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81" r:id="rId5"/>
    <p:sldId id="258" r:id="rId6"/>
    <p:sldId id="284" r:id="rId7"/>
    <p:sldId id="285" r:id="rId8"/>
    <p:sldId id="286" r:id="rId9"/>
    <p:sldId id="287" r:id="rId10"/>
    <p:sldId id="288" r:id="rId11"/>
    <p:sldId id="259" r:id="rId12"/>
    <p:sldId id="291" r:id="rId13"/>
    <p:sldId id="299" r:id="rId14"/>
    <p:sldId id="300" r:id="rId15"/>
    <p:sldId id="301" r:id="rId16"/>
    <p:sldId id="302" r:id="rId17"/>
    <p:sldId id="303" r:id="rId18"/>
    <p:sldId id="313" r:id="rId19"/>
    <p:sldId id="305" r:id="rId20"/>
    <p:sldId id="306" r:id="rId21"/>
    <p:sldId id="308" r:id="rId22"/>
    <p:sldId id="307" r:id="rId23"/>
    <p:sldId id="293" r:id="rId24"/>
    <p:sldId id="279" r:id="rId25"/>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54"/>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13316"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13317"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幻灯片图像占位符 1"/>
          <p:cNvSpPr>
            <a:spLocks noGrp="1" noRot="1" noChangeAspect="1"/>
          </p:cNvSpPr>
          <p:nvPr>
            <p:ph type="sldImg"/>
          </p:nvPr>
        </p:nvSpPr>
        <p:spPr/>
      </p:sp>
      <p:sp>
        <p:nvSpPr>
          <p:cNvPr id="15362" name="备注占位符 2"/>
          <p:cNvSpPr>
            <a:spLocks noGrp="1"/>
          </p:cNvSpPr>
          <p:nvPr>
            <p:ph type="body"/>
          </p:nvPr>
        </p:nvSpPr>
        <p:spPr/>
        <p:txBody>
          <a:bodyPr lIns="91440" tIns="45720" rIns="91440" bIns="45720" anchor="t" anchorCtr="0"/>
          <a:p>
            <a:pPr lvl="0"/>
            <a:endParaRPr lang="zh-CN" altLang="en-US"/>
          </a:p>
        </p:txBody>
      </p:sp>
      <p:sp>
        <p:nvSpPr>
          <p:cNvPr id="153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indent="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幻灯片图像占位符 1"/>
          <p:cNvSpPr>
            <a:spLocks noGrp="1" noRot="1" noChangeAspect="1"/>
          </p:cNvSpPr>
          <p:nvPr>
            <p:ph type="sldImg"/>
          </p:nvPr>
        </p:nvSpPr>
        <p:spPr/>
      </p:sp>
      <p:sp>
        <p:nvSpPr>
          <p:cNvPr id="41986" name="备注占位符 2"/>
          <p:cNvSpPr>
            <a:spLocks noGrp="1"/>
          </p:cNvSpPr>
          <p:nvPr>
            <p:ph type="body"/>
          </p:nvPr>
        </p:nvSpPr>
        <p:spPr/>
        <p:txBody>
          <a:bodyPr lIns="91440" tIns="45720" rIns="91440" bIns="45720" anchor="t" anchorCtr="0"/>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914400" rtl="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mn-ea"/>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幻灯片图像占位符 1"/>
          <p:cNvSpPr>
            <a:spLocks noGrp="1" noRot="1" noChangeAspect="1"/>
          </p:cNvSpPr>
          <p:nvPr>
            <p:ph type="sldImg"/>
          </p:nvPr>
        </p:nvSpPr>
        <p:spPr/>
      </p:sp>
      <p:sp>
        <p:nvSpPr>
          <p:cNvPr id="33794" name="备注占位符 2"/>
          <p:cNvSpPr>
            <a:spLocks noGrp="1"/>
          </p:cNvSpPr>
          <p:nvPr>
            <p:ph type="body"/>
          </p:nvPr>
        </p:nvSpPr>
        <p:spPr/>
        <p:txBody>
          <a:bodyPr lIns="91440" tIns="45720" rIns="91440" bIns="45720" anchor="t" anchorCtr="0"/>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914400" rtl="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mn-ea"/>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幻灯片图像占位符 1"/>
          <p:cNvSpPr>
            <a:spLocks noGrp="1" noRot="1" noChangeAspect="1"/>
          </p:cNvSpPr>
          <p:nvPr>
            <p:ph type="sldImg"/>
          </p:nvPr>
        </p:nvSpPr>
        <p:spPr/>
      </p:sp>
      <p:sp>
        <p:nvSpPr>
          <p:cNvPr id="44034" name="备注占位符 2"/>
          <p:cNvSpPr>
            <a:spLocks noGrp="1"/>
          </p:cNvSpPr>
          <p:nvPr>
            <p:ph type="body"/>
          </p:nvPr>
        </p:nvSpPr>
        <p:spPr/>
        <p:txBody>
          <a:bodyPr lIns="91440" tIns="45720" rIns="91440" bIns="45720" anchor="t" anchorCtr="0"/>
          <a:p>
            <a:pPr lvl="0"/>
            <a:endParaRPr lang="zh-CN" altLang="en-US"/>
          </a:p>
        </p:txBody>
      </p:sp>
      <p:sp>
        <p:nvSpPr>
          <p:cNvPr id="4403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indent="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幻灯片图像占位符 1"/>
          <p:cNvSpPr>
            <a:spLocks noGrp="1" noRot="1" noChangeAspect="1"/>
          </p:cNvSpPr>
          <p:nvPr>
            <p:ph type="sldImg"/>
          </p:nvPr>
        </p:nvSpPr>
        <p:spPr/>
      </p:sp>
      <p:sp>
        <p:nvSpPr>
          <p:cNvPr id="46082" name="备注占位符 2"/>
          <p:cNvSpPr>
            <a:spLocks noGrp="1"/>
          </p:cNvSpPr>
          <p:nvPr>
            <p:ph type="body"/>
          </p:nvPr>
        </p:nvSpPr>
        <p:spPr/>
        <p:txBody>
          <a:bodyPr lIns="91440" tIns="45720" rIns="91440" bIns="45720" anchor="t" anchorCtr="0"/>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913765" rtl="0" eaLnBrk="1" fontAlgn="auto" latinLnBrk="0" hangingPunct="1">
              <a:lnSpc>
                <a:spcPct val="100000"/>
              </a:lnSpc>
              <a:spcBef>
                <a:spcPts val="0"/>
              </a:spcBef>
              <a:spcAft>
                <a:spcPts val="0"/>
              </a:spcAft>
              <a:buClrTx/>
              <a:buSzTx/>
              <a:buFontTx/>
              <a:buNone/>
              <a:defRPr/>
            </a:pPr>
            <a:fld id="{EBFD09F8-A55D-46E3-9134-90C2E2ED421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Grp="1" noRot="1" noChangeAspect="1"/>
          </p:cNvSpPr>
          <p:nvPr>
            <p:ph type="sldImg"/>
          </p:nvPr>
        </p:nvSpPr>
        <p:spPr/>
      </p:sp>
      <p:sp>
        <p:nvSpPr>
          <p:cNvPr id="17410" name="备注占位符 2"/>
          <p:cNvSpPr>
            <a:spLocks noGrp="1"/>
          </p:cNvSpPr>
          <p:nvPr>
            <p:ph type="body"/>
          </p:nvPr>
        </p:nvSpPr>
        <p:spPr/>
        <p:txBody>
          <a:bodyPr lIns="91440" tIns="45720" rIns="91440" bIns="45720" anchor="t" anchorCtr="0"/>
          <a:p>
            <a:pPr lvl="0"/>
            <a:endParaRPr lang="zh-CN" altLang="en-US"/>
          </a:p>
        </p:txBody>
      </p:sp>
      <p:sp>
        <p:nvSpPr>
          <p:cNvPr id="1741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indent="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Grp="1" noRot="1" noChangeAspect="1"/>
          </p:cNvSpPr>
          <p:nvPr>
            <p:ph type="sldImg"/>
          </p:nvPr>
        </p:nvSpPr>
        <p:spPr/>
      </p:sp>
      <p:sp>
        <p:nvSpPr>
          <p:cNvPr id="19458" name="备注占位符 2"/>
          <p:cNvSpPr>
            <a:spLocks noGrp="1"/>
          </p:cNvSpPr>
          <p:nvPr>
            <p:ph type="body"/>
          </p:nvPr>
        </p:nvSpPr>
        <p:spPr/>
        <p:txBody>
          <a:bodyPr lIns="91440" tIns="45720" rIns="91440" bIns="45720" anchor="t" anchorCtr="0"/>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914400" rtl="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幻灯片图像占位符 1"/>
          <p:cNvSpPr>
            <a:spLocks noGrp="1" noRot="1" noChangeAspect="1"/>
          </p:cNvSpPr>
          <p:nvPr>
            <p:ph type="sldImg"/>
          </p:nvPr>
        </p:nvSpPr>
        <p:spPr/>
      </p:sp>
      <p:sp>
        <p:nvSpPr>
          <p:cNvPr id="23554" name="备注占位符 2"/>
          <p:cNvSpPr>
            <a:spLocks noGrp="1"/>
          </p:cNvSpPr>
          <p:nvPr>
            <p:ph type="body"/>
          </p:nvPr>
        </p:nvSpPr>
        <p:spPr/>
        <p:txBody>
          <a:bodyPr lIns="91440" tIns="45720" rIns="91440" bIns="45720" anchor="t" anchorCtr="0"/>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914400" rtl="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mn-e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幻灯片图像占位符 1"/>
          <p:cNvSpPr>
            <a:spLocks noGrp="1" noRot="1" noChangeAspect="1"/>
          </p:cNvSpPr>
          <p:nvPr>
            <p:ph type="sldImg"/>
          </p:nvPr>
        </p:nvSpPr>
        <p:spPr/>
      </p:sp>
      <p:sp>
        <p:nvSpPr>
          <p:cNvPr id="25602" name="备注占位符 2"/>
          <p:cNvSpPr>
            <a:spLocks noGrp="1"/>
          </p:cNvSpPr>
          <p:nvPr>
            <p:ph type="body"/>
          </p:nvPr>
        </p:nvSpPr>
        <p:spPr/>
        <p:txBody>
          <a:bodyPr lIns="91440" tIns="45720" rIns="91440" bIns="45720" anchor="t" anchorCtr="0"/>
          <a:p>
            <a:pPr lvl="0"/>
            <a:endParaRPr lang="zh-CN" altLang="en-US"/>
          </a:p>
        </p:txBody>
      </p:sp>
      <p:sp>
        <p:nvSpPr>
          <p:cNvPr id="2560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indent="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幻灯片图像占位符 1"/>
          <p:cNvSpPr>
            <a:spLocks noGrp="1" noRot="1" noChangeAspect="1"/>
          </p:cNvSpPr>
          <p:nvPr>
            <p:ph type="sldImg"/>
          </p:nvPr>
        </p:nvSpPr>
        <p:spPr/>
      </p:sp>
      <p:sp>
        <p:nvSpPr>
          <p:cNvPr id="27650" name="备注占位符 2"/>
          <p:cNvSpPr>
            <a:spLocks noGrp="1"/>
          </p:cNvSpPr>
          <p:nvPr>
            <p:ph type="body"/>
          </p:nvPr>
        </p:nvSpPr>
        <p:spPr/>
        <p:txBody>
          <a:bodyPr lIns="91440" tIns="45720" rIns="91440" bIns="45720" anchor="t" anchorCtr="0"/>
          <a:p>
            <a:pPr lvl="0"/>
            <a:endParaRPr lang="zh-CN" altLang="en-US"/>
          </a:p>
        </p:txBody>
      </p:sp>
      <p:sp>
        <p:nvSpPr>
          <p:cNvPr id="2765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indent="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幻灯片图像占位符 1"/>
          <p:cNvSpPr>
            <a:spLocks noGrp="1" noRot="1" noChangeAspect="1"/>
          </p:cNvSpPr>
          <p:nvPr>
            <p:ph type="sldImg"/>
          </p:nvPr>
        </p:nvSpPr>
        <p:spPr/>
      </p:sp>
      <p:sp>
        <p:nvSpPr>
          <p:cNvPr id="29698" name="备注占位符 2"/>
          <p:cNvSpPr>
            <a:spLocks noGrp="1"/>
          </p:cNvSpPr>
          <p:nvPr>
            <p:ph type="body"/>
          </p:nvPr>
        </p:nvSpPr>
        <p:spPr/>
        <p:txBody>
          <a:bodyPr lIns="91440" tIns="45720" rIns="91440" bIns="45720" anchor="t" anchorCtr="0"/>
          <a:p>
            <a:pPr lvl="0"/>
            <a:endParaRPr lang="zh-CN" altLang="en-US"/>
          </a:p>
        </p:txBody>
      </p:sp>
      <p:sp>
        <p:nvSpPr>
          <p:cNvPr id="2969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indent="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幻灯片图像占位符 1"/>
          <p:cNvSpPr>
            <a:spLocks noGrp="1" noRot="1" noChangeAspect="1"/>
          </p:cNvSpPr>
          <p:nvPr>
            <p:ph type="sldImg"/>
          </p:nvPr>
        </p:nvSpPr>
        <p:spPr/>
      </p:sp>
      <p:sp>
        <p:nvSpPr>
          <p:cNvPr id="31746" name="备注占位符 2"/>
          <p:cNvSpPr>
            <a:spLocks noGrp="1"/>
          </p:cNvSpPr>
          <p:nvPr>
            <p:ph type="body"/>
          </p:nvPr>
        </p:nvSpPr>
        <p:spPr/>
        <p:txBody>
          <a:bodyPr lIns="91440" tIns="45720" rIns="91440" bIns="45720" anchor="t" anchorCtr="0"/>
          <a:p>
            <a:pPr lvl="0"/>
            <a:endParaRPr lang="zh-CN" altLang="en-US"/>
          </a:p>
        </p:txBody>
      </p:sp>
      <p:sp>
        <p:nvSpPr>
          <p:cNvPr id="3174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indent="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幻灯片图像占位符 1"/>
          <p:cNvSpPr>
            <a:spLocks noGrp="1" noRot="1" noChangeAspect="1"/>
          </p:cNvSpPr>
          <p:nvPr>
            <p:ph type="sldImg"/>
          </p:nvPr>
        </p:nvSpPr>
        <p:spPr/>
      </p:sp>
      <p:sp>
        <p:nvSpPr>
          <p:cNvPr id="33794" name="备注占位符 2"/>
          <p:cNvSpPr>
            <a:spLocks noGrp="1"/>
          </p:cNvSpPr>
          <p:nvPr>
            <p:ph type="body"/>
          </p:nvPr>
        </p:nvSpPr>
        <p:spPr/>
        <p:txBody>
          <a:bodyPr lIns="91440" tIns="45720" rIns="91440" bIns="45720" anchor="t" anchorCtr="0"/>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914400" rtl="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4991100" y="1890713"/>
            <a:ext cx="4157663" cy="2952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350" strike="noStrike" baseline="0" noProof="1">
              <a:latin typeface="Arial" panose="020B0604020202020204" pitchFamily="34" charset="0"/>
              <a:ea typeface="微软雅黑" panose="020B0503020204020204" charset="-122"/>
            </a:endParaRPr>
          </a:p>
        </p:txBody>
      </p:sp>
      <p:sp>
        <p:nvSpPr>
          <p:cNvPr id="2" name="标题 1"/>
          <p:cNvSpPr>
            <a:spLocks noGrp="1"/>
          </p:cNvSpPr>
          <p:nvPr>
            <p:ph type="ctrTitle" hasCustomPrompt="1"/>
          </p:nvPr>
        </p:nvSpPr>
        <p:spPr>
          <a:xfrm>
            <a:off x="1375410" y="2905105"/>
            <a:ext cx="4797028" cy="923330"/>
          </a:xfrm>
        </p:spPr>
        <p:txBody>
          <a:bodyPr anchor="b">
            <a:normAutofit/>
          </a:bodyPr>
          <a:lstStyle>
            <a:lvl1pPr algn="ctr">
              <a:defRPr sz="4500" baseline="0">
                <a:latin typeface="Arial" panose="020B0604020202020204" pitchFamily="34" charset="0"/>
                <a:ea typeface="微软雅黑" panose="020B0503020204020204" charset="-122"/>
              </a:defRPr>
            </a:lvl1pPr>
          </a:lstStyle>
          <a:p>
            <a:pPr fontAlgn="auto"/>
            <a:r>
              <a:rPr lang="zh-CN" altLang="en-US" strike="noStrike" noProof="1" dirty="0"/>
              <a:t>编辑标题</a:t>
            </a:r>
            <a:endParaRPr lang="zh-CN" altLang="en-US" strike="noStrike" noProof="1" dirty="0"/>
          </a:p>
        </p:txBody>
      </p:sp>
      <p:sp>
        <p:nvSpPr>
          <p:cNvPr id="3" name="副标题 2"/>
          <p:cNvSpPr>
            <a:spLocks noGrp="1"/>
          </p:cNvSpPr>
          <p:nvPr>
            <p:ph type="subTitle" idx="1"/>
          </p:nvPr>
        </p:nvSpPr>
        <p:spPr>
          <a:xfrm>
            <a:off x="1375410" y="3879436"/>
            <a:ext cx="3615125" cy="673513"/>
          </a:xfrm>
        </p:spPr>
        <p:txBody>
          <a:bodyPr>
            <a:normAutofit/>
          </a:bodyPr>
          <a:lstStyle>
            <a:lvl1pPr marL="0" indent="0" algn="ctr">
              <a:buNone/>
              <a:defRPr sz="1500" baseline="0">
                <a:latin typeface="Arial" panose="020B0604020202020204" pitchFamily="34" charset="0"/>
                <a:ea typeface="微软雅黑" panose="020B0503020204020204"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dirty="0"/>
              <a:t>单击此处编辑母版副标题样式</a:t>
            </a:r>
            <a:endParaRPr lang="zh-CN" altLang="en-US" strike="noStrike" noProof="1" dirty="0"/>
          </a:p>
        </p:txBody>
      </p:sp>
      <p:sp>
        <p:nvSpPr>
          <p:cNvPr id="4" name="日期占位符 3"/>
          <p:cNvSpPr>
            <a:spLocks noGrp="1"/>
          </p:cNvSpPr>
          <p:nvPr>
            <p:ph type="dt" sz="half" idx="10"/>
            <p:custDataLst>
              <p:tags r:id="rId3"/>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4"/>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6" name="灯片编号占位符 5"/>
          <p:cNvSpPr>
            <a:spLocks noGrp="1"/>
          </p:cNvSpPr>
          <p:nvPr>
            <p:ph type="sldNum" sz="quarter" idx="12"/>
            <p:custDataLst>
              <p:tags r:id="rId5"/>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28650" y="551544"/>
            <a:ext cx="7886700" cy="5558971"/>
          </a:xfrm>
        </p:spPr>
        <p:txBody>
          <a:bodyPr>
            <a:normAutofit/>
          </a:bodyPr>
          <a:lstStyle>
            <a:lvl1pPr>
              <a:defRPr sz="2400"/>
            </a:lvl1pPr>
            <a:lvl2pPr>
              <a:defRPr sz="2000"/>
            </a:lvl2pPr>
            <a:lvl3pPr>
              <a:defRPr sz="1800"/>
            </a:lvl3pPr>
            <a:lvl4pPr>
              <a:defRPr sz="1800"/>
            </a:lvl4pPr>
            <a:lvl5pPr>
              <a:defRPr sz="1800"/>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2"/>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3"/>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sp>
        <p:nvSpPr>
          <p:cNvPr id="6" name="任意多边形 5" descr="e7d195523061f1c09e9d68d7cf438b91ef959ecb14fc25d26BBA7F7DBC18E55DFF4014AF651F0BF2569D4B6C1DA7F1A4683A481403BD872FC687266AD13265C1DE7C373772FD8728ABDD69ADD03BFF5BE2862BC891DBB79E3C9979A23521FCF1A67160B2B6B6CD16CBA7B1784A25B5F129F70D6FCD32ADE0EAAA810CE8415E9AF4DC535103F22B3E79E22A953605F539"/>
          <p:cNvSpPr/>
          <p:nvPr>
            <p:custDataLst>
              <p:tags r:id="rId2"/>
            </p:custDataLst>
          </p:nvPr>
        </p:nvSpPr>
        <p:spPr>
          <a:xfrm>
            <a:off x="628650" y="0"/>
            <a:ext cx="7886700" cy="6858000"/>
          </a:xfrm>
          <a:custGeom>
            <a:avLst/>
            <a:gdLst>
              <a:gd name="connsiteX0" fmla="*/ 3637520 w 9127816"/>
              <a:gd name="connsiteY0" fmla="*/ 0 h 6858000"/>
              <a:gd name="connsiteX1" fmla="*/ 5490296 w 9127816"/>
              <a:gd name="connsiteY1" fmla="*/ 0 h 6858000"/>
              <a:gd name="connsiteX2" fmla="*/ 9127816 w 9127816"/>
              <a:gd name="connsiteY2" fmla="*/ 3637520 h 6858000"/>
              <a:gd name="connsiteX3" fmla="*/ 5907336 w 9127816"/>
              <a:gd name="connsiteY3" fmla="*/ 6858000 h 6858000"/>
              <a:gd name="connsiteX4" fmla="*/ 3220480 w 9127816"/>
              <a:gd name="connsiteY4" fmla="*/ 6858000 h 6858000"/>
              <a:gd name="connsiteX5" fmla="*/ 0 w 9127816"/>
              <a:gd name="connsiteY5" fmla="*/ 363752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27816" h="6858000">
                <a:moveTo>
                  <a:pt x="3637520" y="0"/>
                </a:moveTo>
                <a:lnTo>
                  <a:pt x="5490296" y="0"/>
                </a:lnTo>
                <a:lnTo>
                  <a:pt x="9127816" y="3637520"/>
                </a:lnTo>
                <a:lnTo>
                  <a:pt x="5907336" y="6858000"/>
                </a:lnTo>
                <a:lnTo>
                  <a:pt x="3220480" y="6858000"/>
                </a:lnTo>
                <a:lnTo>
                  <a:pt x="0" y="3637520"/>
                </a:lnTo>
                <a:close/>
              </a:path>
            </a:pathLst>
          </a:custGeom>
          <a:solidFill>
            <a:schemeClr val="accent1"/>
          </a:solidFill>
          <a:ln>
            <a:noFill/>
          </a:ln>
          <a:effectLst>
            <a:outerShdw blurRad="317500" dist="1016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baseline="0" noProof="1">
              <a:solidFill>
                <a:prstClr val="white"/>
              </a:solidFill>
              <a:latin typeface="Arial" panose="020B0604020202020204" pitchFamily="34" charset="0"/>
              <a:ea typeface="微软雅黑" panose="020B0503020204020204" charset="-122"/>
            </a:endParaRPr>
          </a:p>
        </p:txBody>
      </p:sp>
      <p:sp>
        <p:nvSpPr>
          <p:cNvPr id="8" name="文本占位符 9"/>
          <p:cNvSpPr>
            <a:spLocks noGrp="1"/>
          </p:cNvSpPr>
          <p:nvPr>
            <p:ph type="body" sz="quarter" idx="13" hasCustomPrompt="1"/>
          </p:nvPr>
        </p:nvSpPr>
        <p:spPr>
          <a:xfrm>
            <a:off x="2686050" y="3916363"/>
            <a:ext cx="3771900" cy="800100"/>
          </a:xfrm>
        </p:spPr>
        <p:txBody>
          <a:bodyPr>
            <a:normAutofit/>
          </a:bodyPr>
          <a:lstStyle>
            <a:lvl1pPr marL="0" indent="0" algn="ctr">
              <a:buNone/>
              <a:defRPr sz="1400" baseline="0">
                <a:latin typeface="Arial" panose="020B0604020202020204" pitchFamily="34" charset="0"/>
                <a:ea typeface="微软雅黑" panose="020B0503020204020204" charset="-122"/>
              </a:defRPr>
            </a:lvl1pPr>
            <a:lvl2pPr marL="342900" indent="0">
              <a:buNone/>
              <a:defRPr/>
            </a:lvl2pPr>
            <a:lvl3pPr marL="685800" indent="0">
              <a:buNone/>
              <a:defRPr/>
            </a:lvl3pPr>
            <a:lvl4pPr marL="1028700" indent="0">
              <a:buNone/>
              <a:defRPr/>
            </a:lvl4pPr>
            <a:lvl5pPr marL="1371600" indent="0">
              <a:buNone/>
              <a:defRPr/>
            </a:lvl5pPr>
          </a:lstStyle>
          <a:p>
            <a:pPr lvl="0" fontAlgn="auto"/>
            <a:r>
              <a:rPr lang="zh-CN" altLang="en-US" strike="noStrike" noProof="1" dirty="0" smtClean="0"/>
              <a:t>编辑文本</a:t>
            </a:r>
            <a:endParaRPr lang="zh-CN" altLang="en-US" strike="noStrike" noProof="1" dirty="0"/>
          </a:p>
        </p:txBody>
      </p:sp>
      <p:sp>
        <p:nvSpPr>
          <p:cNvPr id="2" name="标题 1"/>
          <p:cNvSpPr>
            <a:spLocks noGrp="1"/>
          </p:cNvSpPr>
          <p:nvPr>
            <p:ph type="title" hasCustomPrompt="1"/>
          </p:nvPr>
        </p:nvSpPr>
        <p:spPr>
          <a:xfrm>
            <a:off x="2686049" y="2595880"/>
            <a:ext cx="3771901" cy="1320294"/>
          </a:xfrm>
        </p:spPr>
        <p:txBody>
          <a:bodyPr>
            <a:normAutofit/>
          </a:bodyPr>
          <a:lstStyle>
            <a:lvl1pPr algn="ctr">
              <a:defRPr sz="5400" baseline="0">
                <a:latin typeface="Arial" panose="020B0604020202020204" pitchFamily="34" charset="0"/>
                <a:ea typeface="微软雅黑" panose="020B0503020204020204" charset="-122"/>
              </a:defRPr>
            </a:lvl1pPr>
          </a:lstStyle>
          <a:p>
            <a:pPr fontAlgn="auto"/>
            <a:r>
              <a:rPr lang="zh-CN" altLang="en-US" strike="noStrike" noProof="1" dirty="0" smtClean="0"/>
              <a:t>编辑标题</a:t>
            </a:r>
            <a:endParaRPr lang="zh-CN" altLang="en-US" strike="noStrike" noProof="1" dirty="0"/>
          </a:p>
        </p:txBody>
      </p:sp>
      <p:sp>
        <p:nvSpPr>
          <p:cNvPr id="3" name="日期占位符 2"/>
          <p:cNvSpPr>
            <a:spLocks noGrp="1"/>
          </p:cNvSpPr>
          <p:nvPr>
            <p:ph type="dt" sz="half" idx="10"/>
            <p:custDataLst>
              <p:tags r:id="rId3"/>
            </p:custDataLst>
          </p:nvPr>
        </p:nvSpPr>
        <p:spPr>
          <a:xfrm>
            <a:off x="628650" y="6356350"/>
            <a:ext cx="2057400" cy="365125"/>
          </a:xfrm>
          <a:prstGeom prst="rect">
            <a:avLst/>
          </a:prstGeom>
        </p:spPr>
        <p:txBody>
          <a:bodyPr vert="horz" lIns="91440" tIns="45720" rIns="91440" bIns="45720" rtlCol="0" anchor="ctr">
            <a:normAutofit/>
          </a:bodyPr>
          <a:lstStyle>
            <a:lvl1pPr>
              <a:defRPr baseline="0">
                <a:latin typeface="Arial" panose="020B0604020202020204" pitchFamily="34" charset="0"/>
                <a:ea typeface="微软雅黑" panose="020B0503020204020204" charset="-122"/>
              </a:defRPr>
            </a:lvl1pPr>
          </a:lstStyle>
          <a:p>
            <a:pPr fontAlgn="base"/>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3028950" y="6356350"/>
            <a:ext cx="3086100" cy="365125"/>
          </a:xfrm>
          <a:prstGeom prst="rect">
            <a:avLst/>
          </a:prstGeom>
        </p:spPr>
        <p:txBody>
          <a:bodyPr vert="horz" lIns="91440" tIns="45720" rIns="91440" bIns="45720" rtlCol="0" anchor="ctr">
            <a:normAutofit/>
          </a:bodyPr>
          <a:lstStyle>
            <a:lvl1pPr>
              <a:defRPr baseline="0">
                <a:latin typeface="Arial" panose="020B0604020202020204" pitchFamily="34" charset="0"/>
                <a:ea typeface="微软雅黑" panose="020B0503020204020204" charset="-122"/>
              </a:defRPr>
            </a:lvl1p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6457950" y="6356350"/>
            <a:ext cx="2057400" cy="365125"/>
          </a:xfrm>
          <a:prstGeom prst="rect">
            <a:avLst/>
          </a:prstGeom>
        </p:spPr>
        <p:txBody>
          <a:bodyPr vert="horz" lIns="91440" tIns="45720" rIns="91440" bIns="45720" rtlCol="0" anchor="ctr">
            <a:normAutofit/>
          </a:bodyPr>
          <a:lstStyle>
            <a:lvl1pPr>
              <a:defRPr baseline="0">
                <a:latin typeface="Arial" panose="020B0604020202020204" pitchFamily="34" charset="0"/>
                <a:ea typeface="微软雅黑" panose="020B0503020204020204" charset="-122"/>
              </a:defRPr>
            </a:lvl1pPr>
          </a:lstStyle>
          <a:p>
            <a:pPr fontAlgn="base"/>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idx="1"/>
          </p:nvPr>
        </p:nvSpPr>
        <p:spPr/>
        <p:txBody>
          <a:bodyPr>
            <a:normAutofit/>
          </a:bodyPr>
          <a:lstStyle>
            <a:lvl1pPr>
              <a:defRPr sz="2400"/>
            </a:lvl1pPr>
            <a:lvl2pPr>
              <a:defRPr sz="2000"/>
            </a:lvl2pPr>
            <a:lvl3pPr>
              <a:defRPr sz="1800"/>
            </a:lvl3pPr>
            <a:lvl4pPr>
              <a:defRPr sz="1800"/>
            </a:lvl4pPr>
            <a:lvl5pPr>
              <a:defRPr sz="1800"/>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2"/>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3"/>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6" name="灯片编号占位符 5"/>
          <p:cNvSpPr>
            <a:spLocks noGrp="1"/>
          </p:cNvSpPr>
          <p:nvPr>
            <p:ph type="sldNum" sz="quarter" idx="12"/>
            <p:custDataLst>
              <p:tags r:id="rId4"/>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C100"/>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a:off x="0" y="0"/>
            <a:ext cx="5143500" cy="6858000"/>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strike="noStrike" baseline="0" noProof="1">
              <a:latin typeface="Arial" panose="020B0604020202020204" pitchFamily="34" charset="0"/>
              <a:ea typeface="微软雅黑" panose="020B0503020204020204" charset="-122"/>
            </a:endParaRPr>
          </a:p>
        </p:txBody>
      </p:sp>
      <p:grpSp>
        <p:nvGrpSpPr>
          <p:cNvPr id="4100" name="组合 7"/>
          <p:cNvGrpSpPr/>
          <p:nvPr/>
        </p:nvGrpSpPr>
        <p:grpSpPr>
          <a:xfrm rot="-3268125">
            <a:off x="1766888" y="2717800"/>
            <a:ext cx="1646237" cy="1574800"/>
            <a:chOff x="1391566" y="2266517"/>
            <a:chExt cx="2118472" cy="2098964"/>
          </a:xfrm>
        </p:grpSpPr>
        <p:sp>
          <p:nvSpPr>
            <p:cNvPr id="9" name="任意多边形 8"/>
            <p:cNvSpPr/>
            <p:nvPr>
              <p:custDataLst>
                <p:tags r:id="rId3"/>
              </p:custDataLst>
            </p:nvPr>
          </p:nvSpPr>
          <p:spPr>
            <a:xfrm rot="15649792">
              <a:off x="1401320" y="2256763"/>
              <a:ext cx="2098964" cy="2118472"/>
            </a:xfrm>
            <a:custGeom>
              <a:avLst/>
              <a:gdLst>
                <a:gd name="connsiteX0" fmla="*/ 457200 w 914988"/>
                <a:gd name="connsiteY0" fmla="*/ 923492 h 923492"/>
                <a:gd name="connsiteX1" fmla="*/ 0 w 914988"/>
                <a:gd name="connsiteY1" fmla="*/ 923492 h 923492"/>
                <a:gd name="connsiteX2" fmla="*/ 0 w 914988"/>
                <a:gd name="connsiteY2" fmla="*/ 466292 h 923492"/>
                <a:gd name="connsiteX3" fmla="*/ 753 w 914988"/>
                <a:gd name="connsiteY3" fmla="*/ 458830 h 923492"/>
                <a:gd name="connsiteX4" fmla="*/ 588 w 914988"/>
                <a:gd name="connsiteY4" fmla="*/ 457200 h 923492"/>
                <a:gd name="connsiteX5" fmla="*/ 457788 w 914988"/>
                <a:gd name="connsiteY5" fmla="*/ 0 h 923492"/>
                <a:gd name="connsiteX6" fmla="*/ 914988 w 914988"/>
                <a:gd name="connsiteY6" fmla="*/ 0 h 923492"/>
                <a:gd name="connsiteX7" fmla="*/ 914988 w 914988"/>
                <a:gd name="connsiteY7" fmla="*/ 457200 h 923492"/>
                <a:gd name="connsiteX8" fmla="*/ 914236 w 914988"/>
                <a:gd name="connsiteY8" fmla="*/ 464663 h 923492"/>
                <a:gd name="connsiteX9" fmla="*/ 914400 w 914988"/>
                <a:gd name="connsiteY9" fmla="*/ 466292 h 923492"/>
                <a:gd name="connsiteX10" fmla="*/ 457200 w 914988"/>
                <a:gd name="connsiteY10" fmla="*/ 923492 h 923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988" h="923492">
                  <a:moveTo>
                    <a:pt x="457200" y="923492"/>
                  </a:moveTo>
                  <a:lnTo>
                    <a:pt x="0" y="923492"/>
                  </a:lnTo>
                  <a:lnTo>
                    <a:pt x="0" y="466292"/>
                  </a:lnTo>
                  <a:lnTo>
                    <a:pt x="753" y="458830"/>
                  </a:lnTo>
                  <a:lnTo>
                    <a:pt x="588" y="457200"/>
                  </a:lnTo>
                  <a:cubicBezTo>
                    <a:pt x="588" y="204695"/>
                    <a:pt x="205283" y="0"/>
                    <a:pt x="457788" y="0"/>
                  </a:cubicBezTo>
                  <a:lnTo>
                    <a:pt x="914988" y="0"/>
                  </a:lnTo>
                  <a:lnTo>
                    <a:pt x="914988" y="457200"/>
                  </a:lnTo>
                  <a:lnTo>
                    <a:pt x="914236" y="464663"/>
                  </a:lnTo>
                  <a:lnTo>
                    <a:pt x="914400" y="466292"/>
                  </a:lnTo>
                  <a:cubicBezTo>
                    <a:pt x="914400" y="718797"/>
                    <a:pt x="709705" y="923492"/>
                    <a:pt x="457200" y="923492"/>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strike="noStrike" baseline="0" noProof="1">
                <a:latin typeface="Arial" panose="020B0604020202020204" pitchFamily="34" charset="0"/>
                <a:ea typeface="微软雅黑" panose="020B0503020204020204" charset="-122"/>
              </a:endParaRPr>
            </a:p>
          </p:txBody>
        </p:sp>
        <p:sp>
          <p:nvSpPr>
            <p:cNvPr id="10" name="任意多边形 9"/>
            <p:cNvSpPr/>
            <p:nvPr>
              <p:custDataLst>
                <p:tags r:id="rId4"/>
              </p:custDataLst>
            </p:nvPr>
          </p:nvSpPr>
          <p:spPr>
            <a:xfrm rot="15649792">
              <a:off x="1642836" y="2516033"/>
              <a:ext cx="1624236" cy="1638878"/>
            </a:xfrm>
            <a:custGeom>
              <a:avLst/>
              <a:gdLst>
                <a:gd name="connsiteX0" fmla="*/ 457200 w 914988"/>
                <a:gd name="connsiteY0" fmla="*/ 923492 h 923492"/>
                <a:gd name="connsiteX1" fmla="*/ 0 w 914988"/>
                <a:gd name="connsiteY1" fmla="*/ 923492 h 923492"/>
                <a:gd name="connsiteX2" fmla="*/ 0 w 914988"/>
                <a:gd name="connsiteY2" fmla="*/ 466292 h 923492"/>
                <a:gd name="connsiteX3" fmla="*/ 753 w 914988"/>
                <a:gd name="connsiteY3" fmla="*/ 458830 h 923492"/>
                <a:gd name="connsiteX4" fmla="*/ 588 w 914988"/>
                <a:gd name="connsiteY4" fmla="*/ 457200 h 923492"/>
                <a:gd name="connsiteX5" fmla="*/ 457788 w 914988"/>
                <a:gd name="connsiteY5" fmla="*/ 0 h 923492"/>
                <a:gd name="connsiteX6" fmla="*/ 914988 w 914988"/>
                <a:gd name="connsiteY6" fmla="*/ 0 h 923492"/>
                <a:gd name="connsiteX7" fmla="*/ 914988 w 914988"/>
                <a:gd name="connsiteY7" fmla="*/ 457200 h 923492"/>
                <a:gd name="connsiteX8" fmla="*/ 914236 w 914988"/>
                <a:gd name="connsiteY8" fmla="*/ 464663 h 923492"/>
                <a:gd name="connsiteX9" fmla="*/ 914400 w 914988"/>
                <a:gd name="connsiteY9" fmla="*/ 466292 h 923492"/>
                <a:gd name="connsiteX10" fmla="*/ 457200 w 914988"/>
                <a:gd name="connsiteY10" fmla="*/ 923492 h 923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988" h="923492">
                  <a:moveTo>
                    <a:pt x="457200" y="923492"/>
                  </a:moveTo>
                  <a:lnTo>
                    <a:pt x="0" y="923492"/>
                  </a:lnTo>
                  <a:lnTo>
                    <a:pt x="0" y="466292"/>
                  </a:lnTo>
                  <a:lnTo>
                    <a:pt x="753" y="458830"/>
                  </a:lnTo>
                  <a:lnTo>
                    <a:pt x="588" y="457200"/>
                  </a:lnTo>
                  <a:cubicBezTo>
                    <a:pt x="588" y="204695"/>
                    <a:pt x="205283" y="0"/>
                    <a:pt x="457788" y="0"/>
                  </a:cubicBezTo>
                  <a:lnTo>
                    <a:pt x="914988" y="0"/>
                  </a:lnTo>
                  <a:lnTo>
                    <a:pt x="914988" y="457200"/>
                  </a:lnTo>
                  <a:lnTo>
                    <a:pt x="914236" y="464663"/>
                  </a:lnTo>
                  <a:lnTo>
                    <a:pt x="914400" y="466292"/>
                  </a:lnTo>
                  <a:cubicBezTo>
                    <a:pt x="914400" y="718797"/>
                    <a:pt x="709705" y="923492"/>
                    <a:pt x="457200" y="923492"/>
                  </a:cubicBezTo>
                  <a:close/>
                </a:path>
              </a:pathLst>
            </a:custGeom>
            <a:solidFill>
              <a:schemeClr val="accent6"/>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strike="noStrike" baseline="0" noProof="1">
                <a:latin typeface="Arial" panose="020B0604020202020204" pitchFamily="34" charset="0"/>
                <a:ea typeface="微软雅黑" panose="020B0503020204020204" charset="-122"/>
              </a:endParaRPr>
            </a:p>
          </p:txBody>
        </p:sp>
      </p:grpSp>
      <p:sp>
        <p:nvSpPr>
          <p:cNvPr id="2" name="标题 1"/>
          <p:cNvSpPr>
            <a:spLocks noGrp="1"/>
          </p:cNvSpPr>
          <p:nvPr>
            <p:ph type="title" hasCustomPrompt="1"/>
          </p:nvPr>
        </p:nvSpPr>
        <p:spPr>
          <a:xfrm>
            <a:off x="3755362" y="1761068"/>
            <a:ext cx="4755225" cy="1586615"/>
          </a:xfrm>
        </p:spPr>
        <p:txBody>
          <a:bodyPr anchor="b">
            <a:normAutofit/>
          </a:bodyPr>
          <a:lstStyle>
            <a:lvl1pPr>
              <a:defRPr sz="4500" baseline="0">
                <a:latin typeface="Arial" panose="020B0604020202020204" pitchFamily="34" charset="0"/>
                <a:ea typeface="微软雅黑" panose="020B0503020204020204" charset="-122"/>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p:nvPr>
        </p:nvSpPr>
        <p:spPr>
          <a:xfrm>
            <a:off x="3755362" y="3374672"/>
            <a:ext cx="4755226" cy="1500186"/>
          </a:xfrm>
        </p:spPr>
        <p:txBody>
          <a:bodyPr>
            <a:normAutofit/>
          </a:bodyPr>
          <a:lstStyle>
            <a:lvl1pPr marL="0" indent="0">
              <a:buNone/>
              <a:defRPr sz="1400" baseline="0">
                <a:solidFill>
                  <a:schemeClr val="tx1"/>
                </a:solidFill>
                <a:latin typeface="Arial" panose="020B0604020202020204" pitchFamily="34" charset="0"/>
                <a:ea typeface="微软雅黑" panose="020B0503020204020204" charset="-122"/>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5"/>
            </p:custDataLst>
          </p:nvPr>
        </p:nvSpPr>
        <p:spPr>
          <a:xfrm>
            <a:off x="628650" y="6356350"/>
            <a:ext cx="2057400" cy="365125"/>
          </a:xfrm>
          <a:prstGeom prst="rect">
            <a:avLst/>
          </a:prstGeom>
        </p:spPr>
        <p:txBody>
          <a:bodyPr vert="horz" lIns="91440" tIns="45720" rIns="91440" bIns="45720" rtlCol="0" anchor="ctr">
            <a:normAutofit/>
          </a:bodyPr>
          <a:lstStyle>
            <a:lvl1pPr>
              <a:defRPr sz="1200" baseline="0">
                <a:latin typeface="Arial" panose="020B0604020202020204" pitchFamily="34" charset="0"/>
                <a:ea typeface="微软雅黑" panose="020B0503020204020204" charset="-122"/>
              </a:defRPr>
            </a:lvl1pPr>
          </a:lstStyle>
          <a:p>
            <a:pPr fontAlgn="base"/>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5" name="页脚占位符 4"/>
          <p:cNvSpPr>
            <a:spLocks noGrp="1"/>
          </p:cNvSpPr>
          <p:nvPr>
            <p:ph type="ftr" sz="quarter" idx="11"/>
            <p:custDataLst>
              <p:tags r:id="rId6"/>
            </p:custDataLst>
          </p:nvPr>
        </p:nvSpPr>
        <p:spPr>
          <a:xfrm>
            <a:off x="3028950" y="6356350"/>
            <a:ext cx="3086100" cy="365125"/>
          </a:xfrm>
          <a:prstGeom prst="rect">
            <a:avLst/>
          </a:prstGeom>
        </p:spPr>
        <p:txBody>
          <a:bodyPr vert="horz" lIns="91440" tIns="45720" rIns="91440" bIns="45720" rtlCol="0" anchor="ctr">
            <a:normAutofit/>
          </a:bodyPr>
          <a:lstStyle>
            <a:lvl1pPr>
              <a:defRPr sz="1200" baseline="0">
                <a:latin typeface="Arial" panose="020B0604020202020204" pitchFamily="34" charset="0"/>
                <a:ea typeface="微软雅黑" panose="020B0503020204020204" charset="-122"/>
              </a:defRPr>
            </a:lvl1pPr>
          </a:lstStyle>
          <a:p>
            <a:pPr fontAlgn="base"/>
            <a:endParaRPr lang="zh-CN" altLang="en-US" strike="noStrike" noProof="1"/>
          </a:p>
        </p:txBody>
      </p:sp>
      <p:sp>
        <p:nvSpPr>
          <p:cNvPr id="6" name="灯片编号占位符 5"/>
          <p:cNvSpPr>
            <a:spLocks noGrp="1"/>
          </p:cNvSpPr>
          <p:nvPr>
            <p:ph type="sldNum" sz="quarter" idx="12"/>
            <p:custDataLst>
              <p:tags r:id="rId7"/>
            </p:custDataLst>
          </p:nvPr>
        </p:nvSpPr>
        <p:spPr>
          <a:xfrm>
            <a:off x="6457950" y="6356350"/>
            <a:ext cx="2057400" cy="365125"/>
          </a:xfrm>
          <a:prstGeom prst="rect">
            <a:avLst/>
          </a:prstGeom>
        </p:spPr>
        <p:txBody>
          <a:bodyPr vert="horz" lIns="91440" tIns="45720" rIns="91440" bIns="45720" rtlCol="0" anchor="ctr">
            <a:normAutofit/>
          </a:bodyPr>
          <a:lstStyle>
            <a:lvl1pPr>
              <a:defRPr sz="1200" baseline="0">
                <a:latin typeface="Arial" panose="020B0604020202020204" pitchFamily="34" charset="0"/>
                <a:ea typeface="微软雅黑" panose="020B0503020204020204" charset="-122"/>
              </a:defRPr>
            </a:lvl1pPr>
          </a:lstStyle>
          <a:p>
            <a:pPr fontAlgn="base"/>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p:spPr>
        <p:txBody>
          <a:bodyPr>
            <a:normAutofit/>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内容占位符 3"/>
          <p:cNvSpPr>
            <a:spLocks noGrp="1"/>
          </p:cNvSpPr>
          <p:nvPr>
            <p:ph sz="half" idx="2"/>
          </p:nvPr>
        </p:nvSpPr>
        <p:spPr>
          <a:xfrm>
            <a:off x="4629150" y="1825625"/>
            <a:ext cx="3886200" cy="4351338"/>
          </a:xfrm>
        </p:spPr>
        <p:txBody>
          <a:bodyPr>
            <a:normAutofit/>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2"/>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custDataLst>
              <p:tags r:id="rId3"/>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7" name="灯片编号占位符 6"/>
          <p:cNvSpPr>
            <a:spLocks noGrp="1"/>
          </p:cNvSpPr>
          <p:nvPr>
            <p:ph type="sldNum" sz="quarter" idx="12"/>
            <p:custDataLst>
              <p:tags r:id="rId4"/>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normAutofit/>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9842" y="1744961"/>
            <a:ext cx="3868340"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dirty="0"/>
              <a:t>单击此处编辑母版文本样式</a:t>
            </a:r>
            <a:endParaRPr lang="zh-CN" altLang="en-US" strike="noStrike" noProof="1" dirty="0"/>
          </a:p>
        </p:txBody>
      </p:sp>
      <p:sp>
        <p:nvSpPr>
          <p:cNvPr id="4" name="内容占位符 3"/>
          <p:cNvSpPr>
            <a:spLocks noGrp="1"/>
          </p:cNvSpPr>
          <p:nvPr>
            <p:ph sz="half" idx="2"/>
          </p:nvPr>
        </p:nvSpPr>
        <p:spPr>
          <a:xfrm>
            <a:off x="629842" y="2615609"/>
            <a:ext cx="3868340" cy="3574054"/>
          </a:xfrm>
        </p:spPr>
        <p:txBody>
          <a:bodyPr>
            <a:normAutofit/>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文本占位符 4"/>
          <p:cNvSpPr>
            <a:spLocks noGrp="1"/>
          </p:cNvSpPr>
          <p:nvPr>
            <p:ph type="body" sz="quarter" idx="3"/>
          </p:nvPr>
        </p:nvSpPr>
        <p:spPr>
          <a:xfrm>
            <a:off x="4629150" y="1744961"/>
            <a:ext cx="3887391"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dirty="0"/>
              <a:t>单击此处编辑母版文本样式</a:t>
            </a:r>
            <a:endParaRPr lang="zh-CN" altLang="en-US" strike="noStrike" noProof="1" dirty="0"/>
          </a:p>
        </p:txBody>
      </p:sp>
      <p:sp>
        <p:nvSpPr>
          <p:cNvPr id="6" name="内容占位符 5"/>
          <p:cNvSpPr>
            <a:spLocks noGrp="1"/>
          </p:cNvSpPr>
          <p:nvPr>
            <p:ph sz="quarter" idx="4"/>
          </p:nvPr>
        </p:nvSpPr>
        <p:spPr>
          <a:xfrm>
            <a:off x="4629150" y="2615609"/>
            <a:ext cx="3887391" cy="3574054"/>
          </a:xfrm>
        </p:spPr>
        <p:txBody>
          <a:bodyPr>
            <a:normAutofit/>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7" name="日期占位符 6"/>
          <p:cNvSpPr>
            <a:spLocks noGrp="1"/>
          </p:cNvSpPr>
          <p:nvPr>
            <p:ph type="dt" sz="half" idx="10"/>
            <p:custDataLst>
              <p:tags r:id="rId2"/>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custDataLst>
              <p:tags r:id="rId3"/>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9" name="灯片编号占位符 8"/>
          <p:cNvSpPr>
            <a:spLocks noGrp="1"/>
          </p:cNvSpPr>
          <p:nvPr>
            <p:ph type="sldNum" sz="quarter" idx="12"/>
            <p:custDataLst>
              <p:tags r:id="rId4"/>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2"/>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3"/>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custDataLst>
              <p:tags r:id="rId3"/>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4" name="灯片编号占位符 3"/>
          <p:cNvSpPr>
            <a:spLocks noGrp="1"/>
          </p:cNvSpPr>
          <p:nvPr>
            <p:ph type="sldNum" sz="quarter" idx="12"/>
            <p:custDataLst>
              <p:tags r:id="rId4"/>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9841" y="711200"/>
            <a:ext cx="3196800" cy="1600200"/>
          </a:xfrm>
        </p:spPr>
        <p:txBody>
          <a:bodyPr anchor="t" anchorCtr="0">
            <a:normAutofit/>
          </a:bodyPr>
          <a:lstStyle>
            <a:lvl1pPr>
              <a:defRPr sz="3200"/>
            </a:lvl1pPr>
          </a:lstStyle>
          <a:p>
            <a:pPr fontAlgn="auto"/>
            <a:r>
              <a:rPr lang="zh-CN" altLang="en-US" strike="noStrike" noProof="1"/>
              <a:t>单击此处编辑标题</a:t>
            </a:r>
            <a:endParaRPr lang="zh-CN" altLang="en-US" strike="noStrike" noProof="1" dirty="0"/>
          </a:p>
        </p:txBody>
      </p:sp>
      <p:sp>
        <p:nvSpPr>
          <p:cNvPr id="3" name="图片占位符 2"/>
          <p:cNvSpPr>
            <a:spLocks noGrp="1" noChangeAspect="1"/>
          </p:cNvSpPr>
          <p:nvPr>
            <p:ph type="pic" idx="1" hasCustomPrompt="1"/>
          </p:nvPr>
        </p:nvSpPr>
        <p:spPr>
          <a:xfrm>
            <a:off x="4014391" y="733425"/>
            <a:ext cx="46278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r>
              <a:rPr lang="zh-CN" altLang="en-US" strike="noStrike" noProof="1"/>
              <a:t>图片</a:t>
            </a:r>
            <a:endParaRPr lang="zh-CN" altLang="en-US" strike="noStrike" noProof="1" dirty="0"/>
          </a:p>
        </p:txBody>
      </p:sp>
      <p:sp>
        <p:nvSpPr>
          <p:cNvPr id="4" name="文本占位符 3"/>
          <p:cNvSpPr>
            <a:spLocks noGrp="1"/>
          </p:cNvSpPr>
          <p:nvPr>
            <p:ph type="body" sz="half" idx="2"/>
          </p:nvPr>
        </p:nvSpPr>
        <p:spPr>
          <a:xfrm>
            <a:off x="629841" y="23114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auto"/>
            <a:r>
              <a:rPr lang="zh-CN" altLang="en-US" strike="noStrike" noProof="1" dirty="0"/>
              <a:t>单击此处编辑母版文本样式</a:t>
            </a:r>
            <a:endParaRPr lang="zh-CN" altLang="en-US" strike="noStrike" noProof="1" dirty="0"/>
          </a:p>
        </p:txBody>
      </p:sp>
      <p:sp>
        <p:nvSpPr>
          <p:cNvPr id="5" name="日期占位符 4"/>
          <p:cNvSpPr>
            <a:spLocks noGrp="1"/>
          </p:cNvSpPr>
          <p:nvPr>
            <p:ph type="dt" sz="half" idx="10"/>
            <p:custDataLst>
              <p:tags r:id="rId2"/>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custDataLst>
              <p:tags r:id="rId3"/>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dirty="0"/>
          </a:p>
        </p:txBody>
      </p:sp>
      <p:sp>
        <p:nvSpPr>
          <p:cNvPr id="7" name="灯片编号占位符 6"/>
          <p:cNvSpPr>
            <a:spLocks noGrp="1"/>
          </p:cNvSpPr>
          <p:nvPr>
            <p:ph type="sldNum" sz="quarter" idx="12"/>
            <p:custDataLst>
              <p:tags r:id="rId4"/>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8363" y="365125"/>
            <a:ext cx="1146987" cy="5811838"/>
          </a:xfrm>
        </p:spPr>
        <p:txBody>
          <a:bodyPr vert="eaVert">
            <a:normAutofit/>
          </a:bodyPr>
          <a:lstStyle>
            <a:lvl1pPr>
              <a:defRPr sz="2700"/>
            </a:lvl1p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6659969" cy="5811838"/>
          </a:xfrm>
        </p:spPr>
        <p:txBody>
          <a:bodyPr vert="eaVert">
            <a:normAutofit/>
          </a:bodyPr>
          <a:lstStyle>
            <a:lvl1pPr>
              <a:defRPr sz="2400"/>
            </a:lvl1pPr>
            <a:lvl2pPr>
              <a:defRPr sz="2000"/>
            </a:lvl2pPr>
            <a:lvl3pPr>
              <a:defRPr sz="1800"/>
            </a:lvl3pPr>
            <a:lvl4pPr>
              <a:defRPr sz="1800"/>
            </a:lvl4pPr>
            <a:lvl5pPr>
              <a:defRPr sz="1800"/>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2"/>
            </p:custDataLst>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3"/>
            </p:custDataLst>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6" name="灯片编号占位符 5"/>
          <p:cNvSpPr>
            <a:spLocks noGrp="1"/>
          </p:cNvSpPr>
          <p:nvPr>
            <p:ph type="sldNum" sz="quarter" idx="12"/>
            <p:custDataLst>
              <p:tags r:id="rId4"/>
            </p:custDataLst>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4.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custDataLst>
              <p:tags r:id="rId12"/>
            </p:custDataLst>
          </p:nvPr>
        </p:nvSpPr>
        <p:spPr>
          <a:xfrm>
            <a:off x="628650" y="365125"/>
            <a:ext cx="7886700" cy="1325563"/>
          </a:xfrm>
          <a:prstGeom prst="rect">
            <a:avLst/>
          </a:prstGeom>
          <a:noFill/>
          <a:ln w="9525">
            <a:noFill/>
          </a:ln>
        </p:spPr>
        <p:txBody>
          <a:bodyPr vert="horz" lIns="91440" tIns="45720" rIns="91440" bIns="45720" anchor="ctr" anchorCtr="0"/>
          <a:p>
            <a:pPr lvl="0"/>
            <a:r>
              <a:rPr lang="zh-CN" altLang="en-US" dirty="0"/>
              <a:t>单击此处编辑母版标题样式</a:t>
            </a:r>
            <a:endParaRPr lang="zh-CN" altLang="en-US" dirty="0"/>
          </a:p>
        </p:txBody>
      </p:sp>
      <p:sp>
        <p:nvSpPr>
          <p:cNvPr id="1027" name="文本占位符 2"/>
          <p:cNvSpPr>
            <a:spLocks noGrp="1"/>
          </p:cNvSpPr>
          <p:nvPr>
            <p:ph type="body"/>
            <p:custDataLst>
              <p:tags r:id="rId13"/>
            </p:custDataLst>
          </p:nvPr>
        </p:nvSpPr>
        <p:spPr>
          <a:xfrm>
            <a:off x="628650" y="1825625"/>
            <a:ext cx="7886700" cy="4351338"/>
          </a:xfrm>
          <a:prstGeom prst="rect">
            <a:avLst/>
          </a:prstGeom>
          <a:noFill/>
          <a:ln w="9525">
            <a:noFill/>
          </a:ln>
        </p:spPr>
        <p:txBody>
          <a:bodyPr vert="horz" lIns="91440" tIns="45720" rIns="91440" bIns="45720" anchor="t" anchorCtr="0"/>
          <a:p>
            <a:pPr lvl="0" indent="-171450"/>
            <a:r>
              <a:rPr lang="zh-CN" altLang="en-US" dirty="0"/>
              <a:t>单击此处编辑母版文本样式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28650" y="6356350"/>
            <a:ext cx="2057400" cy="365125"/>
          </a:xfrm>
          <a:prstGeom prst="rect">
            <a:avLst/>
          </a:prstGeom>
        </p:spPr>
        <p:txBody>
          <a:bodyPr vert="horz" lIns="91440" tIns="45720" rIns="91440" bIns="45720" rtlCol="0" anchor="ctr">
            <a:normAutofit/>
          </a:bodyPr>
          <a:lstStyle>
            <a:lvl1pPr algn="l">
              <a:defRPr sz="1200">
                <a:solidFill>
                  <a:schemeClr val="tx1"/>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5"/>
            </p:custDataLst>
          </p:nvPr>
        </p:nvSpPr>
        <p:spPr>
          <a:xfrm>
            <a:off x="3028950" y="6356350"/>
            <a:ext cx="3086100" cy="365125"/>
          </a:xfrm>
          <a:prstGeom prst="rect">
            <a:avLst/>
          </a:prstGeom>
        </p:spPr>
        <p:txBody>
          <a:bodyPr vert="horz" lIns="91440" tIns="45720" rIns="91440" bIns="45720" rtlCol="0" anchor="ctr">
            <a:normAutofit/>
          </a:bodyPr>
          <a:lstStyle>
            <a:lvl1pPr algn="ctr">
              <a:defRPr sz="1200">
                <a:solidFill>
                  <a:schemeClr val="tx1"/>
                </a:solidFill>
              </a:defRPr>
            </a:lvl1pPr>
          </a:lstStyle>
          <a:p>
            <a:pPr fontAlgn="base"/>
            <a:endParaRPr lang="zh-CN" altLang="en-US" strike="noStrike" noProof="1"/>
          </a:p>
        </p:txBody>
      </p:sp>
      <p:sp>
        <p:nvSpPr>
          <p:cNvPr id="6" name="灯片编号占位符 5"/>
          <p:cNvSpPr>
            <a:spLocks noGrp="1"/>
          </p:cNvSpPr>
          <p:nvPr>
            <p:ph type="sldNum" sz="quarter" idx="4"/>
            <p:custDataLst>
              <p:tags r:id="rId16"/>
            </p:custDataLst>
          </p:nvPr>
        </p:nvSpPr>
        <p:spPr>
          <a:xfrm>
            <a:off x="6457950" y="6356350"/>
            <a:ext cx="2057400" cy="365125"/>
          </a:xfrm>
          <a:prstGeom prst="rect">
            <a:avLst/>
          </a:prstGeom>
        </p:spPr>
        <p:txBody>
          <a:bodyPr vert="horz" lIns="91440" tIns="45720" rIns="91440" bIns="45720" rtlCol="0" anchor="ctr">
            <a:normAutofit/>
          </a:bodyPr>
          <a:lstStyle>
            <a:lvl1pPr algn="r">
              <a:defRPr sz="1200">
                <a:solidFill>
                  <a:schemeClr val="tx1"/>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9"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6858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47.xml"/><Relationship Id="rId5" Type="http://schemas.openxmlformats.org/officeDocument/2006/relationships/image" Target="../media/image3.jpeg"/><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tags" Target="../tags/tag46.xml"/><Relationship Id="rId1" Type="http://schemas.openxmlformats.org/officeDocument/2006/relationships/tags" Target="../tags/tag45.xml"/></Relationships>
</file>

<file path=ppt/slides/_rels/slide10.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1" Type="http://schemas.openxmlformats.org/officeDocument/2006/relationships/notesSlide" Target="../notesSlides/notesSlide10.xml"/><Relationship Id="rId20" Type="http://schemas.openxmlformats.org/officeDocument/2006/relationships/slideLayout" Target="../slideLayouts/slideLayout4.xml"/><Relationship Id="rId2" Type="http://schemas.openxmlformats.org/officeDocument/2006/relationships/image" Target="../media/image5.png"/><Relationship Id="rId19" Type="http://schemas.openxmlformats.org/officeDocument/2006/relationships/tags" Target="../tags/tag146.xml"/><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tags" Target="../tags/tag132.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image" Target="../media/image9.jpeg"/><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12.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1" Type="http://schemas.openxmlformats.org/officeDocument/2006/relationships/slideLayout" Target="../slideLayouts/slideLayout7.xml"/><Relationship Id="rId10" Type="http://schemas.openxmlformats.org/officeDocument/2006/relationships/tags" Target="../tags/tag162.xml"/><Relationship Id="rId1" Type="http://schemas.openxmlformats.org/officeDocument/2006/relationships/tags" Target="../tags/tag153.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64.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tags" Target="../tags/tag163.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66.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ags" Target="../tags/tag16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8.xml"/><Relationship Id="rId1" Type="http://schemas.openxmlformats.org/officeDocument/2006/relationships/tags" Target="../tags/tag167.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4.xml"/><Relationship Id="rId7" Type="http://schemas.openxmlformats.org/officeDocument/2006/relationships/tags" Target="../tags/tag174.xml"/><Relationship Id="rId6" Type="http://schemas.openxmlformats.org/officeDocument/2006/relationships/image" Target="../media/image14.png"/><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6.xml"/><Relationship Id="rId1" Type="http://schemas.openxmlformats.org/officeDocument/2006/relationships/tags" Target="../tags/tag175.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0.xml"/></Relationships>
</file>

<file path=ppt/slides/_rels/slide2.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7" Type="http://schemas.openxmlformats.org/officeDocument/2006/relationships/notesSlide" Target="../notesSlides/notesSlide2.xml"/><Relationship Id="rId26" Type="http://schemas.openxmlformats.org/officeDocument/2006/relationships/slideLayout" Target="../slideLayouts/slideLayout7.xml"/><Relationship Id="rId25" Type="http://schemas.openxmlformats.org/officeDocument/2006/relationships/tags" Target="../tags/tag72.xml"/><Relationship Id="rId24" Type="http://schemas.openxmlformats.org/officeDocument/2006/relationships/tags" Target="../tags/tag71.xml"/><Relationship Id="rId23" Type="http://schemas.openxmlformats.org/officeDocument/2006/relationships/tags" Target="../tags/tag70.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1.xml"/><Relationship Id="rId2" Type="http://schemas.openxmlformats.org/officeDocument/2006/relationships/image" Target="file:///C:\Users\admin\AppData\Local\Temp\wps\INetCache\c3341a3bd2f6ce815147b3233853248b" TargetMode="External"/><Relationship Id="rId1" Type="http://schemas.openxmlformats.org/officeDocument/2006/relationships/image" Target="../media/image15.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183.xml"/><Relationship Id="rId1" Type="http://schemas.openxmlformats.org/officeDocument/2006/relationships/tags" Target="../tags/tag18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1.xml"/><Relationship Id="rId2" Type="http://schemas.openxmlformats.org/officeDocument/2006/relationships/tags" Target="../tags/tag185.xml"/><Relationship Id="rId1" Type="http://schemas.openxmlformats.org/officeDocument/2006/relationships/tags" Target="../tags/tag184.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xml"/><Relationship Id="rId5" Type="http://schemas.openxmlformats.org/officeDocument/2006/relationships/tags" Target="../tags/tag76.xml"/><Relationship Id="rId4" Type="http://schemas.openxmlformats.org/officeDocument/2006/relationships/image" Target="../media/image4.jpeg"/><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5.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1" Type="http://schemas.openxmlformats.org/officeDocument/2006/relationships/notesSlide" Target="../notesSlides/notesSlide5.xml"/><Relationship Id="rId10" Type="http://schemas.openxmlformats.org/officeDocument/2006/relationships/slideLayout" Target="../slideLayouts/slideLayout7.xml"/><Relationship Id="rId1" Type="http://schemas.openxmlformats.org/officeDocument/2006/relationships/tags" Target="../tags/tag81.xml"/></Relationships>
</file>

<file path=ppt/slides/_rels/slide6.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1" Type="http://schemas.openxmlformats.org/officeDocument/2006/relationships/notesSlide" Target="../notesSlides/notesSlide6.xml"/><Relationship Id="rId10" Type="http://schemas.openxmlformats.org/officeDocument/2006/relationships/slideLayout" Target="../slideLayouts/slideLayout7.xml"/><Relationship Id="rId1" Type="http://schemas.openxmlformats.org/officeDocument/2006/relationships/tags" Target="../tags/tag90.xml"/></Relationships>
</file>

<file path=ppt/slides/_rels/slide7.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4" Type="http://schemas.openxmlformats.org/officeDocument/2006/relationships/notesSlide" Target="../notesSlides/notesSlide7.xml"/><Relationship Id="rId13" Type="http://schemas.openxmlformats.org/officeDocument/2006/relationships/slideLayout" Target="../slideLayouts/slideLayout7.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99.xml"/></Relationships>
</file>

<file path=ppt/slides/_rels/slide8.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8" Type="http://schemas.openxmlformats.org/officeDocument/2006/relationships/notesSlide" Target="../notesSlides/notesSlide8.xml"/><Relationship Id="rId17" Type="http://schemas.openxmlformats.org/officeDocument/2006/relationships/slideLayout" Target="../slideLayouts/slideLayout7.xml"/><Relationship Id="rId16" Type="http://schemas.openxmlformats.org/officeDocument/2006/relationships/tags" Target="../tags/tag126.xml"/><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4.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13"/>
          <p:cNvSpPr>
            <a:spLocks noGrp="1"/>
          </p:cNvSpPr>
          <p:nvPr>
            <p:ph type="ctrTitle" hasCustomPrompt="1"/>
            <p:custDataLst>
              <p:tags r:id="rId1"/>
            </p:custDataLst>
          </p:nvPr>
        </p:nvSpPr>
        <p:spPr>
          <a:xfrm>
            <a:off x="2123440" y="2348865"/>
            <a:ext cx="4797425" cy="923925"/>
          </a:xfrm>
        </p:spPr>
        <p:txBody>
          <a:bodyPr vert="horz" lIns="91440" tIns="45720" rIns="91440" bIns="45720" anchor="b" anchorCtr="0"/>
          <a:p>
            <a:pPr defTabSz="685800">
              <a:lnSpc>
                <a:spcPct val="120000"/>
              </a:lnSpc>
              <a:buClrTx/>
              <a:buSzTx/>
              <a:buFontTx/>
              <a:buNone/>
            </a:pPr>
            <a:r>
              <a:rPr lang="zh-CN" altLang="en-US" kern="1200" baseline="0">
                <a:latin typeface="+mj-lt"/>
                <a:ea typeface="+mj-ea"/>
                <a:cs typeface="+mj-cs"/>
                <a:sym typeface="Arial" panose="020B0604020202020204" pitchFamily="34" charset="0"/>
              </a:rPr>
              <a:t>情绪色彩板</a:t>
            </a:r>
            <a:endParaRPr lang="zh-CN" altLang="en-US" kern="1200" baseline="0">
              <a:latin typeface="+mj-lt"/>
              <a:ea typeface="+mj-ea"/>
              <a:cs typeface="+mj-cs"/>
              <a:sym typeface="Arial" panose="020B0604020202020204" pitchFamily="34" charset="0"/>
            </a:endParaRPr>
          </a:p>
        </p:txBody>
      </p:sp>
      <p:sp>
        <p:nvSpPr>
          <p:cNvPr id="14338" name="副标题 14"/>
          <p:cNvSpPr>
            <a:spLocks noGrp="1"/>
          </p:cNvSpPr>
          <p:nvPr>
            <p:ph type="subTitle" idx="1"/>
            <p:custDataLst>
              <p:tags r:id="rId2"/>
            </p:custDataLst>
          </p:nvPr>
        </p:nvSpPr>
        <p:spPr>
          <a:xfrm>
            <a:off x="3131820" y="3429000"/>
            <a:ext cx="3616325" cy="988695"/>
          </a:xfrm>
        </p:spPr>
        <p:txBody>
          <a:bodyPr vert="horz" lIns="91440" tIns="45720" rIns="91440" bIns="45720" anchor="t" anchorCtr="0">
            <a:normAutofit fontScale="90000"/>
          </a:bodyPr>
          <a:p>
            <a:pPr algn="l" defTabSz="685800">
              <a:lnSpc>
                <a:spcPct val="150000"/>
              </a:lnSpc>
              <a:spcBef>
                <a:spcPct val="0"/>
              </a:spcBef>
              <a:buClrTx/>
              <a:buSzTx/>
            </a:pPr>
            <a:r>
              <a:rPr lang="zh-CN" altLang="en-US" sz="2000" kern="1200" baseline="0">
                <a:latin typeface="+mn-lt"/>
                <a:ea typeface="+mn-ea"/>
                <a:cs typeface="+mn-cs"/>
                <a:sym typeface="Arial" panose="020B0604020202020204" pitchFamily="34" charset="0"/>
              </a:rPr>
              <a:t>基地学员：楚晓红（上海港湾学校）</a:t>
            </a:r>
            <a:endParaRPr lang="zh-CN" altLang="en-US" sz="2000" kern="1200" baseline="0">
              <a:latin typeface="+mn-lt"/>
              <a:ea typeface="+mn-ea"/>
              <a:cs typeface="+mn-cs"/>
              <a:sym typeface="Arial" panose="020B0604020202020204" pitchFamily="34" charset="0"/>
            </a:endParaRPr>
          </a:p>
          <a:p>
            <a:pPr algn="l" defTabSz="685800">
              <a:lnSpc>
                <a:spcPct val="150000"/>
              </a:lnSpc>
              <a:spcBef>
                <a:spcPct val="0"/>
              </a:spcBef>
              <a:buClrTx/>
              <a:buSzTx/>
            </a:pPr>
            <a:r>
              <a:rPr lang="zh-CN" sz="2000" kern="1200" baseline="0">
                <a:latin typeface="+mn-lt"/>
                <a:ea typeface="+mn-ea"/>
                <a:cs typeface="+mn-cs"/>
                <a:sym typeface="Arial" panose="020B0604020202020204" pitchFamily="34" charset="0"/>
              </a:rPr>
              <a:t>指导导师：颜苏勤</a:t>
            </a:r>
            <a:endParaRPr lang="zh-CN" sz="2000" kern="1200" baseline="0">
              <a:latin typeface="+mn-lt"/>
              <a:ea typeface="+mn-ea"/>
              <a:cs typeface="+mn-cs"/>
              <a:sym typeface="Arial" panose="020B0604020202020204" pitchFamily="34" charset="0"/>
            </a:endParaRPr>
          </a:p>
        </p:txBody>
      </p:sp>
      <p:pic>
        <p:nvPicPr>
          <p:cNvPr id="2" name="图片 1"/>
          <p:cNvPicPr>
            <a:picLocks noChangeAspect="1"/>
          </p:cNvPicPr>
          <p:nvPr/>
        </p:nvPicPr>
        <p:blipFill>
          <a:blip r:embed="rId3"/>
          <a:stretch>
            <a:fillRect/>
          </a:stretch>
        </p:blipFill>
        <p:spPr>
          <a:xfrm>
            <a:off x="34925" y="0"/>
            <a:ext cx="974090" cy="959485"/>
          </a:xfrm>
          <a:prstGeom prst="rect">
            <a:avLst/>
          </a:prstGeom>
        </p:spPr>
      </p:pic>
      <p:pic>
        <p:nvPicPr>
          <p:cNvPr id="3" name="图片 2"/>
          <p:cNvPicPr>
            <a:picLocks noChangeAspect="1"/>
          </p:cNvPicPr>
          <p:nvPr/>
        </p:nvPicPr>
        <p:blipFill>
          <a:blip r:embed="rId4"/>
          <a:stretch>
            <a:fillRect/>
          </a:stretch>
        </p:blipFill>
        <p:spPr>
          <a:xfrm>
            <a:off x="1115060" y="44450"/>
            <a:ext cx="850900" cy="850900"/>
          </a:xfrm>
          <a:prstGeom prst="rect">
            <a:avLst/>
          </a:prstGeom>
        </p:spPr>
      </p:pic>
      <p:sp>
        <p:nvSpPr>
          <p:cNvPr id="100" name="文本框 99"/>
          <p:cNvSpPr txBox="1"/>
          <p:nvPr/>
        </p:nvSpPr>
        <p:spPr>
          <a:xfrm>
            <a:off x="1907540" y="260350"/>
            <a:ext cx="6772275" cy="337185"/>
          </a:xfrm>
          <a:prstGeom prst="rect">
            <a:avLst/>
          </a:prstGeom>
          <a:noFill/>
          <a:ln w="9525">
            <a:noFill/>
          </a:ln>
        </p:spPr>
        <p:txBody>
          <a:bodyPr wrap="square">
            <a:spAutoFit/>
          </a:bodyPr>
          <a:p>
            <a:r>
              <a:rPr lang="zh-CN" sz="1600" b="1">
                <a:solidFill>
                  <a:schemeClr val="accent5"/>
                </a:solidFill>
                <a:latin typeface="微软雅黑" panose="020B0503020204020204" charset="-122"/>
                <a:ea typeface="微软雅黑" panose="020B0503020204020204" charset="-122"/>
              </a:rPr>
              <a:t>上海市第四期</a:t>
            </a:r>
            <a:r>
              <a:rPr lang="en-US" altLang="zh-CN" sz="1600" b="1">
                <a:solidFill>
                  <a:schemeClr val="accent5"/>
                </a:solidFill>
                <a:latin typeface="微软雅黑" panose="020B0503020204020204" charset="-122"/>
                <a:ea typeface="微软雅黑" panose="020B0503020204020204" charset="-122"/>
              </a:rPr>
              <a:t>“</a:t>
            </a:r>
            <a:r>
              <a:rPr lang="zh-CN" altLang="en-US" sz="1600" b="1">
                <a:solidFill>
                  <a:schemeClr val="accent5"/>
                </a:solidFill>
                <a:latin typeface="微软雅黑" panose="020B0503020204020204" charset="-122"/>
                <a:ea typeface="微软雅黑" panose="020B0503020204020204" charset="-122"/>
              </a:rPr>
              <a:t>双名工程</a:t>
            </a:r>
            <a:r>
              <a:rPr lang="en-US" altLang="zh-CN" sz="1600" b="1">
                <a:solidFill>
                  <a:schemeClr val="accent5"/>
                </a:solidFill>
                <a:latin typeface="微软雅黑" panose="020B0503020204020204" charset="-122"/>
                <a:ea typeface="微软雅黑" panose="020B0503020204020204" charset="-122"/>
              </a:rPr>
              <a:t>”</a:t>
            </a:r>
            <a:r>
              <a:rPr lang="zh-CN" altLang="en-US" sz="1600" b="1">
                <a:solidFill>
                  <a:schemeClr val="accent5"/>
                </a:solidFill>
                <a:latin typeface="微软雅黑" panose="020B0503020204020204" charset="-122"/>
                <a:ea typeface="微软雅黑" panose="020B0503020204020204" charset="-122"/>
                <a:sym typeface="+mn-ea"/>
              </a:rPr>
              <a:t>攻关计划</a:t>
            </a:r>
            <a:r>
              <a:rPr lang="zh-CN" altLang="en-US" sz="1600" b="1">
                <a:solidFill>
                  <a:schemeClr val="accent5"/>
                </a:solidFill>
                <a:latin typeface="微软雅黑" panose="020B0503020204020204" charset="-122"/>
                <a:ea typeface="微软雅黑" panose="020B0503020204020204" charset="-122"/>
              </a:rPr>
              <a:t>颜苏勤心理健康（青春期）基地</a:t>
            </a:r>
            <a:endParaRPr lang="zh-CN" altLang="en-US" sz="1600" b="1">
              <a:solidFill>
                <a:schemeClr val="accent5"/>
              </a:solidFill>
              <a:latin typeface="微软雅黑" panose="020B0503020204020204" charset="-122"/>
              <a:ea typeface="微软雅黑" panose="020B0503020204020204" charset="-122"/>
            </a:endParaRPr>
          </a:p>
        </p:txBody>
      </p:sp>
      <p:pic>
        <p:nvPicPr>
          <p:cNvPr id="4" name="图片框 1057" descr="上海港湾学校校徽"/>
          <p:cNvPicPr>
            <a:picLocks noChangeAspect="1"/>
          </p:cNvPicPr>
          <p:nvPr/>
        </p:nvPicPr>
        <p:blipFill>
          <a:blip r:embed="rId5"/>
          <a:stretch>
            <a:fillRect/>
          </a:stretch>
        </p:blipFill>
        <p:spPr>
          <a:xfrm>
            <a:off x="8244205" y="44450"/>
            <a:ext cx="897890" cy="897890"/>
          </a:xfrm>
          <a:prstGeom prst="rect">
            <a:avLst/>
          </a:prstGeom>
          <a:noFill/>
          <a:ln w="9525">
            <a:noFill/>
          </a:ln>
        </p:spPr>
      </p:pic>
    </p:spTree>
    <p:custDataLst>
      <p:tags r:id="rId6"/>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a:spLocks noChangeAspect="1"/>
          </p:cNvSpPr>
          <p:nvPr>
            <p:custDataLst>
              <p:tags r:id="rId1"/>
            </p:custDataLst>
          </p:nvPr>
        </p:nvSpPr>
        <p:spPr>
          <a:xfrm>
            <a:off x="0" y="1988820"/>
            <a:ext cx="3937000" cy="31578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base">
              <a:lnSpc>
                <a:spcPct val="150000"/>
              </a:lnSpc>
            </a:pPr>
            <a:r>
              <a:rPr lang="zh-CN" altLang="en-US" sz="2800" b="1">
                <a:solidFill>
                  <a:srgbClr val="FFFF00"/>
                </a:solidFill>
                <a:effectLst>
                  <a:outerShdw blurRad="38100" dist="25400" dir="5400000" algn="ctr" rotWithShape="0">
                    <a:srgbClr val="6E747A">
                      <a:alpha val="43000"/>
                    </a:srgbClr>
                  </a:outerShdw>
                </a:effectLst>
                <a:latin typeface="华文行楷" panose="02010800040101010101" charset="-122"/>
                <a:ea typeface="华文行楷" panose="02010800040101010101" charset="-122"/>
                <a:sym typeface="+mn-ea"/>
              </a:rPr>
              <a:t>情绪猜猜猜</a:t>
            </a:r>
            <a:r>
              <a:rPr lang="en-US" altLang="zh-CN" sz="2400" b="1">
                <a:gradFill>
                  <a:gsLst>
                    <a:gs pos="0">
                      <a:srgbClr val="FBFB11"/>
                    </a:gs>
                    <a:gs pos="100000">
                      <a:srgbClr val="838309"/>
                    </a:gs>
                  </a:gsLst>
                  <a:lin scaled="0"/>
                </a:gra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a:t>
            </a:r>
            <a:r>
              <a:rPr lang="en-US" altLang="zh-CN" sz="2400" b="1" strike="noStrike" noProof="1">
                <a:solidFill>
                  <a:schemeClr val="tx1"/>
                </a:solidFill>
              </a:rPr>
              <a:t> </a:t>
            </a:r>
            <a:r>
              <a:rPr lang="zh-CN" altLang="en-US" sz="2400" strike="noStrike" noProof="1">
                <a:solidFill>
                  <a:schemeClr val="tx1"/>
                </a:solidFill>
              </a:rPr>
              <a:t>请同学表演教师准备好的情绪卡片上的情绪，其余同学猜测其表演的具体是什么情绪？（分组表演）</a:t>
            </a:r>
            <a:endParaRPr lang="zh-CN" altLang="en-US" sz="2400" strike="noStrike" noProof="1">
              <a:solidFill>
                <a:schemeClr val="tx1"/>
              </a:solidFill>
            </a:endParaRPr>
          </a:p>
        </p:txBody>
      </p:sp>
      <p:grpSp>
        <p:nvGrpSpPr>
          <p:cNvPr id="45059" name="组合 13"/>
          <p:cNvGrpSpPr/>
          <p:nvPr/>
        </p:nvGrpSpPr>
        <p:grpSpPr>
          <a:xfrm>
            <a:off x="4608195" y="1992630"/>
            <a:ext cx="4375785" cy="3117850"/>
            <a:chOff x="1878" y="3132"/>
            <a:chExt cx="9467" cy="5205"/>
          </a:xfrm>
        </p:grpSpPr>
        <p:pic>
          <p:nvPicPr>
            <p:cNvPr id="45060" name="图片 7"/>
            <p:cNvPicPr>
              <a:picLocks noChangeAspect="1"/>
            </p:cNvPicPr>
            <p:nvPr/>
          </p:nvPicPr>
          <p:blipFill>
            <a:blip r:embed="rId2"/>
            <a:stretch>
              <a:fillRect/>
            </a:stretch>
          </p:blipFill>
          <p:spPr>
            <a:xfrm>
              <a:off x="8561" y="5967"/>
              <a:ext cx="2670" cy="2370"/>
            </a:xfrm>
            <a:prstGeom prst="rect">
              <a:avLst/>
            </a:prstGeom>
            <a:noFill/>
            <a:ln w="9525">
              <a:noFill/>
            </a:ln>
          </p:spPr>
        </p:pic>
        <p:pic>
          <p:nvPicPr>
            <p:cNvPr id="45061" name="图片 3"/>
            <p:cNvPicPr>
              <a:picLocks noChangeAspect="1"/>
            </p:cNvPicPr>
            <p:nvPr/>
          </p:nvPicPr>
          <p:blipFill>
            <a:blip r:embed="rId3"/>
            <a:stretch>
              <a:fillRect/>
            </a:stretch>
          </p:blipFill>
          <p:spPr>
            <a:xfrm>
              <a:off x="2891" y="5890"/>
              <a:ext cx="2820" cy="2445"/>
            </a:xfrm>
            <a:prstGeom prst="rect">
              <a:avLst/>
            </a:prstGeom>
            <a:noFill/>
            <a:ln w="9525">
              <a:noFill/>
            </a:ln>
          </p:spPr>
        </p:pic>
        <p:pic>
          <p:nvPicPr>
            <p:cNvPr id="45062" name="图片 2"/>
            <p:cNvPicPr>
              <a:picLocks noChangeAspect="1"/>
            </p:cNvPicPr>
            <p:nvPr/>
          </p:nvPicPr>
          <p:blipFill>
            <a:blip r:embed="rId4"/>
            <a:stretch>
              <a:fillRect/>
            </a:stretch>
          </p:blipFill>
          <p:spPr>
            <a:xfrm>
              <a:off x="8561" y="3132"/>
              <a:ext cx="2784" cy="2478"/>
            </a:xfrm>
            <a:prstGeom prst="rect">
              <a:avLst/>
            </a:prstGeom>
            <a:noFill/>
            <a:ln w="9525">
              <a:noFill/>
            </a:ln>
          </p:spPr>
        </p:pic>
        <p:pic>
          <p:nvPicPr>
            <p:cNvPr id="45063" name="图片 1"/>
            <p:cNvPicPr>
              <a:picLocks noChangeAspect="1"/>
            </p:cNvPicPr>
            <p:nvPr/>
          </p:nvPicPr>
          <p:blipFill>
            <a:blip r:embed="rId5"/>
            <a:stretch>
              <a:fillRect/>
            </a:stretch>
          </p:blipFill>
          <p:spPr>
            <a:xfrm>
              <a:off x="2891" y="3245"/>
              <a:ext cx="2895" cy="2520"/>
            </a:xfrm>
            <a:prstGeom prst="rect">
              <a:avLst/>
            </a:prstGeom>
            <a:noFill/>
            <a:ln w="9525">
              <a:noFill/>
            </a:ln>
          </p:spPr>
        </p:pic>
        <p:sp>
          <p:nvSpPr>
            <p:cNvPr id="5" name="任意多边形 10"/>
            <p:cNvSpPr/>
            <p:nvPr>
              <p:custDataLst>
                <p:tags r:id="rId6"/>
              </p:custDataLst>
            </p:nvPr>
          </p:nvSpPr>
          <p:spPr>
            <a:xfrm>
              <a:off x="1878" y="6385"/>
              <a:ext cx="1440" cy="1553"/>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p>
              <a:pPr algn="ctr" fontAlgn="base">
                <a:lnSpc>
                  <a:spcPct val="120000"/>
                </a:lnSpc>
              </a:pPr>
              <a:endParaRPr lang="zh-CN" altLang="en-US" sz="1350" strike="noStrike" noProof="1"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6" name="椭圆 5"/>
            <p:cNvSpPr/>
            <p:nvPr>
              <p:custDataLst>
                <p:tags r:id="rId7"/>
              </p:custDataLst>
            </p:nvPr>
          </p:nvSpPr>
          <p:spPr>
            <a:xfrm>
              <a:off x="2110" y="6615"/>
              <a:ext cx="1093" cy="109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p>
              <a:pPr algn="ctr" fontAlgn="base">
                <a:lnSpc>
                  <a:spcPct val="120000"/>
                </a:lnSpc>
              </a:pPr>
              <a:endParaRPr lang="da-DK" altLang="zh-CN" sz="1800" b="1" strike="noStrike" noProof="1" dirty="0">
                <a:solidFill>
                  <a:schemeClr val="tx1">
                    <a:lumMod val="85000"/>
                    <a:lumOff val="15000"/>
                  </a:schemeClr>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45066" name="文本框 7"/>
            <p:cNvSpPr txBox="1"/>
            <p:nvPr>
              <p:custDataLst>
                <p:tags r:id="rId8"/>
              </p:custDataLst>
            </p:nvPr>
          </p:nvSpPr>
          <p:spPr>
            <a:xfrm>
              <a:off x="2235" y="6795"/>
              <a:ext cx="840" cy="735"/>
            </a:xfrm>
            <a:prstGeom prst="rect">
              <a:avLst/>
            </a:prstGeom>
            <a:noFill/>
            <a:ln w="9525">
              <a:noFill/>
            </a:ln>
          </p:spPr>
          <p:txBody>
            <a:bodyPr wrap="square" anchor="ctr" anchorCtr="0"/>
            <a:p>
              <a:pPr algn="ctr">
                <a:lnSpc>
                  <a:spcPct val="90000"/>
                </a:lnSpc>
              </a:pPr>
              <a:r>
                <a:rPr lang="zh-CN" altLang="en-US" sz="2400" b="1" dirty="0">
                  <a:solidFill>
                    <a:srgbClr val="262626"/>
                  </a:solidFill>
                  <a:latin typeface="微软雅黑" panose="020B0503020204020204" charset="-122"/>
                  <a:ea typeface="微软雅黑" panose="020B0503020204020204" charset="-122"/>
                  <a:sym typeface="Arial" panose="020B0604020202020204" pitchFamily="34" charset="0"/>
                </a:rPr>
                <a:t>哀</a:t>
              </a:r>
              <a:endParaRPr lang="zh-CN" altLang="en-US" sz="24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10" name="任意多边形 10"/>
            <p:cNvSpPr/>
            <p:nvPr>
              <p:custDataLst>
                <p:tags r:id="rId9"/>
              </p:custDataLst>
            </p:nvPr>
          </p:nvSpPr>
          <p:spPr>
            <a:xfrm>
              <a:off x="7420" y="6385"/>
              <a:ext cx="1440" cy="1553"/>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gradFill>
              <a:gsLst>
                <a:gs pos="0">
                  <a:srgbClr val="14CD68"/>
                </a:gs>
                <a:gs pos="100000">
                  <a:srgbClr val="0B6E38"/>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p>
              <a:pPr algn="ctr" fontAlgn="base">
                <a:lnSpc>
                  <a:spcPct val="120000"/>
                </a:lnSpc>
              </a:pPr>
              <a:endParaRPr lang="zh-CN" altLang="en-US" sz="1350" strike="noStrike" noProof="1"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8" name="椭圆 7"/>
            <p:cNvSpPr/>
            <p:nvPr>
              <p:custDataLst>
                <p:tags r:id="rId10"/>
              </p:custDataLst>
            </p:nvPr>
          </p:nvSpPr>
          <p:spPr>
            <a:xfrm>
              <a:off x="7650" y="6615"/>
              <a:ext cx="1093" cy="109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p>
              <a:pPr algn="ctr" fontAlgn="base">
                <a:lnSpc>
                  <a:spcPct val="120000"/>
                </a:lnSpc>
              </a:pPr>
              <a:endParaRPr lang="da-DK" altLang="zh-CN" sz="1800" b="1" strike="noStrike" noProof="1" dirty="0">
                <a:solidFill>
                  <a:schemeClr val="tx1">
                    <a:lumMod val="85000"/>
                    <a:lumOff val="15000"/>
                  </a:schemeClr>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45069" name="文本框 14"/>
            <p:cNvSpPr txBox="1"/>
            <p:nvPr>
              <p:custDataLst>
                <p:tags r:id="rId11"/>
              </p:custDataLst>
            </p:nvPr>
          </p:nvSpPr>
          <p:spPr>
            <a:xfrm>
              <a:off x="7775" y="6795"/>
              <a:ext cx="843" cy="735"/>
            </a:xfrm>
            <a:prstGeom prst="rect">
              <a:avLst/>
            </a:prstGeom>
            <a:noFill/>
            <a:ln w="9525">
              <a:noFill/>
            </a:ln>
          </p:spPr>
          <p:txBody>
            <a:bodyPr wrap="square" anchor="ctr" anchorCtr="0"/>
            <a:p>
              <a:pPr algn="ctr">
                <a:lnSpc>
                  <a:spcPct val="90000"/>
                </a:lnSpc>
              </a:pPr>
              <a:r>
                <a:rPr lang="zh-CN" altLang="en-US" sz="2400" b="1" dirty="0">
                  <a:solidFill>
                    <a:srgbClr val="262626"/>
                  </a:solidFill>
                  <a:latin typeface="微软雅黑" panose="020B0503020204020204" charset="-122"/>
                  <a:ea typeface="微软雅黑" panose="020B0503020204020204" charset="-122"/>
                  <a:sym typeface="Arial" panose="020B0604020202020204" pitchFamily="34" charset="0"/>
                </a:rPr>
                <a:t>惧</a:t>
              </a:r>
              <a:endParaRPr lang="zh-CN" altLang="en-US" sz="24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9" name="任意多边形 10"/>
            <p:cNvSpPr/>
            <p:nvPr>
              <p:custDataLst>
                <p:tags r:id="rId12"/>
              </p:custDataLst>
            </p:nvPr>
          </p:nvSpPr>
          <p:spPr>
            <a:xfrm>
              <a:off x="1878" y="3765"/>
              <a:ext cx="1440" cy="1550"/>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p>
              <a:pPr algn="ctr" fontAlgn="base">
                <a:lnSpc>
                  <a:spcPct val="120000"/>
                </a:lnSpc>
              </a:pPr>
              <a:endParaRPr lang="zh-CN" altLang="en-US" sz="1350" strike="noStrike" noProof="1"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28" name="椭圆 27"/>
            <p:cNvSpPr/>
            <p:nvPr>
              <p:custDataLst>
                <p:tags r:id="rId13"/>
              </p:custDataLst>
            </p:nvPr>
          </p:nvSpPr>
          <p:spPr>
            <a:xfrm>
              <a:off x="2110" y="3993"/>
              <a:ext cx="1093" cy="109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p>
              <a:pPr algn="ctr" fontAlgn="base">
                <a:lnSpc>
                  <a:spcPct val="120000"/>
                </a:lnSpc>
              </a:pPr>
              <a:endParaRPr lang="da-DK" altLang="zh-CN" sz="1800" b="1" strike="noStrike" noProof="1" dirty="0">
                <a:solidFill>
                  <a:schemeClr val="tx1">
                    <a:lumMod val="85000"/>
                    <a:lumOff val="15000"/>
                  </a:schemeClr>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45072" name="文本框 20"/>
            <p:cNvSpPr txBox="1"/>
            <p:nvPr>
              <p:custDataLst>
                <p:tags r:id="rId14"/>
              </p:custDataLst>
            </p:nvPr>
          </p:nvSpPr>
          <p:spPr>
            <a:xfrm>
              <a:off x="2235" y="4173"/>
              <a:ext cx="840" cy="735"/>
            </a:xfrm>
            <a:prstGeom prst="rect">
              <a:avLst/>
            </a:prstGeom>
            <a:noFill/>
            <a:ln w="9525">
              <a:noFill/>
            </a:ln>
          </p:spPr>
          <p:txBody>
            <a:bodyPr wrap="square" anchor="ctr" anchorCtr="0"/>
            <a:p>
              <a:pPr algn="ctr">
                <a:lnSpc>
                  <a:spcPct val="90000"/>
                </a:lnSpc>
              </a:pPr>
              <a:r>
                <a:rPr lang="zh-CN" altLang="en-US" sz="2400" b="1" dirty="0">
                  <a:solidFill>
                    <a:srgbClr val="262626"/>
                  </a:solidFill>
                  <a:latin typeface="微软雅黑" panose="020B0503020204020204" charset="-122"/>
                  <a:ea typeface="微软雅黑" panose="020B0503020204020204" charset="-122"/>
                  <a:sym typeface="Arial" panose="020B0604020202020204" pitchFamily="34" charset="0"/>
                </a:rPr>
                <a:t>喜</a:t>
              </a:r>
              <a:endParaRPr lang="zh-CN" altLang="en-US" sz="24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29" name="任意多边形 10"/>
            <p:cNvSpPr/>
            <p:nvPr>
              <p:custDataLst>
                <p:tags r:id="rId15"/>
              </p:custDataLst>
            </p:nvPr>
          </p:nvSpPr>
          <p:spPr>
            <a:xfrm>
              <a:off x="7420" y="3765"/>
              <a:ext cx="1440" cy="1550"/>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gradFill>
              <a:gsLst>
                <a:gs pos="0">
                  <a:srgbClr val="7B32B2"/>
                </a:gs>
                <a:gs pos="100000">
                  <a:srgbClr val="401A5D"/>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p>
              <a:pPr algn="ctr" fontAlgn="base">
                <a:lnSpc>
                  <a:spcPct val="120000"/>
                </a:lnSpc>
              </a:pPr>
              <a:endParaRPr lang="zh-CN" altLang="en-US" sz="1350" strike="noStrike" noProof="1"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16"/>
              </p:custDataLst>
            </p:nvPr>
          </p:nvSpPr>
          <p:spPr>
            <a:xfrm>
              <a:off x="7650" y="3993"/>
              <a:ext cx="1093" cy="109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p>
              <a:pPr algn="ctr" fontAlgn="base">
                <a:lnSpc>
                  <a:spcPct val="120000"/>
                </a:lnSpc>
              </a:pPr>
              <a:endParaRPr lang="da-DK" altLang="zh-CN" sz="1800" b="1" strike="noStrike" noProof="1" dirty="0">
                <a:solidFill>
                  <a:schemeClr val="tx1">
                    <a:lumMod val="85000"/>
                    <a:lumOff val="15000"/>
                  </a:schemeClr>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45075" name="文本框 25"/>
            <p:cNvSpPr txBox="1"/>
            <p:nvPr>
              <p:custDataLst>
                <p:tags r:id="rId17"/>
              </p:custDataLst>
            </p:nvPr>
          </p:nvSpPr>
          <p:spPr>
            <a:xfrm>
              <a:off x="7775" y="4173"/>
              <a:ext cx="843" cy="735"/>
            </a:xfrm>
            <a:prstGeom prst="rect">
              <a:avLst/>
            </a:prstGeom>
            <a:noFill/>
            <a:ln w="9525">
              <a:noFill/>
            </a:ln>
          </p:spPr>
          <p:txBody>
            <a:bodyPr wrap="square" anchor="ctr" anchorCtr="0"/>
            <a:p>
              <a:pPr algn="ctr">
                <a:lnSpc>
                  <a:spcPct val="90000"/>
                </a:lnSpc>
              </a:pPr>
              <a:r>
                <a:rPr lang="zh-CN" altLang="en-US" sz="2400" b="1" dirty="0">
                  <a:solidFill>
                    <a:srgbClr val="262626"/>
                  </a:solidFill>
                  <a:latin typeface="微软雅黑" panose="020B0503020204020204" charset="-122"/>
                  <a:ea typeface="微软雅黑" panose="020B0503020204020204" charset="-122"/>
                  <a:sym typeface="Arial" panose="020B0604020202020204" pitchFamily="34" charset="0"/>
                </a:rPr>
                <a:t>怒</a:t>
              </a:r>
              <a:endParaRPr lang="zh-CN" altLang="en-US" sz="24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grpSp>
      <p:sp>
        <p:nvSpPr>
          <p:cNvPr id="11" name="矩形 10"/>
          <p:cNvSpPr/>
          <p:nvPr>
            <p:custDataLst>
              <p:tags r:id="rId18"/>
            </p:custDataLst>
          </p:nvPr>
        </p:nvSpPr>
        <p:spPr>
          <a:xfrm>
            <a:off x="-33337" y="454025"/>
            <a:ext cx="2589213"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fontAlgn="base">
              <a:lnSpc>
                <a:spcPct val="120000"/>
              </a:lnSpc>
            </a:pPr>
            <a:r>
              <a:rPr lang="en-US" altLang="zh-CN" sz="3200" b="1">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b.</a:t>
            </a:r>
            <a:r>
              <a:rPr lang="zh-CN" altLang="en-US" sz="3200" b="1">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活动体验</a:t>
            </a:r>
            <a:endParaRPr lang="zh-CN" altLang="en-US" sz="3200" b="1" strike="noStrike" noProof="1" dirty="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sym typeface="+mn-ea"/>
            </a:endParaRPr>
          </a:p>
        </p:txBody>
      </p:sp>
    </p:spTree>
    <p:custDataLst>
      <p:tags r:id="rId1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nodeType="clickEffect">
                                  <p:stCondLst>
                                    <p:cond delay="0"/>
                                  </p:stCondLst>
                                  <p:childTnLst>
                                    <p:set>
                                      <p:cBhvr>
                                        <p:cTn id="11" dur="1" fill="hold">
                                          <p:stCondLst>
                                            <p:cond delay="0"/>
                                          </p:stCondLst>
                                        </p:cTn>
                                        <p:tgtEl>
                                          <p:spTgt spid="45059"/>
                                        </p:tgtEl>
                                        <p:attrNameLst>
                                          <p:attrName>style.visibility</p:attrName>
                                        </p:attrNameLst>
                                      </p:cBhvr>
                                      <p:to>
                                        <p:strVal val="visible"/>
                                      </p:to>
                                    </p:set>
                                    <p:animEffect transition="in" filter="fade">
                                      <p:cBhvr>
                                        <p:cTn id="12" dur="770" decel="100000"/>
                                        <p:tgtEl>
                                          <p:spTgt spid="45059"/>
                                        </p:tgtEl>
                                      </p:cBhvr>
                                    </p:animEffect>
                                    <p:animScale>
                                      <p:cBhvr>
                                        <p:cTn id="13" dur="770" decel="100000"/>
                                        <p:tgtEl>
                                          <p:spTgt spid="45059"/>
                                        </p:tgtEl>
                                      </p:cBhvr>
                                      <p:from x="10000" y="10000"/>
                                      <p:to x="200000" y="450000"/>
                                    </p:animScale>
                                    <p:animScale>
                                      <p:cBhvr>
                                        <p:cTn id="14" dur="1230" accel="100000" fill="hold">
                                          <p:stCondLst>
                                            <p:cond delay="770"/>
                                          </p:stCondLst>
                                        </p:cTn>
                                        <p:tgtEl>
                                          <p:spTgt spid="45059"/>
                                        </p:tgtEl>
                                      </p:cBhvr>
                                      <p:from x="200000" y="450000"/>
                                      <p:to x="100000" y="100000"/>
                                    </p:animScale>
                                    <p:set>
                                      <p:cBhvr>
                                        <p:cTn id="15" dur="770" fill="hold"/>
                                        <p:tgtEl>
                                          <p:spTgt spid="45059"/>
                                        </p:tgtEl>
                                        <p:attrNameLst>
                                          <p:attrName>ppt_x</p:attrName>
                                        </p:attrNameLst>
                                      </p:cBhvr>
                                      <p:to>
                                        <p:strVal val="(0.5)"/>
                                      </p:to>
                                    </p:set>
                                    <p:anim from="(0.5)" to="(#ppt_x)" calcmode="lin" valueType="num">
                                      <p:cBhvr>
                                        <p:cTn id="16" dur="1230" accel="100000" fill="hold">
                                          <p:stCondLst>
                                            <p:cond delay="770"/>
                                          </p:stCondLst>
                                        </p:cTn>
                                        <p:tgtEl>
                                          <p:spTgt spid="45059"/>
                                        </p:tgtEl>
                                        <p:attrNameLst>
                                          <p:attrName>ppt_x</p:attrName>
                                        </p:attrNameLst>
                                      </p:cBhvr>
                                    </p:anim>
                                    <p:set>
                                      <p:cBhvr>
                                        <p:cTn id="17" dur="770" fill="hold"/>
                                        <p:tgtEl>
                                          <p:spTgt spid="45059"/>
                                        </p:tgtEl>
                                        <p:attrNameLst>
                                          <p:attrName>ppt_y</p:attrName>
                                        </p:attrNameLst>
                                      </p:cBhvr>
                                      <p:to>
                                        <p:strVal val="(#ppt_y+0.4)"/>
                                      </p:to>
                                    </p:set>
                                    <p:anim from="(#ppt_y+0.4)" to="(#ppt_y)" calcmode="lin" valueType="num">
                                      <p:cBhvr>
                                        <p:cTn id="18" dur="1230" accel="100000" fill="hold">
                                          <p:stCondLst>
                                            <p:cond delay="770"/>
                                          </p:stCondLst>
                                        </p:cTn>
                                        <p:tgtEl>
                                          <p:spTgt spid="45059"/>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4800600" y="2051050"/>
            <a:ext cx="3886200" cy="2970213"/>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2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 name="折角形 33"/>
          <p:cNvSpPr/>
          <p:nvPr>
            <p:custDataLst>
              <p:tags r:id="rId2"/>
            </p:custDataLst>
          </p:nvPr>
        </p:nvSpPr>
        <p:spPr>
          <a:xfrm>
            <a:off x="457200" y="2051050"/>
            <a:ext cx="3886200" cy="2970213"/>
          </a:xfrm>
          <a:prstGeom prst="foldedCorner">
            <a:avLst>
              <a:gd name="adj" fmla="val 16445"/>
            </a:avLst>
          </a:prstGeom>
          <a:solidFill>
            <a:schemeClr val="tx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4" name="任意多边形 8"/>
          <p:cNvSpPr/>
          <p:nvPr>
            <p:custDataLst>
              <p:tags r:id="rId3"/>
            </p:custDataLst>
          </p:nvPr>
        </p:nvSpPr>
        <p:spPr>
          <a:xfrm>
            <a:off x="688975" y="2051050"/>
            <a:ext cx="347663" cy="49847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pic>
        <p:nvPicPr>
          <p:cNvPr id="46085" name="图片 6" descr="G:\TIM文件\卡通\画笔\上色, 丙烯酸塗料, 塗料, 專注 的 免费素材照片.jpeg上色, 丙烯酸塗料, 塗料, 專注 的 免费素材照片"/>
          <p:cNvPicPr>
            <a:picLocks noChangeAspect="1"/>
          </p:cNvPicPr>
          <p:nvPr>
            <p:custDataLst>
              <p:tags r:id="rId4"/>
            </p:custDataLst>
          </p:nvPr>
        </p:nvPicPr>
        <p:blipFill>
          <a:blip r:embed="rId5"/>
          <a:srcRect l="-182"/>
          <a:stretch>
            <a:fillRect/>
          </a:stretch>
        </p:blipFill>
        <p:spPr>
          <a:xfrm>
            <a:off x="4908550" y="2163763"/>
            <a:ext cx="3660775" cy="2746375"/>
          </a:xfrm>
          <a:prstGeom prst="rect">
            <a:avLst/>
          </a:prstGeom>
          <a:noFill/>
          <a:ln w="9525">
            <a:noFill/>
          </a:ln>
        </p:spPr>
      </p:pic>
      <p:sp>
        <p:nvSpPr>
          <p:cNvPr id="76801" name="文本占位符 596994"/>
          <p:cNvSpPr>
            <a:spLocks noGrp="1" noChangeArrowheads="1"/>
          </p:cNvSpPr>
          <p:nvPr/>
        </p:nvSpPr>
        <p:spPr>
          <a:xfrm>
            <a:off x="395288" y="2060575"/>
            <a:ext cx="3973513" cy="2422525"/>
          </a:xfrm>
          <a:prstGeom prst="rect">
            <a:avLst/>
          </a:prstGeom>
          <a:noFill/>
          <a:ln>
            <a:noFill/>
          </a:ln>
        </p:spPr>
        <p:txBody>
          <a:bodyPr vert="horz" wrap="square" lIns="101600" tIns="0" rIns="82550" bIns="0" numCol="1" anchor="t" anchorCtr="0" compatLnSpc="1"/>
          <a:lstStyle>
            <a:lvl1pPr marL="228600" indent="-228600" algn="l" rtl="0" eaLnBrk="0" fontAlgn="base" hangingPunct="0">
              <a:lnSpc>
                <a:spcPct val="130000"/>
              </a:lnSpc>
              <a:spcBef>
                <a:spcPct val="0"/>
              </a:spcBef>
              <a:spcAft>
                <a:spcPts val="1000"/>
              </a:spcAft>
              <a:buFont typeface="Arial" panose="020B0604020202020204" pitchFamily="34" charset="0"/>
              <a:buChar char="•"/>
              <a:defRPr sz="1600" kern="1200" spc="150">
                <a:solidFill>
                  <a:schemeClr val="tx1"/>
                </a:solidFill>
                <a:latin typeface="微软雅黑" panose="020B0503020204020204" charset="-122"/>
                <a:ea typeface="微软雅黑" panose="020B0503020204020204" charset="-122"/>
                <a:cs typeface="+mn-cs"/>
              </a:defRPr>
            </a:lvl1pPr>
            <a:lvl2pPr marL="685800" indent="-228600" algn="l" defTabSz="0" rtl="0" eaLnBrk="0" fontAlgn="base" hangingPunct="0">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mn-cs"/>
              </a:defRPr>
            </a:lvl2pPr>
            <a:lvl3pPr marL="1143000" indent="-228600" algn="l" defTabSz="0" rtl="0" eaLnBrk="0" fontAlgn="base" hangingPunct="0">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mn-cs"/>
              </a:defRPr>
            </a:lvl3pPr>
            <a:lvl4pPr marL="1600200" indent="-228600" algn="l" defTabSz="0" rtl="0" eaLnBrk="0" fontAlgn="base" hangingPunct="0">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mn-cs"/>
              </a:defRPr>
            </a:lvl4pPr>
            <a:lvl5pPr marL="2057400" indent="-228600" algn="l" defTabSz="0" rtl="0" eaLnBrk="0" fontAlgn="base" hangingPunct="0">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ts val="0"/>
              </a:spcBef>
              <a:buClrTx/>
              <a:buSzTx/>
              <a:buFont typeface="Wingdings" panose="05000000000000000000" pitchFamily="2" charset="2"/>
              <a:buNone/>
              <a:defRPr/>
            </a:pPr>
            <a:r>
              <a:rPr lang="zh-CN" altLang="en-US" sz="2400" b="1" dirty="0">
                <a:ln w="3175">
                  <a:noFill/>
                  <a:prstDash val="dash"/>
                </a:ln>
                <a:solidFill>
                  <a:schemeClr val="dk1">
                    <a:lumMod val="85000"/>
                    <a:lumOff val="15000"/>
                  </a:schemeClr>
                </a:solidFill>
                <a:cs typeface="微软雅黑" panose="020B0503020204020204" charset="-122"/>
                <a:sym typeface="+mn-ea"/>
              </a:rPr>
              <a:t>复合情绪</a:t>
            </a:r>
            <a:endParaRPr lang="zh-CN" altLang="en-US" sz="2400" b="1" strike="noStrike" spc="150" noProof="1" dirty="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50000"/>
              </a:lnSpc>
              <a:spcBef>
                <a:spcPts val="0"/>
              </a:spcBef>
              <a:buClrTx/>
              <a:buSzTx/>
              <a:buFont typeface="Wingdings" panose="05000000000000000000" pitchFamily="2" charset="2"/>
              <a:buNone/>
              <a:defRPr/>
            </a:pPr>
            <a:r>
              <a:rPr kumimoji="0" lang="zh-CN" altLang="en-US" sz="2400" b="0" i="0" u="none" strike="noStrike" kern="1200" cap="none" spc="150" normalizeH="0" baseline="0" noProof="0" smtClean="0">
                <a:ln>
                  <a:noFill/>
                </a:ln>
                <a:solidFill>
                  <a:schemeClr val="tx1"/>
                </a:solidFill>
                <a:effectLst/>
                <a:uLnTx/>
                <a:uFillTx/>
                <a:latin typeface="微软雅黑" panose="020B0503020204020204" charset="-122"/>
                <a:ea typeface="微软雅黑" panose="020B0503020204020204" charset="-122"/>
                <a:cs typeface="+mn-cs"/>
              </a:rPr>
              <a:t>由基本情绪的不同组合派生出来的，而且可以</a:t>
            </a:r>
            <a:r>
              <a:rPr kumimoji="0" lang="zh-CN" altLang="en-US" sz="2400" b="0" i="0" u="none" strike="noStrike" kern="1200" cap="none" spc="150" normalizeH="0" baseline="0" noProof="0" smtClean="0">
                <a:ln>
                  <a:noFill/>
                </a:ln>
                <a:solidFill>
                  <a:srgbClr val="FF0000"/>
                </a:solidFill>
                <a:effectLst/>
                <a:uLnTx/>
                <a:uFillTx/>
                <a:latin typeface="微软雅黑" panose="020B0503020204020204" charset="-122"/>
                <a:ea typeface="微软雅黑" panose="020B0503020204020204" charset="-122"/>
                <a:cs typeface="+mn-cs"/>
              </a:rPr>
              <a:t>赋予各种社会内容。</a:t>
            </a:r>
            <a:endParaRPr kumimoji="0" lang="zh-CN" altLang="en-US" sz="2400" b="0" i="0" u="none" strike="noStrike" kern="1200" cap="none" spc="150" normalizeH="0" baseline="0" noProof="0" smtClean="0">
              <a:ln>
                <a:noFill/>
              </a:ln>
              <a:solidFill>
                <a:schemeClr val="tx1"/>
              </a:solidFill>
              <a:effectLst/>
              <a:uLnTx/>
              <a:uFillTx/>
              <a:cs typeface="+mn-cs"/>
            </a:endParaRPr>
          </a:p>
          <a:p>
            <a:pPr marL="0" marR="0" lvl="0" indent="0" algn="l" defTabSz="914400" rtl="0" eaLnBrk="0" fontAlgn="base" latinLnBrk="0" hangingPunct="0">
              <a:lnSpc>
                <a:spcPct val="125000"/>
              </a:lnSpc>
              <a:spcBef>
                <a:spcPts val="0"/>
              </a:spcBef>
              <a:buClrTx/>
              <a:buSzTx/>
              <a:buFont typeface="Arial" panose="020B0604020202020204" pitchFamily="34" charset="0"/>
              <a:buNone/>
              <a:defRPr/>
            </a:pPr>
            <a:endParaRPr kumimoji="0" lang="zh-CN" altLang="en-US" sz="2400" b="0" i="0" u="none" strike="noStrike" kern="1200" cap="none" spc="150" normalizeH="0" baseline="0" noProof="0" smtClean="0">
              <a:ln>
                <a:noFill/>
              </a:ln>
              <a:solidFill>
                <a:schemeClr val="tx1"/>
              </a:solidFill>
              <a:effectLst/>
              <a:uLnTx/>
              <a:uFillTx/>
              <a:cs typeface="+mn-cs"/>
            </a:endParaRPr>
          </a:p>
        </p:txBody>
      </p:sp>
      <p:sp>
        <p:nvSpPr>
          <p:cNvPr id="5" name="文本框 4"/>
          <p:cNvSpPr txBox="1"/>
          <p:nvPr/>
        </p:nvSpPr>
        <p:spPr>
          <a:xfrm>
            <a:off x="395288" y="5372100"/>
            <a:ext cx="8772525" cy="1016000"/>
          </a:xfrm>
          <a:prstGeom prst="rect">
            <a:avLst/>
          </a:prstGeom>
          <a:noFill/>
        </p:spPr>
        <p:txBody>
          <a:bodyPr wrap="square" rtlCol="0" anchor="t">
            <a:spAutoFit/>
          </a:bodyPr>
          <a:p>
            <a:pPr marL="228600" marR="0" indent="-228600" defTabSz="914400" eaLnBrk="0" hangingPunct="0">
              <a:lnSpc>
                <a:spcPct val="150000"/>
              </a:lnSpc>
              <a:spcBef>
                <a:spcPts val="0"/>
              </a:spcBef>
              <a:buClrTx/>
              <a:buSzTx/>
              <a:buFont typeface="Arial" panose="020B0604020202020204" pitchFamily="34" charset="0"/>
              <a:buChar char="•"/>
              <a:defRPr/>
            </a:pPr>
            <a:r>
              <a:rPr lang="zh-CN" altLang="en-US" sz="2000" spc="150" noProof="0" smtClean="0">
                <a:latin typeface="微软雅黑" panose="020B0503020204020204" charset="-122"/>
                <a:ea typeface="微软雅黑" panose="020B0503020204020204" charset="-122"/>
                <a:cs typeface="+mn-cs"/>
                <a:sym typeface="+mn-ea"/>
              </a:rPr>
              <a:t>焦虑是一种复合情绪，它是由恐惧、内疚、痛苦、愤怒组成。</a:t>
            </a:r>
            <a:endParaRPr kumimoji="0" lang="zh-CN" altLang="en-US" sz="2000" kern="1200" cap="none" spc="150" normalizeH="0" baseline="0" noProof="0" smtClean="0">
              <a:latin typeface="微软雅黑" panose="020B0503020204020204" charset="-122"/>
              <a:ea typeface="微软雅黑" panose="020B0503020204020204" charset="-122"/>
              <a:cs typeface="+mn-cs"/>
            </a:endParaRPr>
          </a:p>
          <a:p>
            <a:pPr marL="228600" marR="0" indent="-228600" defTabSz="914400" eaLnBrk="0" hangingPunct="0">
              <a:lnSpc>
                <a:spcPct val="150000"/>
              </a:lnSpc>
              <a:spcBef>
                <a:spcPts val="0"/>
              </a:spcBef>
              <a:buClrTx/>
              <a:buSzTx/>
              <a:buFont typeface="Arial" panose="020B0604020202020204" pitchFamily="34" charset="0"/>
              <a:buChar char="•"/>
              <a:defRPr/>
            </a:pPr>
            <a:r>
              <a:rPr lang="zh-CN" altLang="en-US" sz="2000" spc="150" noProof="0" smtClean="0">
                <a:latin typeface="微软雅黑" panose="020B0503020204020204" charset="-122"/>
                <a:ea typeface="微软雅黑" panose="020B0503020204020204" charset="-122"/>
                <a:cs typeface="+mn-cs"/>
                <a:sym typeface="+mn-ea"/>
              </a:rPr>
              <a:t>悲痛时的情绪体验，它是由悲痛，恐惧，担忧，无助，气愤等组成。</a:t>
            </a:r>
            <a:endParaRPr lang="zh-CN" altLang="en-US" sz="2000" noProof="1">
              <a:latin typeface="微软雅黑" panose="020B0503020204020204" charset="-122"/>
              <a:ea typeface="微软雅黑" panose="020B0503020204020204" charset="-122"/>
            </a:endParaRPr>
          </a:p>
        </p:txBody>
      </p:sp>
      <p:sp>
        <p:nvSpPr>
          <p:cNvPr id="11" name="矩形 10"/>
          <p:cNvSpPr/>
          <p:nvPr>
            <p:custDataLst>
              <p:tags r:id="rId6"/>
            </p:custDataLst>
          </p:nvPr>
        </p:nvSpPr>
        <p:spPr>
          <a:xfrm>
            <a:off x="-33337" y="454025"/>
            <a:ext cx="2589213"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fontAlgn="base">
              <a:lnSpc>
                <a:spcPct val="120000"/>
              </a:lnSpc>
            </a:pPr>
            <a:r>
              <a:rPr lang="en-US" altLang="zh-CN" sz="3200" b="1">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c.</a:t>
            </a:r>
            <a:r>
              <a:rPr lang="zh-CN" altLang="en-US" sz="3200" b="1">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教师讲授</a:t>
            </a:r>
            <a:endParaRPr lang="zh-CN" altLang="en-US" sz="3200" b="1" strike="noStrike" noProof="1" dirty="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sym typeface="+mn-ea"/>
            </a:endParaRPr>
          </a:p>
        </p:txBody>
      </p:sp>
    </p:spTree>
    <p:custDataLst>
      <p:tags r:id="rId7"/>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矩形 17"/>
          <p:cNvSpPr/>
          <p:nvPr>
            <p:custDataLst>
              <p:tags r:id="rId1"/>
            </p:custDataLst>
          </p:nvPr>
        </p:nvSpPr>
        <p:spPr>
          <a:xfrm>
            <a:off x="0" y="857250"/>
            <a:ext cx="9144000" cy="6858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11" name="Title 6"/>
          <p:cNvSpPr txBox="1"/>
          <p:nvPr>
            <p:custDataLst>
              <p:tags r:id="rId2"/>
            </p:custDataLst>
          </p:nvPr>
        </p:nvSpPr>
        <p:spPr>
          <a:xfrm>
            <a:off x="466725" y="1052513"/>
            <a:ext cx="8231188" cy="457200"/>
          </a:xfrm>
          <a:prstGeom prst="rect">
            <a:avLst/>
          </a:prstGeom>
          <a:noFill/>
          <a:ln w="3175">
            <a:noFill/>
            <a:prstDash val="dash"/>
          </a:ln>
        </p:spPr>
        <p:txBody>
          <a:bodyPr wrap="square" lIns="68580" tIns="34290" rIns="68580" bIns="3429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ctr" fontAlgn="base">
              <a:lnSpc>
                <a:spcPct val="100000"/>
              </a:lnSpc>
            </a:pPr>
            <a:r>
              <a:rPr lang="zh-CN" altLang="en-US" sz="3200" b="1" strike="noStrike" spc="150" noProof="1" dirty="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积极情绪和消极情绪</a:t>
            </a:r>
            <a:endParaRPr lang="zh-CN" altLang="en-US" sz="3200" b="1" strike="noStrike" spc="150" noProof="1" dirty="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3" name="MH_Other_2"/>
          <p:cNvSpPr/>
          <p:nvPr>
            <p:custDataLst>
              <p:tags r:id="rId3"/>
            </p:custDataLst>
          </p:nvPr>
        </p:nvSpPr>
        <p:spPr>
          <a:xfrm>
            <a:off x="1379538" y="2867025"/>
            <a:ext cx="2003425" cy="2003425"/>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defRPr/>
            </a:pPr>
            <a:endParaRPr lang="zh-CN" altLang="en-US" sz="2000" b="1" strike="noStrike" noProof="1">
              <a:latin typeface="微软雅黑" panose="020B0503020204020204" charset="-122"/>
              <a:ea typeface="微软雅黑" panose="020B0503020204020204" charset="-122"/>
            </a:endParaRPr>
          </a:p>
        </p:txBody>
      </p:sp>
      <p:sp>
        <p:nvSpPr>
          <p:cNvPr id="4" name="MH_Title_1"/>
          <p:cNvSpPr/>
          <p:nvPr>
            <p:custDataLst>
              <p:tags r:id="rId4"/>
            </p:custDataLst>
          </p:nvPr>
        </p:nvSpPr>
        <p:spPr>
          <a:xfrm>
            <a:off x="1579563" y="3067050"/>
            <a:ext cx="1603375" cy="1603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p>
            <a:pPr algn="ctr" fontAlgn="base">
              <a:defRPr/>
            </a:pPr>
            <a:r>
              <a:rPr lang="zh-CN" altLang="en-US" sz="3600" b="1" strike="noStrike" noProof="1" dirty="0">
                <a:solidFill>
                  <a:srgbClr val="FFFFFF"/>
                </a:solidFill>
                <a:latin typeface="微软雅黑" panose="020B0503020204020204" charset="-122"/>
                <a:ea typeface="微软雅黑" panose="020B0503020204020204" charset="-122"/>
                <a:cs typeface="+mj-cs"/>
              </a:rPr>
              <a:t>积极情绪</a:t>
            </a:r>
            <a:endParaRPr lang="zh-CN" altLang="en-US" sz="3600" b="1" strike="noStrike" noProof="1" dirty="0">
              <a:solidFill>
                <a:srgbClr val="FFFFFF"/>
              </a:solidFill>
              <a:latin typeface="微软雅黑" panose="020B0503020204020204" charset="-122"/>
              <a:ea typeface="微软雅黑" panose="020B0503020204020204" charset="-122"/>
              <a:cs typeface="+mj-cs"/>
            </a:endParaRPr>
          </a:p>
        </p:txBody>
      </p:sp>
      <p:grpSp>
        <p:nvGrpSpPr>
          <p:cNvPr id="47109" name="组合 19"/>
          <p:cNvGrpSpPr/>
          <p:nvPr/>
        </p:nvGrpSpPr>
        <p:grpSpPr>
          <a:xfrm>
            <a:off x="4284663" y="1989138"/>
            <a:ext cx="452437" cy="3752850"/>
            <a:chOff x="5908" y="3150"/>
            <a:chExt cx="712" cy="5910"/>
          </a:xfrm>
        </p:grpSpPr>
        <p:sp>
          <p:nvSpPr>
            <p:cNvPr id="8" name="MH_Other_3"/>
            <p:cNvSpPr/>
            <p:nvPr>
              <p:custDataLst>
                <p:tags r:id="rId5"/>
              </p:custDataLst>
            </p:nvPr>
          </p:nvSpPr>
          <p:spPr>
            <a:xfrm>
              <a:off x="5907" y="5640"/>
              <a:ext cx="712" cy="712"/>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p>
              <a:pPr algn="ctr" fontAlgn="base">
                <a:defRPr/>
              </a:pPr>
              <a:endParaRPr lang="zh-CN" altLang="en-US" sz="2000" b="1" strike="noStrike" noProof="1">
                <a:latin typeface="微软雅黑" panose="020B0503020204020204" charset="-122"/>
                <a:ea typeface="微软雅黑" panose="020B0503020204020204" charset="-122"/>
              </a:endParaRPr>
            </a:p>
          </p:txBody>
        </p:sp>
        <p:sp>
          <p:nvSpPr>
            <p:cNvPr id="14" name="MH_Other_4"/>
            <p:cNvSpPr/>
            <p:nvPr>
              <p:custDataLst>
                <p:tags r:id="rId6"/>
              </p:custDataLst>
            </p:nvPr>
          </p:nvSpPr>
          <p:spPr>
            <a:xfrm>
              <a:off x="6042" y="5775"/>
              <a:ext cx="442" cy="4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p>
              <a:pPr algn="ctr" fontAlgn="base">
                <a:defRPr/>
              </a:pPr>
              <a:endParaRPr lang="zh-CN" altLang="en-US" sz="2000" b="1" strike="noStrike" noProof="1">
                <a:latin typeface="微软雅黑" panose="020B0503020204020204" charset="-122"/>
                <a:ea typeface="微软雅黑" panose="020B0503020204020204" charset="-122"/>
              </a:endParaRPr>
            </a:p>
          </p:txBody>
        </p:sp>
        <p:cxnSp>
          <p:nvCxnSpPr>
            <p:cNvPr id="15" name="MH_Other_1"/>
            <p:cNvCxnSpPr/>
            <p:nvPr>
              <p:custDataLst>
                <p:tags r:id="rId7"/>
              </p:custDataLst>
            </p:nvPr>
          </p:nvCxnSpPr>
          <p:spPr>
            <a:xfrm>
              <a:off x="6270" y="3150"/>
              <a:ext cx="0" cy="5910"/>
            </a:xfrm>
            <a:prstGeom prst="line">
              <a:avLst/>
            </a:prstGeom>
            <a:ln w="12700">
              <a:solidFill>
                <a:srgbClr val="C0C0C0"/>
              </a:solidFill>
              <a:prstDash val="sysDash"/>
            </a:ln>
          </p:spPr>
          <p:style>
            <a:lnRef idx="1">
              <a:schemeClr val="accent1"/>
            </a:lnRef>
            <a:fillRef idx="0">
              <a:schemeClr val="accent1"/>
            </a:fillRef>
            <a:effectRef idx="0">
              <a:schemeClr val="accent1"/>
            </a:effectRef>
            <a:fontRef idx="minor">
              <a:schemeClr val="tx1"/>
            </a:fontRef>
          </p:style>
        </p:cxnSp>
      </p:grpSp>
      <p:sp>
        <p:nvSpPr>
          <p:cNvPr id="16" name="MH_Other_2"/>
          <p:cNvSpPr/>
          <p:nvPr>
            <p:custDataLst>
              <p:tags r:id="rId8"/>
            </p:custDataLst>
          </p:nvPr>
        </p:nvSpPr>
        <p:spPr>
          <a:xfrm>
            <a:off x="5580063" y="2924175"/>
            <a:ext cx="2003425" cy="2003425"/>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defRPr/>
            </a:pPr>
            <a:endParaRPr lang="zh-CN" altLang="en-US" sz="2000" b="1" strike="noStrike" noProof="1">
              <a:latin typeface="微软雅黑" panose="020B0503020204020204" charset="-122"/>
              <a:ea typeface="微软雅黑" panose="020B0503020204020204" charset="-122"/>
            </a:endParaRPr>
          </a:p>
        </p:txBody>
      </p:sp>
      <p:sp>
        <p:nvSpPr>
          <p:cNvPr id="19" name="MH_Title_1"/>
          <p:cNvSpPr/>
          <p:nvPr>
            <p:custDataLst>
              <p:tags r:id="rId9"/>
            </p:custDataLst>
          </p:nvPr>
        </p:nvSpPr>
        <p:spPr>
          <a:xfrm>
            <a:off x="5780088" y="3124200"/>
            <a:ext cx="1603375" cy="1603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p>
            <a:pPr algn="ctr" fontAlgn="base">
              <a:defRPr/>
            </a:pPr>
            <a:r>
              <a:rPr lang="zh-CN" altLang="en-US" sz="3600" b="1" strike="noStrike" noProof="1" dirty="0">
                <a:solidFill>
                  <a:srgbClr val="FFFFFF"/>
                </a:solidFill>
                <a:latin typeface="微软雅黑" panose="020B0503020204020204" charset="-122"/>
                <a:ea typeface="微软雅黑" panose="020B0503020204020204" charset="-122"/>
                <a:cs typeface="+mj-cs"/>
              </a:rPr>
              <a:t>消极情绪</a:t>
            </a:r>
            <a:endParaRPr lang="zh-CN" altLang="en-US" sz="3600" b="1" strike="noStrike" noProof="1" dirty="0">
              <a:solidFill>
                <a:srgbClr val="FFFFFF"/>
              </a:solidFill>
              <a:latin typeface="微软雅黑" panose="020B0503020204020204" charset="-122"/>
              <a:ea typeface="微软雅黑" panose="020B0503020204020204" charset="-122"/>
              <a:cs typeface="+mj-cs"/>
            </a:endParaRPr>
          </a:p>
        </p:txBody>
      </p:sp>
      <p:sp>
        <p:nvSpPr>
          <p:cNvPr id="47115" name="文本框 20"/>
          <p:cNvSpPr txBox="1"/>
          <p:nvPr/>
        </p:nvSpPr>
        <p:spPr>
          <a:xfrm>
            <a:off x="684213" y="4652963"/>
            <a:ext cx="685800" cy="829945"/>
          </a:xfrm>
          <a:prstGeom prst="rect">
            <a:avLst/>
          </a:prstGeom>
          <a:noFill/>
          <a:ln w="9525">
            <a:noFill/>
          </a:ln>
        </p:spPr>
        <p:txBody>
          <a:bodyPr wrap="square" anchor="t" anchorCtr="0">
            <a:spAutoFit/>
          </a:bodyPr>
          <a:p>
            <a:r>
              <a:rPr lang="zh-CN" altLang="en-US" sz="2400" b="1">
                <a:latin typeface="微软雅黑" panose="020B0503020204020204" charset="-122"/>
                <a:ea typeface="微软雅黑" panose="020B0503020204020204" charset="-122"/>
              </a:rPr>
              <a:t>平静</a:t>
            </a:r>
            <a:endParaRPr lang="zh-CN" altLang="en-US" sz="2400" b="1">
              <a:latin typeface="微软雅黑" panose="020B0503020204020204" charset="-122"/>
              <a:ea typeface="微软雅黑" panose="020B0503020204020204" charset="-122"/>
            </a:endParaRPr>
          </a:p>
        </p:txBody>
      </p:sp>
      <p:sp>
        <p:nvSpPr>
          <p:cNvPr id="47116" name="文本框 21"/>
          <p:cNvSpPr txBox="1"/>
          <p:nvPr/>
        </p:nvSpPr>
        <p:spPr>
          <a:xfrm>
            <a:off x="1547813" y="5372100"/>
            <a:ext cx="685800" cy="829945"/>
          </a:xfrm>
          <a:prstGeom prst="rect">
            <a:avLst/>
          </a:prstGeom>
          <a:noFill/>
          <a:ln w="9525">
            <a:noFill/>
          </a:ln>
        </p:spPr>
        <p:txBody>
          <a:bodyPr wrap="square" anchor="t" anchorCtr="0">
            <a:spAutoFit/>
          </a:bodyPr>
          <a:p>
            <a:r>
              <a:rPr lang="zh-CN" altLang="en-US" sz="2400" b="1">
                <a:latin typeface="微软雅黑" panose="020B0503020204020204" charset="-122"/>
                <a:ea typeface="微软雅黑" panose="020B0503020204020204" charset="-122"/>
              </a:rPr>
              <a:t>轻松</a:t>
            </a:r>
            <a:endParaRPr lang="zh-CN" altLang="en-US" sz="2400" b="1">
              <a:latin typeface="微软雅黑" panose="020B0503020204020204" charset="-122"/>
              <a:ea typeface="微软雅黑" panose="020B0503020204020204" charset="-122"/>
            </a:endParaRPr>
          </a:p>
        </p:txBody>
      </p:sp>
      <p:sp>
        <p:nvSpPr>
          <p:cNvPr id="47117" name="文本框 22"/>
          <p:cNvSpPr txBox="1"/>
          <p:nvPr/>
        </p:nvSpPr>
        <p:spPr>
          <a:xfrm>
            <a:off x="2484438" y="1844675"/>
            <a:ext cx="685800" cy="829945"/>
          </a:xfrm>
          <a:prstGeom prst="rect">
            <a:avLst/>
          </a:prstGeom>
          <a:noFill/>
          <a:ln w="9525">
            <a:noFill/>
          </a:ln>
        </p:spPr>
        <p:txBody>
          <a:bodyPr wrap="square" anchor="t" anchorCtr="0">
            <a:spAutoFit/>
          </a:bodyPr>
          <a:p>
            <a:r>
              <a:rPr lang="zh-CN" altLang="en-US" sz="2400" b="1">
                <a:latin typeface="微软雅黑" panose="020B0503020204020204" charset="-122"/>
                <a:ea typeface="微软雅黑" panose="020B0503020204020204" charset="-122"/>
              </a:rPr>
              <a:t>自豪</a:t>
            </a:r>
            <a:endParaRPr lang="zh-CN" altLang="en-US" sz="2400" b="1">
              <a:latin typeface="微软雅黑" panose="020B0503020204020204" charset="-122"/>
              <a:ea typeface="微软雅黑" panose="020B0503020204020204" charset="-122"/>
            </a:endParaRPr>
          </a:p>
        </p:txBody>
      </p:sp>
      <p:sp>
        <p:nvSpPr>
          <p:cNvPr id="47118" name="文本框 23"/>
          <p:cNvSpPr txBox="1"/>
          <p:nvPr/>
        </p:nvSpPr>
        <p:spPr>
          <a:xfrm>
            <a:off x="3348038" y="4437063"/>
            <a:ext cx="685800" cy="829945"/>
          </a:xfrm>
          <a:prstGeom prst="rect">
            <a:avLst/>
          </a:prstGeom>
          <a:noFill/>
          <a:ln w="9525">
            <a:noFill/>
          </a:ln>
        </p:spPr>
        <p:txBody>
          <a:bodyPr wrap="square" anchor="t" anchorCtr="0">
            <a:spAutoFit/>
          </a:bodyPr>
          <a:p>
            <a:r>
              <a:rPr lang="zh-CN" altLang="en-US" sz="2400" b="1">
                <a:latin typeface="微软雅黑" panose="020B0503020204020204" charset="-122"/>
                <a:ea typeface="微软雅黑" panose="020B0503020204020204" charset="-122"/>
              </a:rPr>
              <a:t>乐观</a:t>
            </a:r>
            <a:endParaRPr lang="zh-CN" altLang="en-US" sz="2400" b="1">
              <a:latin typeface="微软雅黑" panose="020B0503020204020204" charset="-122"/>
              <a:ea typeface="微软雅黑" panose="020B0503020204020204" charset="-122"/>
            </a:endParaRPr>
          </a:p>
        </p:txBody>
      </p:sp>
      <p:sp>
        <p:nvSpPr>
          <p:cNvPr id="47119" name="文本框 24"/>
          <p:cNvSpPr txBox="1"/>
          <p:nvPr/>
        </p:nvSpPr>
        <p:spPr>
          <a:xfrm>
            <a:off x="7092950" y="5013325"/>
            <a:ext cx="685800" cy="829945"/>
          </a:xfrm>
          <a:prstGeom prst="rect">
            <a:avLst/>
          </a:prstGeom>
          <a:noFill/>
          <a:ln w="9525">
            <a:noFill/>
          </a:ln>
        </p:spPr>
        <p:txBody>
          <a:bodyPr wrap="square" anchor="t" anchorCtr="0">
            <a:spAutoFit/>
          </a:bodyPr>
          <a:p>
            <a:r>
              <a:rPr lang="zh-CN" altLang="en-US" sz="2400" b="1">
                <a:latin typeface="微软雅黑" panose="020B0503020204020204" charset="-122"/>
                <a:ea typeface="微软雅黑" panose="020B0503020204020204" charset="-122"/>
              </a:rPr>
              <a:t>焦虑</a:t>
            </a:r>
            <a:endParaRPr lang="zh-CN" altLang="en-US" sz="2400" b="1">
              <a:latin typeface="微软雅黑" panose="020B0503020204020204" charset="-122"/>
              <a:ea typeface="微软雅黑" panose="020B0503020204020204" charset="-122"/>
            </a:endParaRPr>
          </a:p>
        </p:txBody>
      </p:sp>
      <p:sp>
        <p:nvSpPr>
          <p:cNvPr id="47120" name="文本框 25"/>
          <p:cNvSpPr txBox="1"/>
          <p:nvPr/>
        </p:nvSpPr>
        <p:spPr>
          <a:xfrm>
            <a:off x="3563938" y="2636838"/>
            <a:ext cx="685800" cy="829945"/>
          </a:xfrm>
          <a:prstGeom prst="rect">
            <a:avLst/>
          </a:prstGeom>
          <a:noFill/>
          <a:ln w="9525">
            <a:noFill/>
          </a:ln>
        </p:spPr>
        <p:txBody>
          <a:bodyPr wrap="square" anchor="t" anchorCtr="0">
            <a:spAutoFit/>
          </a:bodyPr>
          <a:p>
            <a:r>
              <a:rPr lang="zh-CN" altLang="en-US" sz="2400" b="1">
                <a:latin typeface="微软雅黑" panose="020B0503020204020204" charset="-122"/>
                <a:ea typeface="微软雅黑" panose="020B0503020204020204" charset="-122"/>
              </a:rPr>
              <a:t>满意</a:t>
            </a:r>
            <a:endParaRPr lang="zh-CN" altLang="en-US" sz="2400" b="1">
              <a:latin typeface="微软雅黑" panose="020B0503020204020204" charset="-122"/>
              <a:ea typeface="微软雅黑" panose="020B0503020204020204" charset="-122"/>
            </a:endParaRPr>
          </a:p>
        </p:txBody>
      </p:sp>
      <p:sp>
        <p:nvSpPr>
          <p:cNvPr id="47121" name="文本框 26"/>
          <p:cNvSpPr txBox="1"/>
          <p:nvPr/>
        </p:nvSpPr>
        <p:spPr>
          <a:xfrm>
            <a:off x="2555875" y="5084763"/>
            <a:ext cx="685800" cy="829945"/>
          </a:xfrm>
          <a:prstGeom prst="rect">
            <a:avLst/>
          </a:prstGeom>
          <a:noFill/>
          <a:ln w="9525">
            <a:noFill/>
          </a:ln>
        </p:spPr>
        <p:txBody>
          <a:bodyPr wrap="square" anchor="t" anchorCtr="0">
            <a:spAutoFit/>
          </a:bodyPr>
          <a:p>
            <a:r>
              <a:rPr lang="zh-CN" altLang="en-US" sz="2400" b="1">
                <a:latin typeface="微软雅黑" panose="020B0503020204020204" charset="-122"/>
                <a:ea typeface="微软雅黑" panose="020B0503020204020204" charset="-122"/>
              </a:rPr>
              <a:t>快乐</a:t>
            </a:r>
            <a:endParaRPr lang="zh-CN" altLang="en-US" sz="2400" b="1">
              <a:latin typeface="微软雅黑" panose="020B0503020204020204" charset="-122"/>
              <a:ea typeface="微软雅黑" panose="020B0503020204020204" charset="-122"/>
            </a:endParaRPr>
          </a:p>
        </p:txBody>
      </p:sp>
      <p:sp>
        <p:nvSpPr>
          <p:cNvPr id="47122" name="文本框 27"/>
          <p:cNvSpPr txBox="1"/>
          <p:nvPr/>
        </p:nvSpPr>
        <p:spPr>
          <a:xfrm>
            <a:off x="1116013" y="1916113"/>
            <a:ext cx="685800" cy="829945"/>
          </a:xfrm>
          <a:prstGeom prst="rect">
            <a:avLst/>
          </a:prstGeom>
          <a:noFill/>
          <a:ln w="9525">
            <a:noFill/>
          </a:ln>
        </p:spPr>
        <p:txBody>
          <a:bodyPr wrap="square" anchor="t" anchorCtr="0">
            <a:spAutoFit/>
          </a:bodyPr>
          <a:p>
            <a:r>
              <a:rPr lang="zh-CN" altLang="en-US" sz="2400" b="1">
                <a:latin typeface="微软雅黑" panose="020B0503020204020204" charset="-122"/>
                <a:ea typeface="微软雅黑" panose="020B0503020204020204" charset="-122"/>
              </a:rPr>
              <a:t>兴奋</a:t>
            </a:r>
            <a:endParaRPr lang="zh-CN" altLang="en-US" sz="2400" b="1">
              <a:latin typeface="微软雅黑" panose="020B0503020204020204" charset="-122"/>
              <a:ea typeface="微软雅黑" panose="020B0503020204020204" charset="-122"/>
            </a:endParaRPr>
          </a:p>
        </p:txBody>
      </p:sp>
      <p:sp>
        <p:nvSpPr>
          <p:cNvPr id="47123" name="文本框 28"/>
          <p:cNvSpPr txBox="1"/>
          <p:nvPr/>
        </p:nvSpPr>
        <p:spPr>
          <a:xfrm>
            <a:off x="7812088" y="4149725"/>
            <a:ext cx="685800" cy="829945"/>
          </a:xfrm>
          <a:prstGeom prst="rect">
            <a:avLst/>
          </a:prstGeom>
          <a:noFill/>
          <a:ln w="9525">
            <a:noFill/>
          </a:ln>
        </p:spPr>
        <p:txBody>
          <a:bodyPr wrap="square" anchor="t" anchorCtr="0">
            <a:spAutoFit/>
          </a:bodyPr>
          <a:p>
            <a:r>
              <a:rPr lang="zh-CN" altLang="en-US" sz="2400" b="1">
                <a:latin typeface="微软雅黑" panose="020B0503020204020204" charset="-122"/>
                <a:ea typeface="微软雅黑" panose="020B0503020204020204" charset="-122"/>
              </a:rPr>
              <a:t>痛苦</a:t>
            </a:r>
            <a:endParaRPr lang="zh-CN" altLang="en-US" sz="2400" b="1">
              <a:latin typeface="微软雅黑" panose="020B0503020204020204" charset="-122"/>
              <a:ea typeface="微软雅黑" panose="020B0503020204020204" charset="-122"/>
            </a:endParaRPr>
          </a:p>
        </p:txBody>
      </p:sp>
      <p:sp>
        <p:nvSpPr>
          <p:cNvPr id="47124" name="文本框 29"/>
          <p:cNvSpPr txBox="1"/>
          <p:nvPr/>
        </p:nvSpPr>
        <p:spPr>
          <a:xfrm>
            <a:off x="5076825" y="4724400"/>
            <a:ext cx="685800" cy="829945"/>
          </a:xfrm>
          <a:prstGeom prst="rect">
            <a:avLst/>
          </a:prstGeom>
          <a:noFill/>
          <a:ln w="9525">
            <a:noFill/>
          </a:ln>
        </p:spPr>
        <p:txBody>
          <a:bodyPr wrap="square" anchor="t" anchorCtr="0">
            <a:spAutoFit/>
          </a:bodyPr>
          <a:p>
            <a:r>
              <a:rPr lang="zh-CN" altLang="en-US" sz="2400" b="1">
                <a:latin typeface="微软雅黑" panose="020B0503020204020204" charset="-122"/>
                <a:ea typeface="微软雅黑" panose="020B0503020204020204" charset="-122"/>
              </a:rPr>
              <a:t>忧郁</a:t>
            </a:r>
            <a:endParaRPr lang="zh-CN" altLang="en-US" sz="2400" b="1">
              <a:latin typeface="微软雅黑" panose="020B0503020204020204" charset="-122"/>
              <a:ea typeface="微软雅黑" panose="020B0503020204020204" charset="-122"/>
            </a:endParaRPr>
          </a:p>
        </p:txBody>
      </p:sp>
      <p:sp>
        <p:nvSpPr>
          <p:cNvPr id="47125" name="文本框 30"/>
          <p:cNvSpPr txBox="1"/>
          <p:nvPr/>
        </p:nvSpPr>
        <p:spPr>
          <a:xfrm>
            <a:off x="6227763" y="5084763"/>
            <a:ext cx="685800" cy="829945"/>
          </a:xfrm>
          <a:prstGeom prst="rect">
            <a:avLst/>
          </a:prstGeom>
          <a:noFill/>
          <a:ln w="9525">
            <a:noFill/>
          </a:ln>
        </p:spPr>
        <p:txBody>
          <a:bodyPr wrap="square" anchor="t" anchorCtr="0">
            <a:spAutoFit/>
          </a:bodyPr>
          <a:p>
            <a:r>
              <a:rPr lang="zh-CN" altLang="en-US" sz="2400" b="1">
                <a:latin typeface="微软雅黑" panose="020B0503020204020204" charset="-122"/>
                <a:ea typeface="微软雅黑" panose="020B0503020204020204" charset="-122"/>
              </a:rPr>
              <a:t>悲伤</a:t>
            </a:r>
            <a:endParaRPr lang="zh-CN" altLang="en-US" sz="2400" b="1">
              <a:latin typeface="微软雅黑" panose="020B0503020204020204" charset="-122"/>
              <a:ea typeface="微软雅黑" panose="020B0503020204020204" charset="-122"/>
            </a:endParaRPr>
          </a:p>
        </p:txBody>
      </p:sp>
      <p:sp>
        <p:nvSpPr>
          <p:cNvPr id="47126" name="文本框 31"/>
          <p:cNvSpPr txBox="1"/>
          <p:nvPr/>
        </p:nvSpPr>
        <p:spPr>
          <a:xfrm>
            <a:off x="7164388" y="1916113"/>
            <a:ext cx="685800" cy="829945"/>
          </a:xfrm>
          <a:prstGeom prst="rect">
            <a:avLst/>
          </a:prstGeom>
          <a:noFill/>
          <a:ln w="9525">
            <a:noFill/>
          </a:ln>
        </p:spPr>
        <p:txBody>
          <a:bodyPr wrap="square" anchor="t" anchorCtr="0">
            <a:spAutoFit/>
          </a:bodyPr>
          <a:p>
            <a:r>
              <a:rPr lang="zh-CN" altLang="en-US" sz="2400" b="1">
                <a:latin typeface="微软雅黑" panose="020B0503020204020204" charset="-122"/>
                <a:ea typeface="微软雅黑" panose="020B0503020204020204" charset="-122"/>
              </a:rPr>
              <a:t>紧张</a:t>
            </a:r>
            <a:endParaRPr lang="zh-CN" altLang="en-US" sz="2400" b="1">
              <a:latin typeface="微软雅黑" panose="020B0503020204020204" charset="-122"/>
              <a:ea typeface="微软雅黑" panose="020B0503020204020204" charset="-122"/>
            </a:endParaRPr>
          </a:p>
        </p:txBody>
      </p:sp>
      <p:sp>
        <p:nvSpPr>
          <p:cNvPr id="47127" name="文本框 32"/>
          <p:cNvSpPr txBox="1"/>
          <p:nvPr/>
        </p:nvSpPr>
        <p:spPr>
          <a:xfrm>
            <a:off x="466725" y="2565400"/>
            <a:ext cx="685800" cy="829945"/>
          </a:xfrm>
          <a:prstGeom prst="rect">
            <a:avLst/>
          </a:prstGeom>
          <a:noFill/>
          <a:ln w="9525">
            <a:noFill/>
          </a:ln>
        </p:spPr>
        <p:txBody>
          <a:bodyPr wrap="square" anchor="t" anchorCtr="0">
            <a:spAutoFit/>
          </a:bodyPr>
          <a:p>
            <a:r>
              <a:rPr lang="zh-CN" altLang="en-US" sz="2400" b="1">
                <a:latin typeface="微软雅黑" panose="020B0503020204020204" charset="-122"/>
                <a:ea typeface="微软雅黑" panose="020B0503020204020204" charset="-122"/>
              </a:rPr>
              <a:t>幸福</a:t>
            </a:r>
            <a:endParaRPr lang="zh-CN" altLang="en-US" sz="2400" b="1">
              <a:latin typeface="微软雅黑" panose="020B0503020204020204" charset="-122"/>
              <a:ea typeface="微软雅黑" panose="020B0503020204020204" charset="-122"/>
            </a:endParaRPr>
          </a:p>
        </p:txBody>
      </p:sp>
      <p:sp>
        <p:nvSpPr>
          <p:cNvPr id="47128" name="文本框 33"/>
          <p:cNvSpPr txBox="1"/>
          <p:nvPr/>
        </p:nvSpPr>
        <p:spPr>
          <a:xfrm>
            <a:off x="8027988" y="2565400"/>
            <a:ext cx="685800" cy="829945"/>
          </a:xfrm>
          <a:prstGeom prst="rect">
            <a:avLst/>
          </a:prstGeom>
          <a:noFill/>
          <a:ln w="9525">
            <a:noFill/>
          </a:ln>
        </p:spPr>
        <p:txBody>
          <a:bodyPr wrap="square" anchor="t" anchorCtr="0">
            <a:spAutoFit/>
          </a:bodyPr>
          <a:p>
            <a:r>
              <a:rPr lang="zh-CN" altLang="en-US" sz="2400" b="1">
                <a:latin typeface="微软雅黑" panose="020B0503020204020204" charset="-122"/>
                <a:ea typeface="微软雅黑" panose="020B0503020204020204" charset="-122"/>
              </a:rPr>
              <a:t>愤怒</a:t>
            </a:r>
            <a:endParaRPr lang="zh-CN" altLang="en-US" sz="2400" b="1">
              <a:latin typeface="微软雅黑" panose="020B0503020204020204" charset="-122"/>
              <a:ea typeface="微软雅黑" panose="020B0503020204020204" charset="-122"/>
            </a:endParaRPr>
          </a:p>
        </p:txBody>
      </p:sp>
      <p:sp>
        <p:nvSpPr>
          <p:cNvPr id="47129" name="文本框 34"/>
          <p:cNvSpPr txBox="1"/>
          <p:nvPr/>
        </p:nvSpPr>
        <p:spPr>
          <a:xfrm>
            <a:off x="6156325" y="1989138"/>
            <a:ext cx="685800" cy="829945"/>
          </a:xfrm>
          <a:prstGeom prst="rect">
            <a:avLst/>
          </a:prstGeom>
          <a:noFill/>
          <a:ln w="9525">
            <a:noFill/>
          </a:ln>
        </p:spPr>
        <p:txBody>
          <a:bodyPr wrap="square" anchor="t" anchorCtr="0">
            <a:spAutoFit/>
          </a:bodyPr>
          <a:p>
            <a:r>
              <a:rPr lang="zh-CN" altLang="en-US" sz="2400" b="1">
                <a:latin typeface="微软雅黑" panose="020B0503020204020204" charset="-122"/>
                <a:ea typeface="微软雅黑" panose="020B0503020204020204" charset="-122"/>
              </a:rPr>
              <a:t>恐惧</a:t>
            </a:r>
            <a:endParaRPr lang="zh-CN" altLang="en-US" sz="2400" b="1">
              <a:latin typeface="微软雅黑" panose="020B0503020204020204" charset="-122"/>
              <a:ea typeface="微软雅黑" panose="020B0503020204020204" charset="-122"/>
            </a:endParaRPr>
          </a:p>
        </p:txBody>
      </p:sp>
      <p:sp>
        <p:nvSpPr>
          <p:cNvPr id="47130" name="文本框 35"/>
          <p:cNvSpPr txBox="1"/>
          <p:nvPr/>
        </p:nvSpPr>
        <p:spPr>
          <a:xfrm>
            <a:off x="5148263" y="2276475"/>
            <a:ext cx="685800" cy="829945"/>
          </a:xfrm>
          <a:prstGeom prst="rect">
            <a:avLst/>
          </a:prstGeom>
          <a:noFill/>
          <a:ln w="9525">
            <a:noFill/>
          </a:ln>
        </p:spPr>
        <p:txBody>
          <a:bodyPr wrap="square" anchor="t" anchorCtr="0">
            <a:spAutoFit/>
          </a:bodyPr>
          <a:p>
            <a:r>
              <a:rPr lang="zh-CN" altLang="en-US" sz="2400" b="1">
                <a:latin typeface="微软雅黑" panose="020B0503020204020204" charset="-122"/>
                <a:ea typeface="微软雅黑" panose="020B0503020204020204" charset="-122"/>
              </a:rPr>
              <a:t>憎恨</a:t>
            </a:r>
            <a:endParaRPr lang="zh-CN" altLang="en-US" sz="2400" b="1">
              <a:latin typeface="微软雅黑" panose="020B0503020204020204" charset="-122"/>
              <a:ea typeface="微软雅黑" panose="020B0503020204020204" charset="-122"/>
            </a:endParaRPr>
          </a:p>
        </p:txBody>
      </p:sp>
    </p:spTree>
    <p:custDataLst>
      <p:tags r:id="rId10"/>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矩形 17"/>
          <p:cNvSpPr/>
          <p:nvPr>
            <p:custDataLst>
              <p:tags r:id="rId1"/>
            </p:custDataLst>
          </p:nvPr>
        </p:nvSpPr>
        <p:spPr>
          <a:xfrm>
            <a:off x="0" y="857250"/>
            <a:ext cx="9144000" cy="6858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350" strike="noStrike" noProof="1"/>
          </a:p>
        </p:txBody>
      </p:sp>
      <p:sp>
        <p:nvSpPr>
          <p:cNvPr id="2" name="内容占位符 1"/>
          <p:cNvSpPr>
            <a:spLocks noGrp="1"/>
          </p:cNvSpPr>
          <p:nvPr>
            <p:ph idx="1"/>
          </p:nvPr>
        </p:nvSpPr>
        <p:spPr>
          <a:xfrm>
            <a:off x="395288" y="765175"/>
            <a:ext cx="8140700" cy="819150"/>
          </a:xfrm>
        </p:spPr>
        <p:txBody>
          <a:bodyPr lIns="90170" tIns="46990" rIns="90170" bIns="46990" rtlCol="0">
            <a:normAutofit/>
          </a:bodyPr>
          <a:lstStyle/>
          <a:p>
            <a:pPr marL="0" marR="0" lvl="0" indent="0" algn="ctr" defTabSz="914400" rtl="0" eaLnBrk="1" fontAlgn="auto" latinLnBrk="0" hangingPunct="1">
              <a:lnSpc>
                <a:spcPct val="130000"/>
              </a:lnSpc>
              <a:spcBef>
                <a:spcPts val="0"/>
              </a:spcBef>
              <a:spcAft>
                <a:spcPts val="1000"/>
              </a:spcAft>
              <a:buClrTx/>
              <a:buSzTx/>
              <a:buFont typeface="Arial" panose="020B0604020202020204" pitchFamily="34" charset="0"/>
              <a:buNone/>
              <a:defRPr/>
            </a:pPr>
            <a:r>
              <a:rPr kumimoji="0" lang="zh-CN" altLang="en-US" sz="3200" b="1" i="0" u="none" strike="noStrike" kern="1200" cap="none" spc="150" normalizeH="0" baseline="0" noProof="1">
                <a:ln>
                  <a:noFill/>
                </a:ln>
                <a:solidFill>
                  <a:schemeClr val="tx1"/>
                </a:solidFill>
                <a:effectLst>
                  <a:outerShdw blurRad="38100" dist="38100" dir="2700000">
                    <a:srgbClr val="000000"/>
                  </a:outerShdw>
                </a:effectLst>
                <a:uLnTx/>
                <a:uFillTx/>
                <a:latin typeface="Arial" panose="020B0604020202020204" pitchFamily="34" charset="0"/>
                <a:ea typeface="微软雅黑" panose="020B0503020204020204" charset="-122"/>
                <a:cs typeface="+mn-cs"/>
              </a:rPr>
              <a:t>情绪实验</a:t>
            </a:r>
            <a:endParaRPr kumimoji="0" lang="zh-CN" altLang="en-US" sz="3200" b="1" i="0" u="none" strike="noStrike" kern="1200" cap="none" spc="150" normalizeH="0" baseline="0" noProof="1">
              <a:ln>
                <a:noFill/>
              </a:ln>
              <a:solidFill>
                <a:schemeClr val="tx1"/>
              </a:solidFill>
              <a:effectLst>
                <a:outerShdw blurRad="38100" dist="38100" dir="2700000">
                  <a:srgbClr val="000000"/>
                </a:outerShdw>
              </a:effectLst>
              <a:uLnTx/>
              <a:uFillTx/>
              <a:latin typeface="Arial" panose="020B0604020202020204" pitchFamily="34" charset="0"/>
              <a:ea typeface="微软雅黑" panose="020B0503020204020204" charset="-122"/>
              <a:cs typeface="+mn-cs"/>
            </a:endParaRPr>
          </a:p>
        </p:txBody>
      </p:sp>
      <p:grpSp>
        <p:nvGrpSpPr>
          <p:cNvPr id="5" name="组合 4"/>
          <p:cNvGrpSpPr/>
          <p:nvPr/>
        </p:nvGrpSpPr>
        <p:grpSpPr>
          <a:xfrm>
            <a:off x="1373505" y="4077335"/>
            <a:ext cx="6344285" cy="2454910"/>
            <a:chOff x="1120" y="2880"/>
            <a:chExt cx="12089" cy="5640"/>
          </a:xfrm>
        </p:grpSpPr>
        <p:pic>
          <p:nvPicPr>
            <p:cNvPr id="48131" name="图片 2"/>
            <p:cNvPicPr>
              <a:picLocks noChangeAspect="1"/>
            </p:cNvPicPr>
            <p:nvPr/>
          </p:nvPicPr>
          <p:blipFill>
            <a:blip r:embed="rId2"/>
            <a:stretch>
              <a:fillRect/>
            </a:stretch>
          </p:blipFill>
          <p:spPr>
            <a:xfrm>
              <a:off x="1120" y="2880"/>
              <a:ext cx="5095" cy="5640"/>
            </a:xfrm>
            <a:prstGeom prst="rect">
              <a:avLst/>
            </a:prstGeom>
            <a:noFill/>
            <a:ln w="9525">
              <a:noFill/>
            </a:ln>
          </p:spPr>
        </p:pic>
        <p:pic>
          <p:nvPicPr>
            <p:cNvPr id="48132" name="图片 3"/>
            <p:cNvPicPr>
              <a:picLocks noChangeAspect="1"/>
            </p:cNvPicPr>
            <p:nvPr/>
          </p:nvPicPr>
          <p:blipFill>
            <a:blip r:embed="rId3"/>
            <a:stretch>
              <a:fillRect/>
            </a:stretch>
          </p:blipFill>
          <p:spPr>
            <a:xfrm>
              <a:off x="8175" y="2880"/>
              <a:ext cx="5035" cy="5640"/>
            </a:xfrm>
            <a:prstGeom prst="rect">
              <a:avLst/>
            </a:prstGeom>
            <a:noFill/>
            <a:ln w="9525">
              <a:noFill/>
            </a:ln>
          </p:spPr>
        </p:pic>
      </p:grpSp>
      <p:sp>
        <p:nvSpPr>
          <p:cNvPr id="6" name="文本框 5"/>
          <p:cNvSpPr txBox="1"/>
          <p:nvPr/>
        </p:nvSpPr>
        <p:spPr>
          <a:xfrm>
            <a:off x="827405" y="1845310"/>
            <a:ext cx="7574280" cy="1938020"/>
          </a:xfrm>
          <a:prstGeom prst="rect">
            <a:avLst/>
          </a:prstGeom>
          <a:noFill/>
        </p:spPr>
        <p:txBody>
          <a:bodyPr wrap="square" rtlCol="0" anchor="t">
            <a:spAutoFit/>
          </a:bodyPr>
          <a:p>
            <a:pPr>
              <a:lnSpc>
                <a:spcPct val="150000"/>
              </a:lnSpc>
            </a:pPr>
            <a:r>
              <a:rPr lang="en-US" altLang="zh-CN" sz="2000">
                <a:latin typeface="微软雅黑" panose="020B0503020204020204" charset="-122"/>
                <a:ea typeface="微软雅黑" panose="020B0503020204020204" charset="-122"/>
              </a:rPr>
              <a:t>       </a:t>
            </a:r>
            <a:r>
              <a:rPr lang="zh-CN" altLang="en-US" sz="2000">
                <a:latin typeface="微软雅黑" panose="020B0503020204020204" charset="-122"/>
                <a:ea typeface="微软雅黑" panose="020B0503020204020204" charset="-122"/>
              </a:rPr>
              <a:t>古代阿拉伯学者阿维森纳曾把一胎所生的两只羊羔置于不同的外界环境中生活：一只小羊羔随羊群在水草地快乐地生活；而在另一只羊羔旁拴了一只狼，它总是看到自己面前那只野兽的威胁，在极度惊恐的状态下，根本吃不下东西，不久就因恐慌而死去。</a:t>
            </a:r>
            <a:endParaRPr lang="zh-CN" altLang="en-US" sz="2000">
              <a:latin typeface="微软雅黑" panose="020B0503020204020204" charset="-122"/>
              <a:ea typeface="微软雅黑" panose="020B0503020204020204" charset="-122"/>
            </a:endParaRPr>
          </a:p>
        </p:txBody>
      </p:sp>
    </p:spTree>
    <p:custDataLst>
      <p:tags r:id="rId4"/>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矩形 17"/>
          <p:cNvSpPr/>
          <p:nvPr>
            <p:custDataLst>
              <p:tags r:id="rId1"/>
            </p:custDataLst>
          </p:nvPr>
        </p:nvSpPr>
        <p:spPr>
          <a:xfrm>
            <a:off x="0" y="857250"/>
            <a:ext cx="9144000" cy="6858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350" strike="noStrike" noProof="1"/>
          </a:p>
        </p:txBody>
      </p:sp>
      <p:sp>
        <p:nvSpPr>
          <p:cNvPr id="2" name="内容占位符 1"/>
          <p:cNvSpPr>
            <a:spLocks noGrp="1"/>
          </p:cNvSpPr>
          <p:nvPr>
            <p:ph idx="1"/>
          </p:nvPr>
        </p:nvSpPr>
        <p:spPr>
          <a:xfrm>
            <a:off x="395288" y="765175"/>
            <a:ext cx="8140700" cy="819150"/>
          </a:xfrm>
        </p:spPr>
        <p:txBody>
          <a:bodyPr lIns="90170" tIns="46990" rIns="90170" bIns="46990" rtlCol="0">
            <a:normAutofit/>
          </a:bodyPr>
          <a:lstStyle/>
          <a:p>
            <a:pPr marL="0" marR="0" lvl="0" indent="0" algn="ctr" defTabSz="914400" rtl="0" eaLnBrk="1" fontAlgn="auto" latinLnBrk="0" hangingPunct="1">
              <a:lnSpc>
                <a:spcPct val="130000"/>
              </a:lnSpc>
              <a:spcBef>
                <a:spcPts val="0"/>
              </a:spcBef>
              <a:spcAft>
                <a:spcPts val="1000"/>
              </a:spcAft>
              <a:buClrTx/>
              <a:buSzTx/>
              <a:buFont typeface="Arial" panose="020B0604020202020204" pitchFamily="34" charset="0"/>
              <a:buNone/>
              <a:defRPr/>
            </a:pPr>
            <a:r>
              <a:rPr kumimoji="0" lang="zh-CN" altLang="en-US" sz="3200" b="1" i="0" u="none" strike="noStrike" kern="1200" cap="none" spc="150" normalizeH="0" baseline="0" noProof="1">
                <a:ln>
                  <a:noFill/>
                </a:ln>
                <a:solidFill>
                  <a:schemeClr val="tx1"/>
                </a:solidFill>
                <a:effectLst>
                  <a:outerShdw blurRad="38100" dist="38100" dir="2700000">
                    <a:srgbClr val="000000"/>
                  </a:outerShdw>
                </a:effectLst>
                <a:uLnTx/>
                <a:uFillTx/>
                <a:latin typeface="Arial" panose="020B0604020202020204" pitchFamily="34" charset="0"/>
                <a:ea typeface="微软雅黑" panose="020B0503020204020204" charset="-122"/>
                <a:cs typeface="+mn-cs"/>
              </a:rPr>
              <a:t>情绪实验</a:t>
            </a:r>
            <a:endParaRPr kumimoji="0" lang="zh-CN" altLang="en-US" sz="3200" b="1" i="0" u="none" strike="noStrike" kern="1200" cap="none" spc="150" normalizeH="0" baseline="0" noProof="1">
              <a:ln>
                <a:noFill/>
              </a:ln>
              <a:solidFill>
                <a:schemeClr val="tx1"/>
              </a:solidFill>
              <a:effectLst>
                <a:outerShdw blurRad="38100" dist="38100" dir="2700000">
                  <a:srgbClr val="000000"/>
                </a:outerShdw>
              </a:effectLst>
              <a:uLnTx/>
              <a:uFillTx/>
              <a:latin typeface="Arial" panose="020B0604020202020204" pitchFamily="34" charset="0"/>
              <a:ea typeface="微软雅黑" panose="020B0503020204020204" charset="-122"/>
              <a:cs typeface="+mn-cs"/>
            </a:endParaRPr>
          </a:p>
        </p:txBody>
      </p:sp>
      <p:sp>
        <p:nvSpPr>
          <p:cNvPr id="5" name="文本框 4"/>
          <p:cNvSpPr txBox="1"/>
          <p:nvPr/>
        </p:nvSpPr>
        <p:spPr>
          <a:xfrm>
            <a:off x="1801494" y="5647052"/>
            <a:ext cx="1385569" cy="460375"/>
          </a:xfrm>
          <a:prstGeom prst="rect">
            <a:avLst/>
          </a:prstGeom>
          <a:noFill/>
        </p:spPr>
        <p:txBody>
          <a:bodyPr>
            <a:spAutoFit/>
            <a:scene3d>
              <a:camera prst="orthographicFront"/>
              <a:lightRig rig="threePt" dir="t"/>
            </a:scene3d>
          </a:bodyPr>
          <a:lstStyle/>
          <a:p>
            <a:pPr marR="0" defTabSz="914400">
              <a:buClrTx/>
              <a:buSzTx/>
              <a:buFontTx/>
              <a:buNone/>
              <a:defRPr/>
            </a:pPr>
            <a:r>
              <a:rPr kumimoji="0" lang="zh-CN" altLang="en-US" b="1" kern="1200" cap="none" spc="0" normalizeH="0" baseline="0" noProof="1">
                <a:solidFill>
                  <a:schemeClr val="bg2"/>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rPr>
              <a:t>一</a:t>
            </a:r>
            <a:endParaRPr kumimoji="0" lang="zh-CN" altLang="en-US" b="1" kern="1200" cap="none" spc="0" normalizeH="0" baseline="0" noProof="1">
              <a:solidFill>
                <a:schemeClr val="bg2"/>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endParaRPr>
          </a:p>
        </p:txBody>
      </p:sp>
      <p:sp>
        <p:nvSpPr>
          <p:cNvPr id="49156" name="文本框 5"/>
          <p:cNvSpPr txBox="1"/>
          <p:nvPr/>
        </p:nvSpPr>
        <p:spPr>
          <a:xfrm>
            <a:off x="6586538" y="5643563"/>
            <a:ext cx="860425" cy="460375"/>
          </a:xfrm>
          <a:prstGeom prst="rect">
            <a:avLst/>
          </a:prstGeom>
          <a:noFill/>
          <a:ln w="9525">
            <a:noFill/>
          </a:ln>
        </p:spPr>
        <p:txBody>
          <a:bodyPr anchor="t" anchorCtr="0">
            <a:spAutoFit/>
          </a:bodyPr>
          <a:p>
            <a:r>
              <a:rPr lang="zh-CN" altLang="en-US" b="1" dirty="0">
                <a:solidFill>
                  <a:schemeClr val="bg2"/>
                </a:solidFill>
                <a:latin typeface="微软雅黑" panose="020B0503020204020204" charset="-122"/>
                <a:ea typeface="微软雅黑" panose="020B0503020204020204" charset="-122"/>
              </a:rPr>
              <a:t>二</a:t>
            </a:r>
            <a:endParaRPr lang="zh-CN" altLang="en-US" b="1" dirty="0">
              <a:solidFill>
                <a:schemeClr val="bg2"/>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a:stretch>
            <a:fillRect/>
          </a:stretch>
        </p:blipFill>
        <p:spPr>
          <a:xfrm>
            <a:off x="683895" y="3861435"/>
            <a:ext cx="3663315" cy="2934970"/>
          </a:xfrm>
          <a:prstGeom prst="rect">
            <a:avLst/>
          </a:prstGeom>
          <a:noFill/>
          <a:ln w="9525">
            <a:noFill/>
          </a:ln>
        </p:spPr>
      </p:pic>
      <p:pic>
        <p:nvPicPr>
          <p:cNvPr id="49158" name="图片 6"/>
          <p:cNvPicPr>
            <a:picLocks noChangeAspect="1"/>
          </p:cNvPicPr>
          <p:nvPr/>
        </p:nvPicPr>
        <p:blipFill>
          <a:blip r:embed="rId3"/>
          <a:stretch>
            <a:fillRect/>
          </a:stretch>
        </p:blipFill>
        <p:spPr>
          <a:xfrm>
            <a:off x="4500245" y="1772920"/>
            <a:ext cx="4003040" cy="3472815"/>
          </a:xfrm>
          <a:prstGeom prst="rect">
            <a:avLst/>
          </a:prstGeom>
          <a:noFill/>
          <a:ln w="9525">
            <a:noFill/>
          </a:ln>
        </p:spPr>
      </p:pic>
      <p:sp>
        <p:nvSpPr>
          <p:cNvPr id="6" name="文本框 5"/>
          <p:cNvSpPr txBox="1"/>
          <p:nvPr/>
        </p:nvSpPr>
        <p:spPr>
          <a:xfrm>
            <a:off x="611505" y="1772920"/>
            <a:ext cx="3723005" cy="1938020"/>
          </a:xfrm>
          <a:prstGeom prst="rect">
            <a:avLst/>
          </a:prstGeom>
          <a:solidFill>
            <a:srgbClr val="FFC000"/>
          </a:solidFill>
        </p:spPr>
        <p:txBody>
          <a:bodyPr wrap="square" rtlCol="0" anchor="t">
            <a:spAutoFit/>
          </a:bodyPr>
          <a:p>
            <a:pPr>
              <a:lnSpc>
                <a:spcPct val="150000"/>
              </a:lnSpc>
            </a:pPr>
            <a:r>
              <a:rPr lang="en-US" altLang="zh-CN" sz="2000">
                <a:latin typeface="微软雅黑" panose="020B0503020204020204" charset="-122"/>
                <a:ea typeface="微软雅黑" panose="020B0503020204020204" charset="-122"/>
              </a:rPr>
              <a:t>      </a:t>
            </a:r>
            <a:r>
              <a:rPr lang="zh-CN" altLang="en-US" sz="2000">
                <a:latin typeface="微软雅黑" panose="020B0503020204020204" charset="-122"/>
                <a:ea typeface="微软雅黑" panose="020B0503020204020204" charset="-122"/>
              </a:rPr>
              <a:t>医学心理学家还用狗作嫉妒情绪实验：把一只饥饿的狗关在一个铁笼子里，让笼子外面另一只狗当着它的面吃肉骨头。</a:t>
            </a:r>
            <a:endParaRPr lang="zh-CN" altLang="en-US" sz="2000">
              <a:latin typeface="微软雅黑" panose="020B0503020204020204" charset="-122"/>
              <a:ea typeface="微软雅黑" panose="020B0503020204020204" charset="-122"/>
            </a:endParaRPr>
          </a:p>
        </p:txBody>
      </p:sp>
      <p:sp>
        <p:nvSpPr>
          <p:cNvPr id="7" name="文本框 6"/>
          <p:cNvSpPr txBox="1"/>
          <p:nvPr/>
        </p:nvSpPr>
        <p:spPr>
          <a:xfrm>
            <a:off x="4500245" y="5373370"/>
            <a:ext cx="3999230" cy="1476375"/>
          </a:xfrm>
          <a:prstGeom prst="rect">
            <a:avLst/>
          </a:prstGeom>
          <a:solidFill>
            <a:srgbClr val="FFC000"/>
          </a:solidFill>
        </p:spPr>
        <p:txBody>
          <a:bodyPr wrap="square" rtlCol="0">
            <a:spAutoFit/>
          </a:bodyPr>
          <a:p>
            <a:pPr algn="l">
              <a:lnSpc>
                <a:spcPct val="150000"/>
              </a:lnSpc>
            </a:pPr>
            <a:r>
              <a:rPr lang="en-US" altLang="zh-CN" sz="2000">
                <a:latin typeface="微软雅黑" panose="020B0503020204020204" charset="-122"/>
                <a:ea typeface="微软雅黑" panose="020B0503020204020204" charset="-122"/>
                <a:sym typeface="+mn-ea"/>
              </a:rPr>
              <a:t>      </a:t>
            </a:r>
            <a:r>
              <a:rPr lang="zh-CN" altLang="en-US" sz="2000">
                <a:latin typeface="微软雅黑" panose="020B0503020204020204" charset="-122"/>
                <a:ea typeface="微软雅黑" panose="020B0503020204020204" charset="-122"/>
                <a:sym typeface="+mn-ea"/>
              </a:rPr>
              <a:t>笼内的狗在急躁、气愤和嫉妒的负性情绪状态下，产生了神经症性的病态反应。</a:t>
            </a:r>
            <a:endParaRPr lang="zh-CN" altLang="en-US" sz="2000">
              <a:latin typeface="微软雅黑" panose="020B0503020204020204" charset="-122"/>
              <a:ea typeface="微软雅黑" panose="020B0503020204020204"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矩形 17"/>
          <p:cNvSpPr/>
          <p:nvPr>
            <p:custDataLst>
              <p:tags r:id="rId1"/>
            </p:custDataLst>
          </p:nvPr>
        </p:nvSpPr>
        <p:spPr>
          <a:xfrm>
            <a:off x="0" y="857250"/>
            <a:ext cx="9144000" cy="6858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350" strike="noStrike" noProof="1"/>
          </a:p>
        </p:txBody>
      </p:sp>
      <p:sp>
        <p:nvSpPr>
          <p:cNvPr id="2" name="内容占位符 1"/>
          <p:cNvSpPr>
            <a:spLocks noGrp="1"/>
          </p:cNvSpPr>
          <p:nvPr>
            <p:ph idx="1"/>
          </p:nvPr>
        </p:nvSpPr>
        <p:spPr>
          <a:xfrm>
            <a:off x="395288" y="765175"/>
            <a:ext cx="8140700" cy="819150"/>
          </a:xfrm>
        </p:spPr>
        <p:txBody>
          <a:bodyPr lIns="90170" tIns="46990" rIns="90170" bIns="46990" rtlCol="0">
            <a:normAutofit/>
          </a:bodyPr>
          <a:lstStyle/>
          <a:p>
            <a:pPr marL="0" marR="0" lvl="0" indent="0" algn="ctr" defTabSz="914400" rtl="0" eaLnBrk="1" fontAlgn="auto" latinLnBrk="0" hangingPunct="1">
              <a:lnSpc>
                <a:spcPct val="130000"/>
              </a:lnSpc>
              <a:spcBef>
                <a:spcPts val="0"/>
              </a:spcBef>
              <a:spcAft>
                <a:spcPts val="1000"/>
              </a:spcAft>
              <a:buClrTx/>
              <a:buSzTx/>
              <a:buFont typeface="Arial" panose="020B0604020202020204" pitchFamily="34" charset="0"/>
              <a:buNone/>
              <a:defRPr/>
            </a:pPr>
            <a:r>
              <a:rPr kumimoji="0" lang="zh-CN" altLang="en-US" sz="3200" b="1" i="0" u="none" strike="noStrike" kern="1200" cap="none" spc="150" normalizeH="0" baseline="0" noProof="1">
                <a:ln>
                  <a:noFill/>
                </a:ln>
                <a:solidFill>
                  <a:schemeClr val="tx1"/>
                </a:solidFill>
                <a:effectLst>
                  <a:outerShdw blurRad="38100" dist="38100" dir="2700000">
                    <a:srgbClr val="000000"/>
                  </a:outerShdw>
                </a:effectLst>
                <a:uLnTx/>
                <a:uFillTx/>
                <a:latin typeface="Arial" panose="020B0604020202020204" pitchFamily="34" charset="0"/>
                <a:ea typeface="微软雅黑" panose="020B0503020204020204" charset="-122"/>
                <a:cs typeface="+mn-cs"/>
              </a:rPr>
              <a:t>情绪的力量</a:t>
            </a:r>
            <a:endParaRPr kumimoji="0" lang="zh-CN" altLang="en-US" sz="3200" b="1" i="0" u="none" strike="noStrike" kern="1200" cap="none" spc="150" normalizeH="0" baseline="0" noProof="1">
              <a:ln>
                <a:noFill/>
              </a:ln>
              <a:solidFill>
                <a:schemeClr val="tx1"/>
              </a:solidFill>
              <a:effectLst>
                <a:outerShdw blurRad="38100" dist="38100" dir="2700000">
                  <a:srgbClr val="000000"/>
                </a:outerShdw>
              </a:effectLst>
              <a:uLnTx/>
              <a:uFillTx/>
              <a:latin typeface="Arial" panose="020B0604020202020204" pitchFamily="34" charset="0"/>
              <a:ea typeface="微软雅黑" panose="020B0503020204020204" charset="-122"/>
              <a:cs typeface="+mn-cs"/>
            </a:endParaRPr>
          </a:p>
        </p:txBody>
      </p:sp>
      <p:sp>
        <p:nvSpPr>
          <p:cNvPr id="8" name="TextBox 7"/>
          <p:cNvSpPr txBox="1"/>
          <p:nvPr/>
        </p:nvSpPr>
        <p:spPr>
          <a:xfrm>
            <a:off x="971550" y="2421255"/>
            <a:ext cx="7164070" cy="645160"/>
          </a:xfrm>
          <a:prstGeom prst="rect">
            <a:avLst/>
          </a:prstGeom>
          <a:solidFill>
            <a:srgbClr val="FFC000"/>
          </a:solidFill>
          <a:ln w="9525">
            <a:noFill/>
          </a:ln>
        </p:spPr>
        <p:txBody>
          <a:bodyPr wrap="square" anchor="t" anchorCtr="0">
            <a:spAutoFit/>
          </a:bodyPr>
          <a:p>
            <a:pPr>
              <a:lnSpc>
                <a:spcPct val="150000"/>
              </a:lnSpc>
            </a:pPr>
            <a:r>
              <a:rPr lang="zh-CN" altLang="en-US" sz="2400" b="1" dirty="0">
                <a:solidFill>
                  <a:schemeClr val="bg2"/>
                </a:solidFill>
                <a:latin typeface="微软雅黑" panose="020B0503020204020204" charset="-122"/>
                <a:ea typeface="微软雅黑" panose="020B0503020204020204" charset="-122"/>
              </a:rPr>
              <a:t>（</a:t>
            </a:r>
            <a:r>
              <a:rPr lang="en-US" altLang="zh-CN" sz="2400" b="1" dirty="0">
                <a:solidFill>
                  <a:schemeClr val="bg2"/>
                </a:solidFill>
                <a:latin typeface="微软雅黑" panose="020B0503020204020204" charset="-122"/>
                <a:ea typeface="微软雅黑" panose="020B0503020204020204" charset="-122"/>
              </a:rPr>
              <a:t>1</a:t>
            </a:r>
            <a:r>
              <a:rPr lang="zh-CN" altLang="en-US" sz="2400" b="1" dirty="0">
                <a:solidFill>
                  <a:schemeClr val="bg2"/>
                </a:solidFill>
                <a:latin typeface="微软雅黑" panose="020B0503020204020204" charset="-122"/>
                <a:ea typeface="微软雅黑" panose="020B0503020204020204" charset="-122"/>
              </a:rPr>
              <a:t>）积极情绪让我们生活得更幸福</a:t>
            </a:r>
            <a:endParaRPr lang="zh-CN" altLang="en-US" sz="2400" b="1" dirty="0">
              <a:solidFill>
                <a:schemeClr val="bg2"/>
              </a:solidFill>
              <a:latin typeface="微软雅黑" panose="020B0503020204020204" charset="-122"/>
              <a:ea typeface="微软雅黑" panose="020B0503020204020204" charset="-122"/>
            </a:endParaRPr>
          </a:p>
        </p:txBody>
      </p:sp>
      <p:sp>
        <p:nvSpPr>
          <p:cNvPr id="6" name="TextBox 2"/>
          <p:cNvSpPr txBox="1"/>
          <p:nvPr/>
        </p:nvSpPr>
        <p:spPr>
          <a:xfrm>
            <a:off x="974725" y="3717290"/>
            <a:ext cx="7162165" cy="645160"/>
          </a:xfrm>
          <a:prstGeom prst="rect">
            <a:avLst/>
          </a:prstGeom>
          <a:solidFill>
            <a:srgbClr val="FFC000"/>
          </a:solidFill>
          <a:ln w="9525">
            <a:noFill/>
          </a:ln>
        </p:spPr>
        <p:txBody>
          <a:bodyPr wrap="square" anchor="t" anchorCtr="0">
            <a:spAutoFit/>
          </a:bodyPr>
          <a:p>
            <a:pPr>
              <a:lnSpc>
                <a:spcPct val="150000"/>
              </a:lnSpc>
            </a:pPr>
            <a:r>
              <a:rPr lang="zh-CN" altLang="en-US" sz="2400" b="1" dirty="0">
                <a:solidFill>
                  <a:schemeClr val="bg2"/>
                </a:solidFill>
                <a:latin typeface="微软雅黑" panose="020B0503020204020204" charset="-122"/>
                <a:ea typeface="微软雅黑" panose="020B0503020204020204" charset="-122"/>
              </a:rPr>
              <a:t>（</a:t>
            </a:r>
            <a:r>
              <a:rPr lang="en-US" altLang="zh-CN" sz="2400" b="1" dirty="0">
                <a:solidFill>
                  <a:schemeClr val="bg2"/>
                </a:solidFill>
                <a:latin typeface="微软雅黑" panose="020B0503020204020204" charset="-122"/>
                <a:ea typeface="微软雅黑" panose="020B0503020204020204" charset="-122"/>
              </a:rPr>
              <a:t>2</a:t>
            </a:r>
            <a:r>
              <a:rPr lang="zh-CN" altLang="en-US" sz="2400" b="1" dirty="0">
                <a:solidFill>
                  <a:schemeClr val="bg2"/>
                </a:solidFill>
                <a:latin typeface="微软雅黑" panose="020B0503020204020204" charset="-122"/>
                <a:ea typeface="微软雅黑" panose="020B0503020204020204" charset="-122"/>
              </a:rPr>
              <a:t>）消极情绪也有积极力量</a:t>
            </a:r>
            <a:endParaRPr lang="zh-CN" altLang="en-US" sz="2400" b="1" dirty="0">
              <a:solidFill>
                <a:schemeClr val="bg2"/>
              </a:solidFill>
              <a:latin typeface="微软雅黑" panose="020B0503020204020204" charset="-122"/>
              <a:ea typeface="微软雅黑" panose="020B0503020204020204" charset="-122"/>
            </a:endParaRPr>
          </a:p>
        </p:txBody>
      </p:sp>
      <p:sp>
        <p:nvSpPr>
          <p:cNvPr id="4" name="TextBox 2"/>
          <p:cNvSpPr txBox="1"/>
          <p:nvPr/>
        </p:nvSpPr>
        <p:spPr>
          <a:xfrm>
            <a:off x="971550" y="5013325"/>
            <a:ext cx="7162165" cy="645160"/>
          </a:xfrm>
          <a:prstGeom prst="rect">
            <a:avLst/>
          </a:prstGeom>
          <a:solidFill>
            <a:srgbClr val="FFC000"/>
          </a:solidFill>
          <a:ln w="9525">
            <a:noFill/>
          </a:ln>
        </p:spPr>
        <p:txBody>
          <a:bodyPr wrap="square" anchor="t" anchorCtr="0">
            <a:spAutoFit/>
          </a:bodyPr>
          <a:p>
            <a:pPr>
              <a:lnSpc>
                <a:spcPct val="150000"/>
              </a:lnSpc>
            </a:pPr>
            <a:r>
              <a:rPr lang="zh-CN" altLang="en-US" sz="2400" b="1" dirty="0">
                <a:solidFill>
                  <a:schemeClr val="bg2"/>
                </a:solidFill>
                <a:latin typeface="微软雅黑" panose="020B0503020204020204" charset="-122"/>
                <a:ea typeface="微软雅黑" panose="020B0503020204020204" charset="-122"/>
              </a:rPr>
              <a:t>（</a:t>
            </a:r>
            <a:r>
              <a:rPr lang="en-US" altLang="zh-CN" sz="2400" b="1" dirty="0">
                <a:solidFill>
                  <a:schemeClr val="bg2"/>
                </a:solidFill>
                <a:latin typeface="微软雅黑" panose="020B0503020204020204" charset="-122"/>
                <a:ea typeface="微软雅黑" panose="020B0503020204020204" charset="-122"/>
              </a:rPr>
              <a:t>3</a:t>
            </a:r>
            <a:r>
              <a:rPr lang="zh-CN" altLang="en-US" sz="2400" b="1" dirty="0">
                <a:solidFill>
                  <a:schemeClr val="bg2"/>
                </a:solidFill>
                <a:latin typeface="微软雅黑" panose="020B0503020204020204" charset="-122"/>
                <a:ea typeface="微软雅黑" panose="020B0503020204020204" charset="-122"/>
              </a:rPr>
              <a:t>）不良情绪的负面作用</a:t>
            </a:r>
            <a:endParaRPr lang="zh-CN" altLang="en-US" sz="2400" b="1" dirty="0">
              <a:solidFill>
                <a:schemeClr val="bg2"/>
              </a:solidFill>
              <a:latin typeface="微软雅黑" panose="020B0503020204020204" charset="-122"/>
              <a:ea typeface="微软雅黑" panose="020B050302020402020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6" grpId="0" bldLvl="0" animBg="1"/>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sz="half" idx="1"/>
            <p:custDataLst>
              <p:tags r:id="rId1"/>
            </p:custDataLst>
          </p:nvPr>
        </p:nvSpPr>
        <p:spPr>
          <a:xfrm>
            <a:off x="683260" y="1268730"/>
            <a:ext cx="3260725" cy="4351338"/>
          </a:xfrm>
        </p:spPr>
        <p:txBody>
          <a:bodyPr vert="horz" lIns="68580" tIns="34290" rIns="68580" bIns="34290" rtlCol="0">
            <a:normAutofit/>
          </a:bodyPr>
          <a:lstStyle/>
          <a:p>
            <a:pPr marL="0" indent="0" algn="ctr" fontAlgn="auto">
              <a:lnSpc>
                <a:spcPct val="150000"/>
              </a:lnSpc>
              <a:spcBef>
                <a:spcPts val="0"/>
              </a:spcBef>
              <a:buNone/>
            </a:pPr>
            <a:r>
              <a:rPr lang="en-US" altLang="zh-CN" sz="2000" b="1" strike="noStrike" noProof="1" smtClean="0">
                <a:solidFill>
                  <a:schemeClr val="tx1"/>
                </a:solidFill>
                <a:uFillTx/>
                <a:latin typeface="Arial" panose="020B0604020202020204" pitchFamily="34" charset="0"/>
                <a:ea typeface="微软雅黑" panose="020B0503020204020204" charset="-122"/>
                <a:sym typeface="+mn-lt"/>
              </a:rPr>
              <a:t>         </a:t>
            </a:r>
            <a:r>
              <a:rPr lang="en-US" altLang="zh-CN" sz="2800" b="1" strike="noStrike" noProof="1" smtClean="0">
                <a:solidFill>
                  <a:schemeClr val="tx1"/>
                </a:solidFill>
                <a:uFillTx/>
                <a:latin typeface="Arial" panose="020B0604020202020204" pitchFamily="34" charset="0"/>
                <a:ea typeface="微软雅黑" panose="020B0503020204020204" charset="-122"/>
                <a:sym typeface="+mn-lt"/>
              </a:rPr>
              <a:t>   </a:t>
            </a:r>
            <a:endParaRPr lang="en-US" altLang="zh-CN" sz="2800" b="1" strike="noStrike" noProof="1" smtClean="0">
              <a:solidFill>
                <a:schemeClr val="tx1"/>
              </a:solidFill>
              <a:uFillTx/>
              <a:latin typeface="Arial" panose="020B0604020202020204" pitchFamily="34" charset="0"/>
              <a:ea typeface="微软雅黑" panose="020B0503020204020204" charset="-122"/>
              <a:sym typeface="+mn-lt"/>
            </a:endParaRPr>
          </a:p>
          <a:p>
            <a:pPr marL="0" indent="0" fontAlgn="auto">
              <a:lnSpc>
                <a:spcPct val="150000"/>
              </a:lnSpc>
              <a:spcBef>
                <a:spcPts val="0"/>
              </a:spcBef>
              <a:buNone/>
            </a:pPr>
            <a:r>
              <a:rPr lang="en-US" altLang="zh-CN" sz="2800" b="1" strike="noStrike" noProof="1" smtClean="0">
                <a:solidFill>
                  <a:schemeClr val="tx1"/>
                </a:solidFill>
                <a:uFillTx/>
                <a:latin typeface="Arial" panose="020B0604020202020204" pitchFamily="34" charset="0"/>
                <a:ea typeface="微软雅黑" panose="020B0503020204020204" charset="-122"/>
                <a:sym typeface="+mn-lt"/>
              </a:rPr>
              <a:t>      </a:t>
            </a:r>
            <a:r>
              <a:rPr lang="zh-CN" sz="2800" b="1" strike="noStrike" noProof="1" smtClean="0">
                <a:solidFill>
                  <a:schemeClr val="tx1"/>
                </a:solidFill>
                <a:uFillTx/>
                <a:latin typeface="Arial" panose="020B0604020202020204" pitchFamily="34" charset="0"/>
                <a:ea typeface="微软雅黑" panose="020B0503020204020204" charset="-122"/>
                <a:sym typeface="+mn-lt"/>
              </a:rPr>
              <a:t>案例分析</a:t>
            </a:r>
            <a:endParaRPr lang="en-US" altLang="zh-CN" sz="1600" strike="noStrike" noProof="1" smtClean="0">
              <a:solidFill>
                <a:schemeClr val="tx1"/>
              </a:solidFill>
              <a:uFillTx/>
              <a:latin typeface="Arial" panose="020B0604020202020204" pitchFamily="34" charset="0"/>
              <a:ea typeface="微软雅黑" panose="020B0503020204020204" charset="-122"/>
              <a:sym typeface="+mn-lt"/>
            </a:endParaRPr>
          </a:p>
          <a:p>
            <a:pPr fontAlgn="auto">
              <a:lnSpc>
                <a:spcPct val="150000"/>
              </a:lnSpc>
              <a:spcBef>
                <a:spcPts val="0"/>
              </a:spcBef>
            </a:pPr>
            <a:r>
              <a:rPr lang="zh-CN" altLang="en-US" strike="noStrike" noProof="1" smtClean="0">
                <a:solidFill>
                  <a:srgbClr val="FF0000"/>
                </a:solidFill>
                <a:uFillTx/>
                <a:latin typeface="Arial" panose="020B0604020202020204" pitchFamily="34" charset="0"/>
                <a:ea typeface="微软雅黑" panose="020B0503020204020204" charset="-122"/>
                <a:sym typeface="+mn-lt"/>
              </a:rPr>
              <a:t>长大的孤独感</a:t>
            </a:r>
            <a:endParaRPr lang="zh-CN" altLang="en-US" strike="noStrike" noProof="1" smtClean="0">
              <a:solidFill>
                <a:srgbClr val="FF0000"/>
              </a:solidFill>
              <a:uFillTx/>
              <a:latin typeface="Arial" panose="020B0604020202020204" pitchFamily="34" charset="0"/>
              <a:ea typeface="微软雅黑" panose="020B0503020204020204" charset="-122"/>
              <a:sym typeface="+mn-lt"/>
            </a:endParaRPr>
          </a:p>
          <a:p>
            <a:pPr fontAlgn="auto">
              <a:lnSpc>
                <a:spcPct val="150000"/>
              </a:lnSpc>
              <a:spcBef>
                <a:spcPts val="0"/>
              </a:spcBef>
            </a:pPr>
            <a:r>
              <a:rPr lang="en-US" altLang="zh-CN" strike="noStrike" noProof="1" smtClean="0">
                <a:solidFill>
                  <a:srgbClr val="FF0000"/>
                </a:solidFill>
                <a:uFillTx/>
                <a:latin typeface="Arial" panose="020B0604020202020204" pitchFamily="34" charset="0"/>
                <a:ea typeface="微软雅黑" panose="020B0503020204020204" charset="-122"/>
                <a:sym typeface="+mn-lt"/>
              </a:rPr>
              <a:t>“</a:t>
            </a:r>
            <a:r>
              <a:rPr lang="zh-CN" altLang="en-US" strike="noStrike" noProof="1" smtClean="0">
                <a:solidFill>
                  <a:srgbClr val="FF0000"/>
                </a:solidFill>
                <a:uFillTx/>
                <a:latin typeface="Arial" panose="020B0604020202020204" pitchFamily="34" charset="0"/>
                <a:ea typeface="微软雅黑" panose="020B0503020204020204" charset="-122"/>
                <a:sym typeface="+mn-lt"/>
              </a:rPr>
              <a:t>一点就着</a:t>
            </a:r>
            <a:r>
              <a:rPr lang="en-US" altLang="zh-CN" strike="noStrike" noProof="1" smtClean="0">
                <a:solidFill>
                  <a:srgbClr val="FF0000"/>
                </a:solidFill>
                <a:uFillTx/>
                <a:latin typeface="Arial" panose="020B0604020202020204" pitchFamily="34" charset="0"/>
                <a:ea typeface="微软雅黑" panose="020B0503020204020204" charset="-122"/>
                <a:sym typeface="+mn-lt"/>
              </a:rPr>
              <a:t>”</a:t>
            </a:r>
            <a:r>
              <a:rPr lang="zh-CN" altLang="en-US" strike="noStrike" noProof="1" smtClean="0">
                <a:solidFill>
                  <a:srgbClr val="FF0000"/>
                </a:solidFill>
                <a:uFillTx/>
                <a:latin typeface="Arial" panose="020B0604020202020204" pitchFamily="34" charset="0"/>
                <a:ea typeface="微软雅黑" panose="020B0503020204020204" charset="-122"/>
                <a:sym typeface="+mn-lt"/>
              </a:rPr>
              <a:t>的脾气</a:t>
            </a:r>
            <a:endParaRPr lang="zh-CN" altLang="en-US" strike="noStrike" noProof="1" smtClean="0">
              <a:solidFill>
                <a:srgbClr val="FF0000"/>
              </a:solidFill>
              <a:uFillTx/>
              <a:latin typeface="Arial" panose="020B0604020202020204" pitchFamily="34" charset="0"/>
              <a:ea typeface="微软雅黑" panose="020B0503020204020204" charset="-122"/>
              <a:sym typeface="+mn-lt"/>
            </a:endParaRPr>
          </a:p>
        </p:txBody>
      </p:sp>
      <p:sp>
        <p:nvSpPr>
          <p:cNvPr id="4" name="内容占位符 3"/>
          <p:cNvSpPr>
            <a:spLocks noGrp="1"/>
          </p:cNvSpPr>
          <p:nvPr>
            <p:ph sz="half" idx="2"/>
            <p:custDataLst>
              <p:tags r:id="rId2"/>
            </p:custDataLst>
          </p:nvPr>
        </p:nvSpPr>
        <p:spPr>
          <a:xfrm>
            <a:off x="5219700" y="1125220"/>
            <a:ext cx="3314700" cy="4589463"/>
          </a:xfrm>
        </p:spPr>
        <p:txBody>
          <a:bodyPr vert="horz" lIns="68580" tIns="34290" rIns="68580" bIns="34290" rtlCol="0">
            <a:normAutofit/>
          </a:bodyPr>
          <a:lstStyle/>
          <a:p>
            <a:pPr marL="0" indent="0" fontAlgn="auto">
              <a:lnSpc>
                <a:spcPct val="120000"/>
              </a:lnSpc>
              <a:spcBef>
                <a:spcPts val="0"/>
              </a:spcBef>
              <a:buNone/>
            </a:pPr>
            <a:endParaRPr lang="zh-CN" altLang="en-US" sz="2000" b="1" strike="noStrike" noProof="1" smtClean="0">
              <a:solidFill>
                <a:schemeClr val="tx1"/>
              </a:solidFill>
              <a:uFillTx/>
              <a:latin typeface="Arial" panose="020B0604020202020204" pitchFamily="34" charset="0"/>
              <a:ea typeface="微软雅黑" panose="020B0503020204020204" charset="-122"/>
              <a:sym typeface="+mn-lt"/>
            </a:endParaRPr>
          </a:p>
          <a:p>
            <a:pPr marL="0" indent="0" fontAlgn="auto">
              <a:lnSpc>
                <a:spcPct val="120000"/>
              </a:lnSpc>
              <a:spcBef>
                <a:spcPts val="0"/>
              </a:spcBef>
              <a:buNone/>
            </a:pPr>
            <a:r>
              <a:rPr lang="en-US" altLang="zh-CN" sz="2000" b="1" strike="noStrike" noProof="1" smtClean="0">
                <a:solidFill>
                  <a:schemeClr val="tx1"/>
                </a:solidFill>
                <a:uFillTx/>
                <a:latin typeface="Arial" panose="020B0604020202020204" pitchFamily="34" charset="0"/>
                <a:ea typeface="微软雅黑" panose="020B0503020204020204" charset="-122"/>
                <a:sym typeface="+mn-lt"/>
              </a:rPr>
              <a:t>       </a:t>
            </a:r>
            <a:r>
              <a:rPr lang="en-US" altLang="zh-CN" sz="2800" b="1" strike="noStrike" noProof="1" smtClean="0">
                <a:solidFill>
                  <a:schemeClr val="tx1"/>
                </a:solidFill>
                <a:uFillTx/>
                <a:latin typeface="Arial" panose="020B0604020202020204" pitchFamily="34" charset="0"/>
                <a:ea typeface="微软雅黑" panose="020B0503020204020204" charset="-122"/>
                <a:sym typeface="+mn-lt"/>
              </a:rPr>
              <a:t>  </a:t>
            </a:r>
            <a:endParaRPr lang="en-US" altLang="zh-CN" sz="2800" b="1" strike="noStrike" noProof="1" smtClean="0">
              <a:solidFill>
                <a:schemeClr val="tx1"/>
              </a:solidFill>
              <a:uFillTx/>
              <a:latin typeface="Arial" panose="020B0604020202020204" pitchFamily="34" charset="0"/>
              <a:ea typeface="微软雅黑" panose="020B0503020204020204" charset="-122"/>
              <a:sym typeface="+mn-lt"/>
            </a:endParaRPr>
          </a:p>
          <a:p>
            <a:pPr marL="0" indent="0" fontAlgn="auto">
              <a:lnSpc>
                <a:spcPct val="120000"/>
              </a:lnSpc>
              <a:spcBef>
                <a:spcPts val="0"/>
              </a:spcBef>
              <a:buNone/>
            </a:pPr>
            <a:r>
              <a:rPr lang="en-US" altLang="zh-CN" sz="2800" b="1" strike="noStrike" noProof="1" smtClean="0">
                <a:solidFill>
                  <a:schemeClr val="tx1"/>
                </a:solidFill>
                <a:uFillTx/>
                <a:latin typeface="Arial" panose="020B0604020202020204" pitchFamily="34" charset="0"/>
                <a:ea typeface="微软雅黑" panose="020B0503020204020204" charset="-122"/>
                <a:sym typeface="+mn-lt"/>
              </a:rPr>
              <a:t>    </a:t>
            </a:r>
            <a:r>
              <a:rPr lang="zh-CN" altLang="en-US" sz="2800" b="1" strike="noStrike" noProof="1" smtClean="0">
                <a:solidFill>
                  <a:schemeClr val="tx1"/>
                </a:solidFill>
                <a:uFillTx/>
                <a:latin typeface="Arial" panose="020B0604020202020204" pitchFamily="34" charset="0"/>
                <a:ea typeface="微软雅黑" panose="020B0503020204020204" charset="-122"/>
                <a:sym typeface="+mn-lt"/>
              </a:rPr>
              <a:t>思考</a:t>
            </a:r>
            <a:r>
              <a:rPr lang="zh-CN" altLang="en-US" sz="2800" b="1" strike="noStrike" noProof="1" smtClean="0">
                <a:solidFill>
                  <a:schemeClr val="tx1"/>
                </a:solidFill>
                <a:uFillTx/>
                <a:latin typeface="Arial" panose="020B0604020202020204" pitchFamily="34" charset="0"/>
                <a:ea typeface="微软雅黑" panose="020B0503020204020204" charset="-122"/>
                <a:sym typeface="+mn-lt"/>
              </a:rPr>
              <a:t> </a:t>
            </a:r>
            <a:r>
              <a:rPr lang="zh-CN" altLang="en-US" sz="2000" b="1" strike="noStrike" noProof="1" smtClean="0">
                <a:solidFill>
                  <a:schemeClr val="tx1"/>
                </a:solidFill>
                <a:uFillTx/>
                <a:latin typeface="Arial" panose="020B0604020202020204" pitchFamily="34" charset="0"/>
                <a:ea typeface="微软雅黑" panose="020B0503020204020204" charset="-122"/>
                <a:sym typeface="+mn-lt"/>
              </a:rPr>
              <a:t>    </a:t>
            </a:r>
            <a:endParaRPr lang="zh-CN" altLang="en-US" sz="1600" strike="noStrike" noProof="1" smtClean="0">
              <a:solidFill>
                <a:schemeClr val="tx1"/>
              </a:solidFill>
              <a:uFillTx/>
              <a:latin typeface="Arial" panose="020B0604020202020204" pitchFamily="34" charset="0"/>
              <a:ea typeface="微软雅黑" panose="020B0503020204020204" charset="-122"/>
              <a:sym typeface="+mn-lt"/>
            </a:endParaRPr>
          </a:p>
          <a:p>
            <a:pPr marL="0" indent="0" fontAlgn="auto">
              <a:lnSpc>
                <a:spcPct val="120000"/>
              </a:lnSpc>
              <a:spcBef>
                <a:spcPts val="0"/>
              </a:spcBef>
              <a:buNone/>
            </a:pPr>
            <a:endParaRPr lang="zh-CN" altLang="en-US" sz="1600" strike="noStrike" noProof="1" smtClean="0">
              <a:solidFill>
                <a:schemeClr val="tx1"/>
              </a:solidFill>
              <a:uFillTx/>
              <a:latin typeface="Arial" panose="020B0604020202020204" pitchFamily="34" charset="0"/>
              <a:ea typeface="微软雅黑" panose="020B0503020204020204" charset="-122"/>
              <a:sym typeface="+mn-lt"/>
            </a:endParaRPr>
          </a:p>
          <a:p>
            <a:pPr marL="0" indent="0" fontAlgn="auto">
              <a:lnSpc>
                <a:spcPct val="120000"/>
              </a:lnSpc>
              <a:spcBef>
                <a:spcPts val="0"/>
              </a:spcBef>
              <a:buNone/>
            </a:pPr>
            <a:r>
              <a:rPr lang="zh-CN" altLang="en-US" smtClean="0">
                <a:uFillTx/>
                <a:latin typeface="Arial" panose="020B0604020202020204" pitchFamily="34" charset="0"/>
                <a:ea typeface="微软雅黑" panose="020B0503020204020204" charset="-122"/>
                <a:sym typeface="+mn-ea"/>
              </a:rPr>
              <a:t>中职生青春期情绪的基本特征</a:t>
            </a:r>
            <a:endParaRPr lang="zh-CN" altLang="en-US" strike="noStrike" noProof="1" smtClean="0">
              <a:uFillTx/>
              <a:latin typeface="Arial" panose="020B0604020202020204" pitchFamily="34" charset="0"/>
              <a:ea typeface="微软雅黑" panose="020B0503020204020204" charset="-122"/>
            </a:endParaRPr>
          </a:p>
          <a:p>
            <a:pPr marL="0" indent="0" fontAlgn="auto">
              <a:lnSpc>
                <a:spcPct val="120000"/>
              </a:lnSpc>
              <a:spcBef>
                <a:spcPts val="0"/>
              </a:spcBef>
              <a:buNone/>
            </a:pPr>
            <a:endParaRPr lang="zh-CN" altLang="en-US" sz="4000" b="1" strike="noStrike" noProof="1" smtClean="0">
              <a:solidFill>
                <a:schemeClr val="tx2"/>
              </a:solidFill>
              <a:uFillTx/>
              <a:latin typeface="Arial" panose="020B0604020202020204" pitchFamily="34" charset="0"/>
              <a:ea typeface="微软雅黑" panose="020B0503020204020204" charset="-122"/>
              <a:sym typeface="+mn-lt"/>
            </a:endParaRPr>
          </a:p>
        </p:txBody>
      </p:sp>
      <p:sp>
        <p:nvSpPr>
          <p:cNvPr id="5" name="右箭头 4"/>
          <p:cNvSpPr/>
          <p:nvPr/>
        </p:nvSpPr>
        <p:spPr>
          <a:xfrm>
            <a:off x="3707765" y="2780983"/>
            <a:ext cx="1296988" cy="2889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1" name="矩形 10"/>
          <p:cNvSpPr/>
          <p:nvPr>
            <p:custDataLst>
              <p:tags r:id="rId3"/>
            </p:custDataLst>
          </p:nvPr>
        </p:nvSpPr>
        <p:spPr>
          <a:xfrm>
            <a:off x="-33337" y="454025"/>
            <a:ext cx="2589213"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fontAlgn="base">
              <a:lnSpc>
                <a:spcPct val="120000"/>
              </a:lnSpc>
            </a:pPr>
            <a:endParaRPr lang="zh-CN" altLang="en-US" sz="3200" strike="noStrike" noProof="1" dirty="0">
              <a:solidFill>
                <a:schemeClr val="tx1"/>
              </a:solidFill>
              <a:ea typeface="微软雅黑" panose="020B0503020204020204" charset="-122"/>
              <a:cs typeface="+mn-ea"/>
              <a:sym typeface="+mn-lt"/>
            </a:endParaRPr>
          </a:p>
        </p:txBody>
      </p:sp>
      <p:sp>
        <p:nvSpPr>
          <p:cNvPr id="10" name="标题 1"/>
          <p:cNvSpPr>
            <a:spLocks noGrp="1"/>
          </p:cNvSpPr>
          <p:nvPr>
            <p:custDataLst>
              <p:tags r:id="rId4"/>
            </p:custDataLst>
          </p:nvPr>
        </p:nvSpPr>
        <p:spPr>
          <a:xfrm>
            <a:off x="222250" y="297180"/>
            <a:ext cx="4088765" cy="1109980"/>
          </a:xfrm>
          <a:prstGeom prst="rect">
            <a:avLst/>
          </a:prstGeom>
          <a:noFill/>
          <a:ln w="9525">
            <a:noFill/>
          </a:ln>
        </p:spPr>
        <p:txBody>
          <a:bodyPr vert="horz" wrap="square" lIns="68580" tIns="34290" rIns="68580" bIns="34290" rtlCol="0" anchor="ctr" anchorCtr="0">
            <a:normAutofit lnSpcReduction="20000"/>
          </a:bodyPr>
          <a:lstStyle>
            <a:lvl1pPr algn="l" defTabSz="685800" rtl="0" eaLnBrk="1" latinLnBrk="0" hangingPunct="1">
              <a:lnSpc>
                <a:spcPct val="90000"/>
              </a:lnSpc>
              <a:spcBef>
                <a:spcPct val="0"/>
              </a:spcBef>
              <a:buNone/>
              <a:defRPr sz="3600" kern="1200">
                <a:solidFill>
                  <a:schemeClr val="tx1"/>
                </a:solidFill>
                <a:latin typeface="+mj-lt"/>
                <a:ea typeface="+mj-ea"/>
                <a:cs typeface="+mj-cs"/>
              </a:defRPr>
            </a:lvl1pPr>
          </a:lstStyle>
          <a:p>
            <a:pPr fontAlgn="auto">
              <a:lnSpc>
                <a:spcPct val="120000"/>
              </a:lnSpc>
            </a:pPr>
            <a:r>
              <a:rPr lang="en-US" altLang="zh-CN" sz="3200" b="1" strike="noStrike" noProof="1" smtClean="0">
                <a:solidFill>
                  <a:schemeClr val="tx1"/>
                </a:solidFill>
                <a:uFillTx/>
                <a:latin typeface="Arial" panose="020B0604020202020204" pitchFamily="34" charset="0"/>
                <a:ea typeface="微软雅黑" panose="020B0503020204020204" charset="-122"/>
                <a:sym typeface="+mn-lt"/>
              </a:rPr>
              <a:t>d.</a:t>
            </a:r>
            <a:r>
              <a:rPr lang="zh-CN" altLang="en-US" sz="3200" b="1" smtClean="0">
                <a:uFillTx/>
                <a:latin typeface="Arial" panose="020B0604020202020204" pitchFamily="34" charset="0"/>
                <a:ea typeface="微软雅黑" panose="020B0503020204020204" charset="-122"/>
                <a:sym typeface="+mn-lt"/>
              </a:rPr>
              <a:t>案例分析</a:t>
            </a:r>
            <a:endParaRPr lang="en-US" altLang="zh-CN" sz="3200" b="1" strike="noStrike" noProof="1" smtClean="0">
              <a:solidFill>
                <a:schemeClr val="tx1"/>
              </a:solidFill>
              <a:uFillTx/>
              <a:latin typeface="Arial" panose="020B0604020202020204" pitchFamily="34" charset="0"/>
              <a:ea typeface="微软雅黑" panose="020B0503020204020204" charset="-122"/>
              <a:sym typeface="+mn-lt"/>
            </a:endParaRPr>
          </a:p>
        </p:txBody>
      </p:sp>
      <p:pic>
        <p:nvPicPr>
          <p:cNvPr id="8" name="图片 7"/>
          <p:cNvPicPr>
            <a:picLocks noChangeAspect="1"/>
          </p:cNvPicPr>
          <p:nvPr>
            <p:custDataLst>
              <p:tags r:id="rId5"/>
            </p:custDataLst>
          </p:nvPr>
        </p:nvPicPr>
        <p:blipFill>
          <a:blip r:embed="rId6"/>
          <a:stretch>
            <a:fillRect/>
          </a:stretch>
        </p:blipFill>
        <p:spPr>
          <a:xfrm>
            <a:off x="1547495" y="4077335"/>
            <a:ext cx="5867400" cy="2209800"/>
          </a:xfrm>
          <a:prstGeom prst="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a:spLocks noChangeAspect="1"/>
          </p:cNvSpPr>
          <p:nvPr>
            <p:custDataLst>
              <p:tags r:id="rId1"/>
            </p:custDataLst>
          </p:nvPr>
        </p:nvSpPr>
        <p:spPr>
          <a:xfrm>
            <a:off x="0" y="1833563"/>
            <a:ext cx="9144000" cy="31908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pPr>
            <a:r>
              <a:rPr lang="zh-CN" altLang="en-US" sz="2400" strike="noStrike" noProof="1">
                <a:solidFill>
                  <a:schemeClr val="tx1"/>
                </a:solidFill>
              </a:rPr>
              <a:t>（</a:t>
            </a:r>
            <a:r>
              <a:rPr lang="en-US" altLang="zh-CN" sz="2400" strike="noStrike" noProof="1">
                <a:solidFill>
                  <a:schemeClr val="tx1"/>
                </a:solidFill>
              </a:rPr>
              <a:t>1</a:t>
            </a:r>
            <a:r>
              <a:rPr lang="zh-CN" altLang="en-US" sz="2400" strike="noStrike" noProof="1">
                <a:solidFill>
                  <a:schemeClr val="tx1"/>
                </a:solidFill>
              </a:rPr>
              <a:t>）接纳自身情绪</a:t>
            </a:r>
            <a:br>
              <a:rPr lang="zh-CN" altLang="en-US" sz="2400" strike="noStrike" noProof="1">
                <a:solidFill>
                  <a:schemeClr val="tx1"/>
                </a:solidFill>
              </a:rPr>
            </a:br>
            <a:r>
              <a:rPr lang="zh-CN" altLang="en-US" sz="2400" strike="noStrike" noProof="1">
                <a:solidFill>
                  <a:schemeClr val="tx1"/>
                </a:solidFill>
              </a:rPr>
              <a:t>（</a:t>
            </a:r>
            <a:r>
              <a:rPr lang="en-US" altLang="zh-CN" sz="2400" strike="noStrike" noProof="1">
                <a:solidFill>
                  <a:schemeClr val="tx1"/>
                </a:solidFill>
              </a:rPr>
              <a:t>2</a:t>
            </a:r>
            <a:r>
              <a:rPr lang="zh-CN" altLang="en-US" sz="2400" strike="noStrike" noProof="1">
                <a:solidFill>
                  <a:schemeClr val="tx1"/>
                </a:solidFill>
              </a:rPr>
              <a:t>）真实表达情绪</a:t>
            </a:r>
            <a:endParaRPr lang="zh-CN" altLang="en-US" sz="2400" strike="noStrike" noProof="1">
              <a:solidFill>
                <a:schemeClr val="tx1"/>
              </a:solidFill>
            </a:endParaRPr>
          </a:p>
          <a:p>
            <a:pPr algn="ctr" fontAlgn="base">
              <a:lnSpc>
                <a:spcPct val="150000"/>
              </a:lnSpc>
            </a:pPr>
            <a:r>
              <a:rPr lang="zh-CN" altLang="en-US" sz="2400" strike="noStrike" noProof="1">
                <a:solidFill>
                  <a:schemeClr val="tx1"/>
                </a:solidFill>
              </a:rPr>
              <a:t>（</a:t>
            </a:r>
            <a:r>
              <a:rPr lang="en-US" altLang="zh-CN" sz="2400" strike="noStrike" noProof="1">
                <a:solidFill>
                  <a:schemeClr val="tx1"/>
                </a:solidFill>
              </a:rPr>
              <a:t>3</a:t>
            </a:r>
            <a:r>
              <a:rPr lang="zh-CN" altLang="en-US" sz="2400" strike="noStrike" noProof="1">
                <a:solidFill>
                  <a:schemeClr val="tx1"/>
                </a:solidFill>
              </a:rPr>
              <a:t>）适度表达情绪</a:t>
            </a:r>
            <a:endParaRPr lang="zh-CN" altLang="en-US" sz="2400" strike="noStrike" noProof="1">
              <a:solidFill>
                <a:schemeClr val="tx1"/>
              </a:solidFill>
            </a:endParaRPr>
          </a:p>
          <a:p>
            <a:pPr algn="ctr" fontAlgn="base">
              <a:lnSpc>
                <a:spcPct val="150000"/>
              </a:lnSpc>
            </a:pPr>
            <a:r>
              <a:rPr lang="zh-CN" altLang="en-US" sz="2400" strike="noStrike" noProof="1">
                <a:solidFill>
                  <a:schemeClr val="tx1"/>
                </a:solidFill>
              </a:rPr>
              <a:t>（</a:t>
            </a:r>
            <a:r>
              <a:rPr lang="en-US" altLang="zh-CN" sz="2400" strike="noStrike" noProof="1">
                <a:solidFill>
                  <a:schemeClr val="tx1"/>
                </a:solidFill>
              </a:rPr>
              <a:t>4</a:t>
            </a:r>
            <a:r>
              <a:rPr lang="zh-CN" altLang="en-US" sz="2400" strike="noStrike" noProof="1">
                <a:solidFill>
                  <a:schemeClr val="tx1"/>
                </a:solidFill>
              </a:rPr>
              <a:t>）采用恰当方式</a:t>
            </a:r>
            <a:endParaRPr lang="zh-CN" altLang="en-US" sz="2400" strike="noStrike" noProof="1">
              <a:solidFill>
                <a:schemeClr val="tx1"/>
              </a:solidFill>
            </a:endParaRPr>
          </a:p>
          <a:p>
            <a:pPr algn="ctr" fontAlgn="base">
              <a:lnSpc>
                <a:spcPct val="150000"/>
              </a:lnSpc>
            </a:pPr>
            <a:r>
              <a:rPr lang="zh-CN" altLang="en-US" sz="2400" strike="noStrike" noProof="1">
                <a:solidFill>
                  <a:schemeClr val="tx1"/>
                </a:solidFill>
              </a:rPr>
              <a:t>（</a:t>
            </a:r>
            <a:r>
              <a:rPr lang="en-US" altLang="zh-CN" sz="2400" strike="noStrike" noProof="1">
                <a:solidFill>
                  <a:schemeClr val="tx1"/>
                </a:solidFill>
              </a:rPr>
              <a:t>5</a:t>
            </a:r>
            <a:r>
              <a:rPr lang="zh-CN" altLang="en-US" sz="2400" strike="noStrike" noProof="1">
                <a:solidFill>
                  <a:schemeClr val="tx1"/>
                </a:solidFill>
              </a:rPr>
              <a:t>）尊重理解他人</a:t>
            </a:r>
            <a:endParaRPr lang="zh-CN" altLang="en-US" sz="2400" strike="noStrike" noProof="1">
              <a:solidFill>
                <a:schemeClr val="tx1"/>
              </a:solidFill>
            </a:endParaRPr>
          </a:p>
        </p:txBody>
      </p:sp>
      <p:sp>
        <p:nvSpPr>
          <p:cNvPr id="4" name="文本框 3"/>
          <p:cNvSpPr txBox="1"/>
          <p:nvPr/>
        </p:nvSpPr>
        <p:spPr>
          <a:xfrm>
            <a:off x="683895" y="692150"/>
            <a:ext cx="7747000" cy="829945"/>
          </a:xfrm>
          <a:prstGeom prst="rect">
            <a:avLst/>
          </a:prstGeom>
          <a:noFill/>
        </p:spPr>
        <p:txBody>
          <a:bodyPr wrap="square" rtlCol="0">
            <a:spAutoFit/>
          </a:bodyPr>
          <a:p>
            <a:pPr algn="ctr">
              <a:lnSpc>
                <a:spcPct val="150000"/>
              </a:lnSpc>
            </a:pPr>
            <a:r>
              <a:rPr lang="zh-CN" altLang="en-US" sz="3200" b="1" noProof="1">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rPr>
              <a:t>表达情绪</a:t>
            </a:r>
            <a:endParaRPr lang="zh-CN" altLang="en-US" sz="3200" b="1" noProof="1">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endParaRPr>
          </a:p>
        </p:txBody>
      </p:sp>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3" name="文本框 2"/>
          <p:cNvSpPr txBox="1"/>
          <p:nvPr/>
        </p:nvSpPr>
        <p:spPr>
          <a:xfrm>
            <a:off x="755333" y="1556703"/>
            <a:ext cx="7677150" cy="645160"/>
          </a:xfrm>
          <a:prstGeom prst="rect">
            <a:avLst/>
          </a:prstGeom>
          <a:noFill/>
          <a:ln w="9525">
            <a:noFill/>
          </a:ln>
        </p:spPr>
        <p:txBody>
          <a:bodyPr wrap="square" anchor="t" anchorCtr="0">
            <a:spAutoFit/>
          </a:bodyPr>
          <a:p>
            <a:pPr>
              <a:lnSpc>
                <a:spcPct val="150000"/>
              </a:lnSpc>
              <a:spcAft>
                <a:spcPts val="800"/>
              </a:spcAft>
              <a:buFontTx/>
            </a:pPr>
            <a:r>
              <a:rPr lang="en-US" altLang="zh-CN" sz="2400" b="1" dirty="0">
                <a:latin typeface="微软雅黑" panose="020B0503020204020204" charset="-122"/>
                <a:ea typeface="微软雅黑" panose="020B0503020204020204" charset="-122"/>
              </a:rPr>
              <a:t>1. </a:t>
            </a:r>
            <a:r>
              <a:rPr lang="zh-CN" altLang="en-US" sz="2400" b="1" dirty="0">
                <a:latin typeface="微软雅黑" panose="020B0503020204020204" charset="-122"/>
                <a:ea typeface="微软雅黑" panose="020B0503020204020204" charset="-122"/>
              </a:rPr>
              <a:t>情绪体验及行为记录，</a:t>
            </a:r>
            <a:r>
              <a:rPr lang="zh-CN" altLang="en-US" sz="2400" b="1" dirty="0">
                <a:latin typeface="微软雅黑" panose="020B0503020204020204" charset="-122"/>
                <a:ea typeface="微软雅黑" panose="020B0503020204020204" charset="-122"/>
                <a:sym typeface="+mn-ea"/>
              </a:rPr>
              <a:t>觉察识别情绪（小组讨论）</a:t>
            </a:r>
            <a:endParaRPr lang="zh-CN" altLang="en-US" sz="2400" dirty="0">
              <a:latin typeface="微软雅黑" panose="020B0503020204020204" charset="-122"/>
              <a:ea typeface="微软雅黑" panose="020B0503020204020204" charset="-122"/>
            </a:endParaRPr>
          </a:p>
        </p:txBody>
      </p:sp>
      <p:sp>
        <p:nvSpPr>
          <p:cNvPr id="11" name="矩形 10"/>
          <p:cNvSpPr/>
          <p:nvPr>
            <p:custDataLst>
              <p:tags r:id="rId1"/>
            </p:custDataLst>
          </p:nvPr>
        </p:nvSpPr>
        <p:spPr>
          <a:xfrm>
            <a:off x="-33337" y="454025"/>
            <a:ext cx="2589213"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fontAlgn="base">
              <a:lnSpc>
                <a:spcPct val="120000"/>
              </a:lnSpc>
            </a:pPr>
            <a:endParaRPr lang="zh-CN" altLang="en-US" sz="3200" strike="noStrike" noProof="1" dirty="0">
              <a:solidFill>
                <a:schemeClr val="tx1"/>
              </a:solidFill>
              <a:ea typeface="微软雅黑" panose="020B0503020204020204" charset="-122"/>
              <a:cs typeface="+mn-ea"/>
              <a:sym typeface="+mn-lt"/>
            </a:endParaRPr>
          </a:p>
        </p:txBody>
      </p:sp>
      <p:sp>
        <p:nvSpPr>
          <p:cNvPr id="10" name="标题 1"/>
          <p:cNvSpPr>
            <a:spLocks noGrp="1"/>
          </p:cNvSpPr>
          <p:nvPr>
            <p:custDataLst>
              <p:tags r:id="rId2"/>
            </p:custDataLst>
          </p:nvPr>
        </p:nvSpPr>
        <p:spPr>
          <a:xfrm>
            <a:off x="222250" y="297180"/>
            <a:ext cx="4088765" cy="1109980"/>
          </a:xfrm>
          <a:prstGeom prst="rect">
            <a:avLst/>
          </a:prstGeom>
          <a:noFill/>
          <a:ln w="9525">
            <a:noFill/>
          </a:ln>
        </p:spPr>
        <p:txBody>
          <a:bodyPr vert="horz" wrap="square" lIns="68580" tIns="34290" rIns="68580" bIns="34290" rtlCol="0" anchor="ctr" anchorCtr="0">
            <a:normAutofit lnSpcReduction="20000"/>
          </a:bodyPr>
          <a:lstStyle>
            <a:lvl1pPr algn="l" defTabSz="685800" rtl="0" eaLnBrk="1" latinLnBrk="0" hangingPunct="1">
              <a:lnSpc>
                <a:spcPct val="90000"/>
              </a:lnSpc>
              <a:spcBef>
                <a:spcPct val="0"/>
              </a:spcBef>
              <a:buNone/>
              <a:defRPr sz="3600" kern="1200">
                <a:solidFill>
                  <a:schemeClr val="tx1"/>
                </a:solidFill>
                <a:latin typeface="+mj-lt"/>
                <a:ea typeface="+mj-ea"/>
                <a:cs typeface="+mj-cs"/>
              </a:defRPr>
            </a:lvl1pPr>
          </a:lstStyle>
          <a:p>
            <a:pPr fontAlgn="auto">
              <a:lnSpc>
                <a:spcPct val="120000"/>
              </a:lnSpc>
            </a:pPr>
            <a:r>
              <a:rPr lang="en-US" altLang="zh-CN" sz="3200" b="1" strike="noStrike" noProof="1" smtClean="0">
                <a:solidFill>
                  <a:schemeClr val="tx1"/>
                </a:solidFill>
                <a:uFillTx/>
                <a:latin typeface="Arial" panose="020B0604020202020204" pitchFamily="34" charset="0"/>
                <a:ea typeface="微软雅黑" panose="020B0503020204020204" charset="-122"/>
                <a:sym typeface="+mn-lt"/>
              </a:rPr>
              <a:t>e.</a:t>
            </a:r>
            <a:r>
              <a:rPr lang="zh-CN" altLang="en-US" sz="3200" b="1" spc="150">
                <a:ln>
                  <a:noFill/>
                </a:ln>
                <a:effectLst>
                  <a:outerShdw blurRad="38100" dist="38100" dir="2700000">
                    <a:srgbClr val="000000"/>
                  </a:outerShdw>
                </a:effectLst>
                <a:uLnTx/>
                <a:uFillTx/>
                <a:latin typeface="Arial" panose="020B0604020202020204" pitchFamily="34" charset="0"/>
                <a:ea typeface="微软雅黑" panose="020B0503020204020204" charset="-122"/>
                <a:cs typeface="+mn-cs"/>
                <a:sym typeface="+mn-ea"/>
              </a:rPr>
              <a:t>心理体验活动</a:t>
            </a:r>
            <a:endParaRPr lang="en-US" altLang="zh-CN" sz="3200" b="1" strike="noStrike" noProof="1" smtClean="0">
              <a:solidFill>
                <a:schemeClr val="tx1"/>
              </a:solidFill>
              <a:uFillTx/>
              <a:latin typeface="Arial" panose="020B0604020202020204" pitchFamily="34" charset="0"/>
              <a:ea typeface="微软雅黑" panose="020B0503020204020204" charset="-122"/>
              <a:sym typeface="+mn-lt"/>
            </a:endParaRPr>
          </a:p>
        </p:txBody>
      </p:sp>
      <p:grpSp>
        <p:nvGrpSpPr>
          <p:cNvPr id="8" name="组合 7"/>
          <p:cNvGrpSpPr/>
          <p:nvPr/>
        </p:nvGrpSpPr>
        <p:grpSpPr>
          <a:xfrm>
            <a:off x="683260" y="2515870"/>
            <a:ext cx="3835886" cy="3435350"/>
            <a:chOff x="1076" y="3133"/>
            <a:chExt cx="12822" cy="7158"/>
          </a:xfrm>
        </p:grpSpPr>
        <p:sp>
          <p:nvSpPr>
            <p:cNvPr id="4" name="文本框 2"/>
            <p:cNvSpPr txBox="1"/>
            <p:nvPr/>
          </p:nvSpPr>
          <p:spPr>
            <a:xfrm>
              <a:off x="1078" y="3133"/>
              <a:ext cx="12090" cy="959"/>
            </a:xfrm>
            <a:prstGeom prst="rect">
              <a:avLst/>
            </a:prstGeom>
            <a:noFill/>
            <a:ln w="9525">
              <a:noFill/>
            </a:ln>
          </p:spPr>
          <p:txBody>
            <a:bodyPr anchor="t" anchorCtr="0">
              <a:spAutoFit/>
            </a:bodyPr>
            <a:p>
              <a:pPr>
                <a:lnSpc>
                  <a:spcPct val="150000"/>
                </a:lnSpc>
                <a:spcAft>
                  <a:spcPts val="800"/>
                </a:spcAft>
                <a:buFontTx/>
              </a:pPr>
              <a:r>
                <a:rPr lang="zh-CN" sz="1600" dirty="0">
                  <a:latin typeface="微软雅黑" panose="020B0503020204020204" charset="-122"/>
                  <a:ea typeface="微软雅黑" panose="020B0503020204020204" charset="-122"/>
                </a:rPr>
                <a:t>当你生日收到好朋友的礼物时：</a:t>
              </a:r>
              <a:endParaRPr lang="zh-CN" sz="1600" dirty="0">
                <a:latin typeface="微软雅黑" panose="020B0503020204020204" charset="-122"/>
                <a:ea typeface="微软雅黑" panose="020B0503020204020204" charset="-122"/>
              </a:endParaRPr>
            </a:p>
          </p:txBody>
        </p:sp>
        <p:sp>
          <p:nvSpPr>
            <p:cNvPr id="5" name="文本框 2"/>
            <p:cNvSpPr txBox="1"/>
            <p:nvPr/>
          </p:nvSpPr>
          <p:spPr>
            <a:xfrm>
              <a:off x="1189" y="4380"/>
              <a:ext cx="12090" cy="1942"/>
            </a:xfrm>
            <a:prstGeom prst="rect">
              <a:avLst/>
            </a:prstGeom>
            <a:solidFill>
              <a:srgbClr val="92D050"/>
            </a:solidFill>
            <a:ln w="9525">
              <a:noFill/>
            </a:ln>
          </p:spPr>
          <p:txBody>
            <a:bodyPr anchor="t" anchorCtr="0">
              <a:spAutoFit/>
            </a:bodyPr>
            <a:p>
              <a:pPr>
                <a:lnSpc>
                  <a:spcPct val="150000"/>
                </a:lnSpc>
                <a:spcAft>
                  <a:spcPts val="800"/>
                </a:spcAft>
                <a:buFontTx/>
              </a:pPr>
              <a:r>
                <a:rPr lang="zh-CN" sz="1600" dirty="0">
                  <a:latin typeface="微软雅黑" panose="020B0503020204020204" charset="-122"/>
                  <a:ea typeface="微软雅黑" panose="020B0503020204020204" charset="-122"/>
                </a:rPr>
                <a:t>你感到</a:t>
              </a:r>
              <a:endParaRPr lang="zh-CN" sz="1600" dirty="0">
                <a:latin typeface="微软雅黑" panose="020B0503020204020204" charset="-122"/>
                <a:ea typeface="微软雅黑" panose="020B0503020204020204" charset="-122"/>
              </a:endParaRPr>
            </a:p>
            <a:p>
              <a:pPr>
                <a:lnSpc>
                  <a:spcPct val="150000"/>
                </a:lnSpc>
                <a:spcAft>
                  <a:spcPts val="800"/>
                </a:spcAft>
                <a:buFontTx/>
              </a:pPr>
              <a:r>
                <a:rPr lang="zh-CN" sz="1600" dirty="0">
                  <a:latin typeface="微软雅黑" panose="020B0503020204020204" charset="-122"/>
                  <a:ea typeface="微软雅黑" panose="020B0503020204020204" charset="-122"/>
                </a:rPr>
                <a:t>这时你会</a:t>
              </a:r>
              <a:endParaRPr lang="zh-CN" sz="1600" dirty="0">
                <a:latin typeface="微软雅黑" panose="020B0503020204020204" charset="-122"/>
                <a:ea typeface="微软雅黑" panose="020B0503020204020204" charset="-122"/>
              </a:endParaRPr>
            </a:p>
          </p:txBody>
        </p:sp>
        <p:sp>
          <p:nvSpPr>
            <p:cNvPr id="6" name="文本框 2"/>
            <p:cNvSpPr txBox="1"/>
            <p:nvPr/>
          </p:nvSpPr>
          <p:spPr>
            <a:xfrm>
              <a:off x="1076" y="6687"/>
              <a:ext cx="12710" cy="1729"/>
            </a:xfrm>
            <a:prstGeom prst="rect">
              <a:avLst/>
            </a:prstGeom>
            <a:noFill/>
            <a:ln w="9525">
              <a:noFill/>
            </a:ln>
          </p:spPr>
          <p:txBody>
            <a:bodyPr wrap="square" anchor="t" anchorCtr="0">
              <a:spAutoFit/>
            </a:bodyPr>
            <a:p>
              <a:pPr>
                <a:lnSpc>
                  <a:spcPct val="150000"/>
                </a:lnSpc>
                <a:spcAft>
                  <a:spcPts val="800"/>
                </a:spcAft>
                <a:buFontTx/>
              </a:pPr>
              <a:r>
                <a:rPr lang="zh-CN" sz="1600" dirty="0">
                  <a:latin typeface="微软雅黑" panose="020B0503020204020204" charset="-122"/>
                  <a:ea typeface="微软雅黑" panose="020B0503020204020204" charset="-122"/>
                </a:rPr>
                <a:t>当你得知自己仅差</a:t>
              </a:r>
              <a:r>
                <a:rPr lang="en-US" altLang="zh-CN" sz="1600" dirty="0">
                  <a:latin typeface="微软雅黑" panose="020B0503020204020204" charset="-122"/>
                  <a:ea typeface="微软雅黑" panose="020B0503020204020204" charset="-122"/>
                </a:rPr>
                <a:t>0.5</a:t>
              </a:r>
              <a:r>
                <a:rPr lang="zh-CN" altLang="en-US" sz="1600" dirty="0">
                  <a:latin typeface="微软雅黑" panose="020B0503020204020204" charset="-122"/>
                  <a:ea typeface="微软雅黑" panose="020B0503020204020204" charset="-122"/>
                </a:rPr>
                <a:t>分导致自己与第一名失之交臂的时候</a:t>
              </a:r>
              <a:r>
                <a:rPr lang="zh-CN" sz="1600" dirty="0">
                  <a:latin typeface="微软雅黑" panose="020B0503020204020204" charset="-122"/>
                  <a:ea typeface="微软雅黑" panose="020B0503020204020204" charset="-122"/>
                </a:rPr>
                <a:t>：</a:t>
              </a:r>
              <a:endParaRPr lang="zh-CN" sz="1600" dirty="0">
                <a:latin typeface="微软雅黑" panose="020B0503020204020204" charset="-122"/>
                <a:ea typeface="微软雅黑" panose="020B0503020204020204" charset="-122"/>
              </a:endParaRPr>
            </a:p>
          </p:txBody>
        </p:sp>
        <p:sp>
          <p:nvSpPr>
            <p:cNvPr id="7" name="文本框 2"/>
            <p:cNvSpPr txBox="1"/>
            <p:nvPr/>
          </p:nvSpPr>
          <p:spPr>
            <a:xfrm>
              <a:off x="1188" y="8349"/>
              <a:ext cx="12710" cy="1942"/>
            </a:xfrm>
            <a:prstGeom prst="rect">
              <a:avLst/>
            </a:prstGeom>
            <a:solidFill>
              <a:srgbClr val="92D050"/>
            </a:solidFill>
            <a:ln w="9525">
              <a:noFill/>
            </a:ln>
          </p:spPr>
          <p:txBody>
            <a:bodyPr wrap="square" anchor="t" anchorCtr="0">
              <a:spAutoFit/>
            </a:bodyPr>
            <a:p>
              <a:pPr>
                <a:lnSpc>
                  <a:spcPct val="150000"/>
                </a:lnSpc>
                <a:spcAft>
                  <a:spcPts val="800"/>
                </a:spcAft>
                <a:buFontTx/>
              </a:pPr>
              <a:r>
                <a:rPr lang="zh-CN" sz="1600" dirty="0">
                  <a:latin typeface="微软雅黑" panose="020B0503020204020204" charset="-122"/>
                  <a:ea typeface="微软雅黑" panose="020B0503020204020204" charset="-122"/>
                </a:rPr>
                <a:t>你感到</a:t>
              </a:r>
              <a:endParaRPr lang="zh-CN" sz="1600" dirty="0">
                <a:latin typeface="微软雅黑" panose="020B0503020204020204" charset="-122"/>
                <a:ea typeface="微软雅黑" panose="020B0503020204020204" charset="-122"/>
              </a:endParaRPr>
            </a:p>
            <a:p>
              <a:pPr>
                <a:lnSpc>
                  <a:spcPct val="150000"/>
                </a:lnSpc>
                <a:spcAft>
                  <a:spcPts val="800"/>
                </a:spcAft>
                <a:buFontTx/>
              </a:pPr>
              <a:r>
                <a:rPr lang="zh-CN" sz="1600" dirty="0">
                  <a:latin typeface="微软雅黑" panose="020B0503020204020204" charset="-122"/>
                  <a:ea typeface="微软雅黑" panose="020B0503020204020204" charset="-122"/>
                </a:rPr>
                <a:t>这时你会</a:t>
              </a:r>
              <a:endParaRPr lang="zh-CN" sz="1600" dirty="0">
                <a:latin typeface="微软雅黑" panose="020B0503020204020204" charset="-122"/>
                <a:ea typeface="微软雅黑" panose="020B0503020204020204" charset="-122"/>
              </a:endParaRPr>
            </a:p>
          </p:txBody>
        </p:sp>
      </p:grpSp>
      <p:grpSp>
        <p:nvGrpSpPr>
          <p:cNvPr id="9" name="组合 8"/>
          <p:cNvGrpSpPr/>
          <p:nvPr/>
        </p:nvGrpSpPr>
        <p:grpSpPr>
          <a:xfrm>
            <a:off x="5004435" y="2493010"/>
            <a:ext cx="3754755" cy="3524871"/>
            <a:chOff x="1076" y="3133"/>
            <a:chExt cx="12710" cy="7462"/>
          </a:xfrm>
        </p:grpSpPr>
        <p:sp>
          <p:nvSpPr>
            <p:cNvPr id="12" name="文本框 2"/>
            <p:cNvSpPr txBox="1"/>
            <p:nvPr/>
          </p:nvSpPr>
          <p:spPr>
            <a:xfrm>
              <a:off x="1078" y="3133"/>
              <a:ext cx="12090" cy="1757"/>
            </a:xfrm>
            <a:prstGeom prst="rect">
              <a:avLst/>
            </a:prstGeom>
            <a:noFill/>
            <a:ln w="9525">
              <a:noFill/>
            </a:ln>
          </p:spPr>
          <p:txBody>
            <a:bodyPr anchor="t" anchorCtr="0">
              <a:spAutoFit/>
            </a:bodyPr>
            <a:p>
              <a:pPr>
                <a:lnSpc>
                  <a:spcPct val="150000"/>
                </a:lnSpc>
                <a:spcAft>
                  <a:spcPts val="800"/>
                </a:spcAft>
                <a:buFontTx/>
              </a:pPr>
              <a:r>
                <a:rPr lang="zh-CN" sz="1600" dirty="0">
                  <a:latin typeface="微软雅黑" panose="020B0503020204020204" charset="-122"/>
                  <a:ea typeface="微软雅黑" panose="020B0503020204020204" charset="-122"/>
                </a:rPr>
                <a:t>当你新买的鞋子被同学无意间踩了一脚的时候：</a:t>
              </a:r>
              <a:endParaRPr lang="zh-CN" sz="1600" dirty="0">
                <a:latin typeface="微软雅黑" panose="020B0503020204020204" charset="-122"/>
                <a:ea typeface="微软雅黑" panose="020B0503020204020204" charset="-122"/>
              </a:endParaRPr>
            </a:p>
          </p:txBody>
        </p:sp>
        <p:sp>
          <p:nvSpPr>
            <p:cNvPr id="13" name="文本框 2"/>
            <p:cNvSpPr txBox="1"/>
            <p:nvPr/>
          </p:nvSpPr>
          <p:spPr>
            <a:xfrm>
              <a:off x="1189" y="4878"/>
              <a:ext cx="12090" cy="1973"/>
            </a:xfrm>
            <a:prstGeom prst="rect">
              <a:avLst/>
            </a:prstGeom>
            <a:solidFill>
              <a:srgbClr val="92D050"/>
            </a:solidFill>
            <a:ln w="9525">
              <a:noFill/>
            </a:ln>
          </p:spPr>
          <p:txBody>
            <a:bodyPr wrap="square" anchor="t" anchorCtr="0">
              <a:spAutoFit/>
            </a:bodyPr>
            <a:p>
              <a:pPr>
                <a:lnSpc>
                  <a:spcPct val="150000"/>
                </a:lnSpc>
                <a:spcAft>
                  <a:spcPts val="800"/>
                </a:spcAft>
                <a:buFontTx/>
              </a:pPr>
              <a:r>
                <a:rPr lang="zh-CN" sz="1600" dirty="0">
                  <a:latin typeface="微软雅黑" panose="020B0503020204020204" charset="-122"/>
                  <a:ea typeface="微软雅黑" panose="020B0503020204020204" charset="-122"/>
                </a:rPr>
                <a:t>你感到</a:t>
              </a:r>
              <a:endParaRPr lang="zh-CN" sz="1600" dirty="0">
                <a:latin typeface="微软雅黑" panose="020B0503020204020204" charset="-122"/>
                <a:ea typeface="微软雅黑" panose="020B0503020204020204" charset="-122"/>
              </a:endParaRPr>
            </a:p>
            <a:p>
              <a:pPr>
                <a:lnSpc>
                  <a:spcPct val="150000"/>
                </a:lnSpc>
                <a:spcAft>
                  <a:spcPts val="800"/>
                </a:spcAft>
                <a:buFontTx/>
              </a:pPr>
              <a:r>
                <a:rPr lang="zh-CN" sz="1600" dirty="0">
                  <a:latin typeface="微软雅黑" panose="020B0503020204020204" charset="-122"/>
                  <a:ea typeface="微软雅黑" panose="020B0503020204020204" charset="-122"/>
                </a:rPr>
                <a:t>这时你会</a:t>
              </a:r>
              <a:endParaRPr lang="zh-CN" sz="1600" dirty="0">
                <a:latin typeface="微软雅黑" panose="020B0503020204020204" charset="-122"/>
                <a:ea typeface="微软雅黑" panose="020B0503020204020204" charset="-122"/>
              </a:endParaRPr>
            </a:p>
          </p:txBody>
        </p:sp>
        <p:sp>
          <p:nvSpPr>
            <p:cNvPr id="14" name="文本框 2"/>
            <p:cNvSpPr txBox="1"/>
            <p:nvPr/>
          </p:nvSpPr>
          <p:spPr>
            <a:xfrm>
              <a:off x="1076" y="7215"/>
              <a:ext cx="12710" cy="975"/>
            </a:xfrm>
            <a:prstGeom prst="rect">
              <a:avLst/>
            </a:prstGeom>
            <a:noFill/>
            <a:ln w="9525">
              <a:noFill/>
            </a:ln>
          </p:spPr>
          <p:txBody>
            <a:bodyPr wrap="square" anchor="t" anchorCtr="0">
              <a:spAutoFit/>
            </a:bodyPr>
            <a:p>
              <a:pPr>
                <a:lnSpc>
                  <a:spcPct val="150000"/>
                </a:lnSpc>
                <a:spcAft>
                  <a:spcPts val="800"/>
                </a:spcAft>
                <a:buFontTx/>
              </a:pPr>
              <a:r>
                <a:rPr lang="zh-CN" sz="1600" dirty="0">
                  <a:latin typeface="微软雅黑" panose="020B0503020204020204" charset="-122"/>
                  <a:ea typeface="微软雅黑" panose="020B0503020204020204" charset="-122"/>
                </a:rPr>
                <a:t>当你看到一部非常感人的电影时：</a:t>
              </a:r>
              <a:endParaRPr lang="zh-CN" sz="1600" dirty="0">
                <a:latin typeface="微软雅黑" panose="020B0503020204020204" charset="-122"/>
                <a:ea typeface="微软雅黑" panose="020B0503020204020204" charset="-122"/>
              </a:endParaRPr>
            </a:p>
          </p:txBody>
        </p:sp>
        <p:sp>
          <p:nvSpPr>
            <p:cNvPr id="15" name="文本框 2"/>
            <p:cNvSpPr txBox="1"/>
            <p:nvPr/>
          </p:nvSpPr>
          <p:spPr>
            <a:xfrm>
              <a:off x="1318" y="8622"/>
              <a:ext cx="12090" cy="1973"/>
            </a:xfrm>
            <a:prstGeom prst="rect">
              <a:avLst/>
            </a:prstGeom>
            <a:solidFill>
              <a:srgbClr val="92D050"/>
            </a:solidFill>
            <a:ln w="9525">
              <a:noFill/>
            </a:ln>
          </p:spPr>
          <p:txBody>
            <a:bodyPr anchor="t" anchorCtr="0">
              <a:spAutoFit/>
            </a:bodyPr>
            <a:p>
              <a:pPr>
                <a:lnSpc>
                  <a:spcPct val="150000"/>
                </a:lnSpc>
                <a:spcAft>
                  <a:spcPts val="800"/>
                </a:spcAft>
                <a:buFontTx/>
              </a:pPr>
              <a:r>
                <a:rPr lang="zh-CN" sz="1600" dirty="0">
                  <a:latin typeface="微软雅黑" panose="020B0503020204020204" charset="-122"/>
                  <a:ea typeface="微软雅黑" panose="020B0503020204020204" charset="-122"/>
                </a:rPr>
                <a:t>你感到</a:t>
              </a:r>
              <a:endParaRPr lang="zh-CN" sz="1600" dirty="0">
                <a:latin typeface="微软雅黑" panose="020B0503020204020204" charset="-122"/>
                <a:ea typeface="微软雅黑" panose="020B0503020204020204" charset="-122"/>
              </a:endParaRPr>
            </a:p>
            <a:p>
              <a:pPr>
                <a:lnSpc>
                  <a:spcPct val="150000"/>
                </a:lnSpc>
                <a:spcAft>
                  <a:spcPts val="800"/>
                </a:spcAft>
                <a:buFontTx/>
              </a:pPr>
              <a:r>
                <a:rPr lang="zh-CN" sz="1600" dirty="0">
                  <a:latin typeface="微软雅黑" panose="020B0503020204020204" charset="-122"/>
                  <a:ea typeface="微软雅黑" panose="020B0503020204020204" charset="-122"/>
                </a:rPr>
                <a:t>这时你会</a:t>
              </a:r>
              <a:endParaRPr lang="zh-CN" sz="1600" dirty="0">
                <a:latin typeface="微软雅黑" panose="020B0503020204020204" charset="-122"/>
                <a:ea typeface="微软雅黑" panose="020B0503020204020204" charset="-122"/>
              </a:endParaRPr>
            </a:p>
          </p:txBody>
        </p:sp>
      </p:grpSp>
    </p:spTree>
    <p:custDataLst>
      <p:tags r:id="rId3"/>
    </p:custData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10" name="文本框 3"/>
          <p:cNvSpPr txBox="1">
            <a:spLocks noChangeArrowheads="1"/>
          </p:cNvSpPr>
          <p:nvPr/>
        </p:nvSpPr>
        <p:spPr bwMode="auto">
          <a:xfrm>
            <a:off x="797560" y="1412875"/>
            <a:ext cx="756983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marR="0" algn="l" defTabSz="914400">
              <a:lnSpc>
                <a:spcPct val="150000"/>
              </a:lnSpc>
              <a:buClrTx/>
              <a:buSzTx/>
              <a:buFontTx/>
              <a:buNone/>
              <a:defRPr/>
            </a:pPr>
            <a:r>
              <a:rPr kumimoji="0" lang="en-US" altLang="zh-CN" sz="2800" b="1" kern="1200" cap="none" spc="300" normalizeH="0" baseline="0" noProof="1">
                <a:solidFill>
                  <a:srgbClr val="1F74AD"/>
                </a:solidFill>
                <a:latin typeface="微软雅黑" panose="020B0503020204020204" charset="-122"/>
                <a:ea typeface="微软雅黑" panose="020B0503020204020204" charset="-122"/>
                <a:cs typeface="+mn-ea"/>
              </a:rPr>
              <a:t>2. </a:t>
            </a:r>
            <a:r>
              <a:rPr kumimoji="0" lang="zh-CN" altLang="en-US" sz="2800" b="1" kern="1200" cap="none" spc="300" normalizeH="0" baseline="0" noProof="1">
                <a:solidFill>
                  <a:srgbClr val="1F74AD"/>
                </a:solidFill>
                <a:latin typeface="微软雅黑" panose="020B0503020204020204" charset="-122"/>
                <a:ea typeface="微软雅黑" panose="020B0503020204020204" charset="-122"/>
                <a:cs typeface="+mn-ea"/>
              </a:rPr>
              <a:t>通过症状查找情绪（自我思考）</a:t>
            </a:r>
            <a:endParaRPr kumimoji="0" lang="zh-CN" altLang="en-US" sz="2800" b="1" kern="1200" cap="none" spc="300" normalizeH="0" baseline="0" noProof="0" dirty="0" smtClean="0">
              <a:latin typeface="微软雅黑" panose="020B0503020204020204" charset="-122"/>
              <a:ea typeface="微软雅黑" panose="020B0503020204020204" charset="-122"/>
              <a:cs typeface="+mn-ea"/>
            </a:endParaRPr>
          </a:p>
          <a:p>
            <a:pPr marR="0" defTabSz="914400">
              <a:lnSpc>
                <a:spcPct val="150000"/>
              </a:lnSpc>
              <a:buClrTx/>
              <a:buSzTx/>
              <a:buFontTx/>
              <a:buNone/>
              <a:defRPr/>
            </a:pPr>
            <a:r>
              <a:rPr kumimoji="0" lang="zh-CN" altLang="en-US" sz="2800" b="1" kern="1200" cap="none" spc="300" normalizeH="0" baseline="0" noProof="0" dirty="0" smtClean="0">
                <a:latin typeface="微软雅黑" panose="020B0503020204020204" charset="-122"/>
                <a:ea typeface="微软雅黑" panose="020B0503020204020204" charset="-122"/>
                <a:cs typeface="+mn-ea"/>
              </a:rPr>
              <a:t> </a:t>
            </a:r>
            <a:r>
              <a:rPr kumimoji="0" lang="en-US" altLang="zh-CN" sz="2800" b="1" kern="1200" cap="none" spc="300" normalizeH="0" baseline="0" noProof="0" dirty="0" smtClean="0">
                <a:latin typeface="微软雅黑" panose="020B0503020204020204" charset="-122"/>
                <a:ea typeface="微软雅黑" panose="020B0503020204020204" charset="-122"/>
                <a:cs typeface="+mn-ea"/>
              </a:rPr>
              <a:t>   </a:t>
            </a:r>
            <a:r>
              <a:rPr kumimoji="0" lang="zh-CN" altLang="en-US" sz="2400" kern="1200" cap="none" spc="0" normalizeH="0" baseline="0" noProof="0" dirty="0" smtClean="0">
                <a:latin typeface="微软雅黑" panose="020B0503020204020204" charset="-122"/>
                <a:ea typeface="微软雅黑" panose="020B0503020204020204" charset="-122"/>
                <a:cs typeface="+mn-cs"/>
              </a:rPr>
              <a:t>哎，我这次专业考试又没考好，我的脑子可能就不适合学这门专业吧。今天还和朋友大吵了一架，烦透了。老师上课没再喊我回答问题了，他也对我很失望吧。</a:t>
            </a:r>
            <a:endParaRPr kumimoji="0" lang="zh-CN" altLang="en-US" sz="2400" kern="1200" cap="none" spc="0" normalizeH="0" baseline="0" noProof="0" dirty="0" smtClean="0">
              <a:latin typeface="微软雅黑" panose="020B0503020204020204" charset="-122"/>
              <a:ea typeface="微软雅黑" panose="020B0503020204020204" charset="-122"/>
              <a:cs typeface="+mn-cs"/>
            </a:endParaRPr>
          </a:p>
          <a:p>
            <a:pPr marR="0" defTabSz="914400">
              <a:lnSpc>
                <a:spcPct val="150000"/>
              </a:lnSpc>
              <a:buClrTx/>
              <a:buSzTx/>
              <a:buFontTx/>
              <a:buNone/>
              <a:defRPr/>
            </a:pPr>
            <a:endParaRPr kumimoji="0" lang="zh-CN" altLang="en-US" b="1" kern="1200" cap="none" spc="0" normalizeH="0" baseline="0" noProof="0" dirty="0" smtClean="0">
              <a:latin typeface="Times New Roman" panose="02020603050405020304" pitchFamily="18" charset="0"/>
              <a:ea typeface="宋体" panose="02010600030101010101" pitchFamily="2" charset="-122"/>
              <a:cs typeface="+mn-cs"/>
            </a:endParaRPr>
          </a:p>
          <a:p>
            <a:pPr marL="457200" marR="0" indent="-457200" defTabSz="914400">
              <a:lnSpc>
                <a:spcPct val="150000"/>
              </a:lnSpc>
              <a:buClrTx/>
              <a:buSzTx/>
              <a:buFont typeface="Wingdings" panose="05000000000000000000" charset="0"/>
              <a:buChar char="Ø"/>
              <a:defRPr/>
            </a:pPr>
            <a:r>
              <a:rPr kumimoji="0" lang="en-US" altLang="zh-CN" sz="2800" b="1" kern="1200" cap="none" spc="300" normalizeH="0" baseline="0">
                <a:solidFill>
                  <a:srgbClr val="1F74AD"/>
                </a:solidFill>
                <a:latin typeface="微软雅黑" panose="020B0503020204020204" charset="-122"/>
                <a:ea typeface="微软雅黑" panose="020B0503020204020204" charset="-122"/>
                <a:cs typeface="+mn-ea"/>
              </a:rPr>
              <a:t>   </a:t>
            </a:r>
            <a:r>
              <a:rPr kumimoji="0" lang="zh-CN" altLang="en-US" sz="2800" b="1" kern="1200" cap="none" spc="300" normalizeH="0" baseline="0">
                <a:solidFill>
                  <a:srgbClr val="1F74AD"/>
                </a:solidFill>
                <a:latin typeface="微软雅黑" panose="020B0503020204020204" charset="-122"/>
                <a:ea typeface="微软雅黑" panose="020B0503020204020204" charset="-122"/>
                <a:cs typeface="+mn-ea"/>
              </a:rPr>
              <a:t>用情绪表达这段话</a:t>
            </a:r>
            <a:endParaRPr kumimoji="0" lang="zh-CN" altLang="en-US" sz="2800" b="1" kern="1200" cap="none" spc="300" normalizeH="0" baseline="0">
              <a:solidFill>
                <a:srgbClr val="1F74AD"/>
              </a:solidFill>
              <a:latin typeface="微软雅黑" panose="020B0503020204020204" charset="-122"/>
              <a:ea typeface="微软雅黑" panose="020B0503020204020204" charset="-122"/>
              <a:cs typeface="+mn-ea"/>
            </a:endParaRPr>
          </a:p>
          <a:p>
            <a:pPr marR="0" defTabSz="914400">
              <a:lnSpc>
                <a:spcPct val="150000"/>
              </a:lnSpc>
              <a:buClrTx/>
              <a:buSzTx/>
              <a:buFontTx/>
              <a:buNone/>
              <a:defRPr/>
            </a:pPr>
            <a:endParaRPr kumimoji="0" lang="en-US" altLang="zh-CN" b="1" kern="1200" cap="none" spc="0" normalizeH="0" baseline="0" noProof="0" dirty="0" smtClean="0">
              <a:latin typeface="Times New Roman" panose="02020603050405020304" pitchFamily="18" charset="0"/>
              <a:ea typeface="宋体" panose="02010600030101010101" pitchFamily="2" charset="-122"/>
              <a:cs typeface="+mn-cs"/>
            </a:endParaRPr>
          </a:p>
        </p:txBody>
      </p:sp>
    </p:spTree>
    <p:custDataLst>
      <p:tags r:id="rId1"/>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5" name="直接连接符 4"/>
          <p:cNvCxnSpPr/>
          <p:nvPr>
            <p:custDataLst>
              <p:tags r:id="rId1"/>
            </p:custDataLst>
          </p:nvPr>
        </p:nvCxnSpPr>
        <p:spPr>
          <a:xfrm flipV="1">
            <a:off x="158750" y="2354263"/>
            <a:ext cx="8169275" cy="20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16386" name="组合 9"/>
          <p:cNvGrpSpPr/>
          <p:nvPr/>
        </p:nvGrpSpPr>
        <p:grpSpPr>
          <a:xfrm>
            <a:off x="206375" y="2501900"/>
            <a:ext cx="1154113" cy="1585913"/>
            <a:chOff x="843886" y="3302000"/>
            <a:chExt cx="1905000" cy="2616200"/>
          </a:xfrm>
        </p:grpSpPr>
        <p:sp>
          <p:nvSpPr>
            <p:cNvPr id="2" name="任意多边形 1"/>
            <p:cNvSpPr/>
            <p:nvPr>
              <p:custDataLst>
                <p:tags r:id="rId2"/>
              </p:custDataLst>
            </p:nvPr>
          </p:nvSpPr>
          <p:spPr>
            <a:xfrm>
              <a:off x="843886" y="5473700"/>
              <a:ext cx="1905000" cy="444500"/>
            </a:xfrm>
            <a:custGeom>
              <a:avLst/>
              <a:gdLst>
                <a:gd name="connsiteX0" fmla="*/ 0 w 1905000"/>
                <a:gd name="connsiteY0" fmla="*/ 0 h 444500"/>
                <a:gd name="connsiteX1" fmla="*/ 1905000 w 1905000"/>
                <a:gd name="connsiteY1" fmla="*/ 0 h 444500"/>
                <a:gd name="connsiteX2" fmla="*/ 1905000 w 1905000"/>
                <a:gd name="connsiteY2" fmla="*/ 266706 h 444500"/>
                <a:gd name="connsiteX3" fmla="*/ 1727206 w 1905000"/>
                <a:gd name="connsiteY3" fmla="*/ 444500 h 444500"/>
                <a:gd name="connsiteX4" fmla="*/ 177794 w 1905000"/>
                <a:gd name="connsiteY4" fmla="*/ 444500 h 444500"/>
                <a:gd name="connsiteX5" fmla="*/ 0 w 1905000"/>
                <a:gd name="connsiteY5" fmla="*/ 266706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00" h="444500">
                  <a:moveTo>
                    <a:pt x="0" y="0"/>
                  </a:moveTo>
                  <a:lnTo>
                    <a:pt x="1905000" y="0"/>
                  </a:lnTo>
                  <a:lnTo>
                    <a:pt x="1905000" y="266706"/>
                  </a:lnTo>
                  <a:cubicBezTo>
                    <a:pt x="1905000" y="364899"/>
                    <a:pt x="1825399" y="444500"/>
                    <a:pt x="1727206" y="444500"/>
                  </a:cubicBezTo>
                  <a:lnTo>
                    <a:pt x="177794" y="444500"/>
                  </a:lnTo>
                  <a:cubicBezTo>
                    <a:pt x="79601" y="444500"/>
                    <a:pt x="0" y="364899"/>
                    <a:pt x="0" y="266706"/>
                  </a:cubicBezTo>
                  <a:close/>
                </a:path>
              </a:pathLst>
            </a:cu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lnSpc>
                  <a:spcPct val="120000"/>
                </a:lnSpc>
              </a:pPr>
              <a:r>
                <a:rPr lang="en-US" altLang="zh-CN" sz="1400" strike="noStrike" noProof="1" dirty="0">
                  <a:solidFill>
                    <a:schemeClr val="bg1"/>
                  </a:solidFill>
                  <a:latin typeface="Arial" panose="020B0604020202020204" pitchFamily="34" charset="0"/>
                  <a:ea typeface="微软雅黑" panose="020B0503020204020204" charset="-122"/>
                  <a:sym typeface="+mn-lt"/>
                </a:rPr>
                <a:t>01</a:t>
              </a:r>
              <a:endParaRPr lang="en-US" altLang="zh-CN" sz="1400" strike="noStrike" noProof="1" dirty="0">
                <a:solidFill>
                  <a:schemeClr val="bg1"/>
                </a:solidFill>
                <a:latin typeface="Arial" panose="020B0604020202020204" pitchFamily="34" charset="0"/>
                <a:ea typeface="微软雅黑" panose="020B0503020204020204" charset="-122"/>
                <a:sym typeface="+mn-lt"/>
              </a:endParaRPr>
            </a:p>
          </p:txBody>
        </p:sp>
        <p:sp>
          <p:nvSpPr>
            <p:cNvPr id="3" name="任意多边形 2"/>
            <p:cNvSpPr/>
            <p:nvPr>
              <p:custDataLst>
                <p:tags r:id="rId3"/>
              </p:custDataLst>
            </p:nvPr>
          </p:nvSpPr>
          <p:spPr>
            <a:xfrm>
              <a:off x="843886" y="3302000"/>
              <a:ext cx="1905000" cy="2171700"/>
            </a:xfrm>
            <a:custGeom>
              <a:avLst/>
              <a:gdLst>
                <a:gd name="connsiteX0" fmla="*/ 952500 w 1905000"/>
                <a:gd name="connsiteY0" fmla="*/ 0 h 2171700"/>
                <a:gd name="connsiteX1" fmla="*/ 1068070 w 1905000"/>
                <a:gd name="connsiteY1" fmla="*/ 177800 h 2171700"/>
                <a:gd name="connsiteX2" fmla="*/ 1727206 w 1905000"/>
                <a:gd name="connsiteY2" fmla="*/ 177800 h 2171700"/>
                <a:gd name="connsiteX3" fmla="*/ 1905000 w 1905000"/>
                <a:gd name="connsiteY3" fmla="*/ 355594 h 2171700"/>
                <a:gd name="connsiteX4" fmla="*/ 1905000 w 1905000"/>
                <a:gd name="connsiteY4" fmla="*/ 2171700 h 2171700"/>
                <a:gd name="connsiteX5" fmla="*/ 0 w 1905000"/>
                <a:gd name="connsiteY5" fmla="*/ 2171700 h 2171700"/>
                <a:gd name="connsiteX6" fmla="*/ 0 w 1905000"/>
                <a:gd name="connsiteY6" fmla="*/ 355594 h 2171700"/>
                <a:gd name="connsiteX7" fmla="*/ 177794 w 1905000"/>
                <a:gd name="connsiteY7" fmla="*/ 177800 h 2171700"/>
                <a:gd name="connsiteX8" fmla="*/ 836930 w 1905000"/>
                <a:gd name="connsiteY8" fmla="*/ 17780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0" h="2171700">
                  <a:moveTo>
                    <a:pt x="952500" y="0"/>
                  </a:moveTo>
                  <a:lnTo>
                    <a:pt x="1068070" y="177800"/>
                  </a:lnTo>
                  <a:lnTo>
                    <a:pt x="1727206" y="177800"/>
                  </a:lnTo>
                  <a:cubicBezTo>
                    <a:pt x="1825399" y="177800"/>
                    <a:pt x="1905000" y="257401"/>
                    <a:pt x="1905000" y="355594"/>
                  </a:cubicBezTo>
                  <a:lnTo>
                    <a:pt x="1905000" y="2171700"/>
                  </a:lnTo>
                  <a:lnTo>
                    <a:pt x="0" y="2171700"/>
                  </a:lnTo>
                  <a:lnTo>
                    <a:pt x="0" y="355594"/>
                  </a:lnTo>
                  <a:cubicBezTo>
                    <a:pt x="0" y="257401"/>
                    <a:pt x="79601" y="177800"/>
                    <a:pt x="177794" y="177800"/>
                  </a:cubicBezTo>
                  <a:lnTo>
                    <a:pt x="836930" y="177800"/>
                  </a:ln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35000" rtlCol="0" anchor="ctr">
              <a:normAutofit/>
            </a:bodyPr>
            <a:lstStyle/>
            <a:p>
              <a:pPr algn="ctr" fontAlgn="base">
                <a:lnSpc>
                  <a:spcPct val="120000"/>
                </a:lnSpc>
              </a:pPr>
              <a:r>
                <a:rPr lang="zh-CN" altLang="en-US" sz="2400" strike="noStrike" noProof="1" smtClean="0">
                  <a:solidFill>
                    <a:schemeClr val="tx1"/>
                  </a:solidFill>
                  <a:latin typeface="Arial" panose="020B0604020202020204" pitchFamily="34" charset="0"/>
                  <a:ea typeface="微软雅黑" panose="020B0503020204020204" charset="-122"/>
                  <a:sym typeface="+mn-lt"/>
                </a:rPr>
                <a:t>教材</a:t>
              </a:r>
              <a:endParaRPr lang="zh-CN" altLang="en-US" sz="2400" strike="noStrike" noProof="1" smtClean="0">
                <a:solidFill>
                  <a:schemeClr val="tx1"/>
                </a:solidFill>
                <a:latin typeface="Arial" panose="020B0604020202020204" pitchFamily="34" charset="0"/>
                <a:ea typeface="微软雅黑" panose="020B0503020204020204" charset="-122"/>
                <a:sym typeface="+mn-lt"/>
              </a:endParaRPr>
            </a:p>
            <a:p>
              <a:pPr algn="ctr" fontAlgn="base">
                <a:lnSpc>
                  <a:spcPct val="120000"/>
                </a:lnSpc>
              </a:pPr>
              <a:r>
                <a:rPr lang="zh-CN" altLang="en-US" sz="2400" strike="noStrike" noProof="1" smtClean="0">
                  <a:solidFill>
                    <a:schemeClr val="tx1"/>
                  </a:solidFill>
                  <a:latin typeface="Arial" panose="020B0604020202020204" pitchFamily="34" charset="0"/>
                  <a:ea typeface="微软雅黑" panose="020B0503020204020204" charset="-122"/>
                  <a:sym typeface="+mn-lt"/>
                </a:rPr>
                <a:t>分析</a:t>
              </a:r>
              <a:endParaRPr lang="zh-CN" altLang="en-US" sz="2400" strike="noStrike" noProof="1" smtClean="0">
                <a:solidFill>
                  <a:schemeClr val="tx1"/>
                </a:solidFill>
                <a:latin typeface="Arial" panose="020B0604020202020204" pitchFamily="34" charset="0"/>
                <a:ea typeface="微软雅黑" panose="020B0503020204020204" charset="-122"/>
                <a:sym typeface="+mn-lt"/>
              </a:endParaRPr>
            </a:p>
          </p:txBody>
        </p:sp>
      </p:grpSp>
      <p:sp>
        <p:nvSpPr>
          <p:cNvPr id="6" name="椭圆 5"/>
          <p:cNvSpPr/>
          <p:nvPr>
            <p:custDataLst>
              <p:tags r:id="rId4"/>
            </p:custDataLst>
          </p:nvPr>
        </p:nvSpPr>
        <p:spPr>
          <a:xfrm>
            <a:off x="731838" y="2324100"/>
            <a:ext cx="103188" cy="103188"/>
          </a:xfrm>
          <a:prstGeom prst="ellipse">
            <a:avLst/>
          </a:prstGeom>
          <a:ln w="38100">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fontAlgn="base">
              <a:lnSpc>
                <a:spcPct val="140000"/>
              </a:lnSpc>
            </a:pPr>
            <a:endParaRPr lang="zh-CN" altLang="en-US" sz="1350" strike="noStrike" noProof="1">
              <a:ea typeface="微软雅黑" panose="020B0503020204020204" charset="-122"/>
              <a:sym typeface="+mn-lt"/>
            </a:endParaRPr>
          </a:p>
        </p:txBody>
      </p:sp>
      <p:sp>
        <p:nvSpPr>
          <p:cNvPr id="7" name="椭圆 6"/>
          <p:cNvSpPr/>
          <p:nvPr>
            <p:custDataLst>
              <p:tags r:id="rId5"/>
            </p:custDataLst>
          </p:nvPr>
        </p:nvSpPr>
        <p:spPr>
          <a:xfrm>
            <a:off x="2005013" y="2324100"/>
            <a:ext cx="104775" cy="103188"/>
          </a:xfrm>
          <a:prstGeom prst="ellipse">
            <a:avLst/>
          </a:prstGeom>
          <a:ln w="38100">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fontAlgn="base">
              <a:lnSpc>
                <a:spcPct val="140000"/>
              </a:lnSpc>
            </a:pPr>
            <a:endParaRPr lang="zh-CN" altLang="en-US" sz="1350" strike="noStrike" noProof="1">
              <a:ea typeface="微软雅黑" panose="020B0503020204020204" charset="-122"/>
              <a:sym typeface="+mn-lt"/>
            </a:endParaRPr>
          </a:p>
        </p:txBody>
      </p:sp>
      <p:sp>
        <p:nvSpPr>
          <p:cNvPr id="8" name="椭圆 7"/>
          <p:cNvSpPr/>
          <p:nvPr>
            <p:custDataLst>
              <p:tags r:id="rId6"/>
            </p:custDataLst>
          </p:nvPr>
        </p:nvSpPr>
        <p:spPr>
          <a:xfrm>
            <a:off x="3279775" y="2324100"/>
            <a:ext cx="104775" cy="103188"/>
          </a:xfrm>
          <a:prstGeom prst="ellipse">
            <a:avLst/>
          </a:prstGeom>
          <a:ln w="38100">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fontAlgn="base">
              <a:lnSpc>
                <a:spcPct val="140000"/>
              </a:lnSpc>
            </a:pPr>
            <a:endParaRPr lang="zh-CN" altLang="en-US" sz="1350" strike="noStrike" noProof="1">
              <a:ea typeface="微软雅黑" panose="020B0503020204020204" charset="-122"/>
              <a:sym typeface="+mn-lt"/>
            </a:endParaRPr>
          </a:p>
        </p:txBody>
      </p:sp>
      <p:sp>
        <p:nvSpPr>
          <p:cNvPr id="9" name="椭圆 8"/>
          <p:cNvSpPr/>
          <p:nvPr>
            <p:custDataLst>
              <p:tags r:id="rId7"/>
            </p:custDataLst>
          </p:nvPr>
        </p:nvSpPr>
        <p:spPr>
          <a:xfrm>
            <a:off x="5829300" y="2324100"/>
            <a:ext cx="103188" cy="103188"/>
          </a:xfrm>
          <a:prstGeom prst="ellipse">
            <a:avLst/>
          </a:prstGeom>
          <a:ln w="38100">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fontAlgn="base">
              <a:lnSpc>
                <a:spcPct val="140000"/>
              </a:lnSpc>
            </a:pPr>
            <a:endParaRPr lang="zh-CN" altLang="en-US" sz="1350" strike="noStrike" noProof="1">
              <a:ea typeface="微软雅黑" panose="020B0503020204020204" charset="-122"/>
              <a:sym typeface="+mn-lt"/>
            </a:endParaRPr>
          </a:p>
        </p:txBody>
      </p:sp>
      <p:grpSp>
        <p:nvGrpSpPr>
          <p:cNvPr id="16393" name="组合 10"/>
          <p:cNvGrpSpPr/>
          <p:nvPr/>
        </p:nvGrpSpPr>
        <p:grpSpPr>
          <a:xfrm>
            <a:off x="5303838" y="2501900"/>
            <a:ext cx="1154112" cy="1585913"/>
            <a:chOff x="843886" y="3302000"/>
            <a:chExt cx="1905000" cy="2616200"/>
          </a:xfrm>
        </p:grpSpPr>
        <p:sp>
          <p:nvSpPr>
            <p:cNvPr id="12" name="任意多边形 11"/>
            <p:cNvSpPr/>
            <p:nvPr>
              <p:custDataLst>
                <p:tags r:id="rId8"/>
              </p:custDataLst>
            </p:nvPr>
          </p:nvSpPr>
          <p:spPr>
            <a:xfrm>
              <a:off x="843886" y="5473700"/>
              <a:ext cx="1905000" cy="444500"/>
            </a:xfrm>
            <a:custGeom>
              <a:avLst/>
              <a:gdLst>
                <a:gd name="connsiteX0" fmla="*/ 0 w 1905000"/>
                <a:gd name="connsiteY0" fmla="*/ 0 h 444500"/>
                <a:gd name="connsiteX1" fmla="*/ 1905000 w 1905000"/>
                <a:gd name="connsiteY1" fmla="*/ 0 h 444500"/>
                <a:gd name="connsiteX2" fmla="*/ 1905000 w 1905000"/>
                <a:gd name="connsiteY2" fmla="*/ 266706 h 444500"/>
                <a:gd name="connsiteX3" fmla="*/ 1727206 w 1905000"/>
                <a:gd name="connsiteY3" fmla="*/ 444500 h 444500"/>
                <a:gd name="connsiteX4" fmla="*/ 177794 w 1905000"/>
                <a:gd name="connsiteY4" fmla="*/ 444500 h 444500"/>
                <a:gd name="connsiteX5" fmla="*/ 0 w 1905000"/>
                <a:gd name="connsiteY5" fmla="*/ 266706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00" h="444500">
                  <a:moveTo>
                    <a:pt x="0" y="0"/>
                  </a:moveTo>
                  <a:lnTo>
                    <a:pt x="1905000" y="0"/>
                  </a:lnTo>
                  <a:lnTo>
                    <a:pt x="1905000" y="266706"/>
                  </a:lnTo>
                  <a:cubicBezTo>
                    <a:pt x="1905000" y="364899"/>
                    <a:pt x="1825399" y="444500"/>
                    <a:pt x="1727206" y="444500"/>
                  </a:cubicBezTo>
                  <a:lnTo>
                    <a:pt x="177794" y="444500"/>
                  </a:lnTo>
                  <a:cubicBezTo>
                    <a:pt x="79601" y="444500"/>
                    <a:pt x="0" y="364899"/>
                    <a:pt x="0" y="266706"/>
                  </a:cubicBezTo>
                  <a:close/>
                </a:path>
              </a:pathLst>
            </a:cu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lnSpc>
                  <a:spcPct val="120000"/>
                </a:lnSpc>
              </a:pPr>
              <a:r>
                <a:rPr lang="en-US" altLang="zh-CN" sz="1400" strike="noStrike" noProof="1" dirty="0">
                  <a:solidFill>
                    <a:schemeClr val="bg1"/>
                  </a:solidFill>
                  <a:latin typeface="Arial" panose="020B0604020202020204" pitchFamily="34" charset="0"/>
                  <a:ea typeface="微软雅黑" panose="020B0503020204020204" charset="-122"/>
                  <a:sym typeface="+mn-lt"/>
                </a:rPr>
                <a:t>05</a:t>
              </a:r>
              <a:endParaRPr lang="en-US" altLang="zh-CN" sz="1400" strike="noStrike" noProof="1" dirty="0">
                <a:solidFill>
                  <a:schemeClr val="bg1"/>
                </a:solidFill>
                <a:latin typeface="Arial" panose="020B0604020202020204" pitchFamily="34" charset="0"/>
                <a:ea typeface="微软雅黑" panose="020B0503020204020204" charset="-122"/>
                <a:sym typeface="+mn-lt"/>
              </a:endParaRPr>
            </a:p>
          </p:txBody>
        </p:sp>
        <p:sp>
          <p:nvSpPr>
            <p:cNvPr id="13" name="任意多边形 12"/>
            <p:cNvSpPr/>
            <p:nvPr>
              <p:custDataLst>
                <p:tags r:id="rId9"/>
              </p:custDataLst>
            </p:nvPr>
          </p:nvSpPr>
          <p:spPr>
            <a:xfrm>
              <a:off x="843886" y="3302000"/>
              <a:ext cx="1905000" cy="2171700"/>
            </a:xfrm>
            <a:custGeom>
              <a:avLst/>
              <a:gdLst>
                <a:gd name="connsiteX0" fmla="*/ 952500 w 1905000"/>
                <a:gd name="connsiteY0" fmla="*/ 0 h 2171700"/>
                <a:gd name="connsiteX1" fmla="*/ 1068070 w 1905000"/>
                <a:gd name="connsiteY1" fmla="*/ 177800 h 2171700"/>
                <a:gd name="connsiteX2" fmla="*/ 1727206 w 1905000"/>
                <a:gd name="connsiteY2" fmla="*/ 177800 h 2171700"/>
                <a:gd name="connsiteX3" fmla="*/ 1905000 w 1905000"/>
                <a:gd name="connsiteY3" fmla="*/ 355594 h 2171700"/>
                <a:gd name="connsiteX4" fmla="*/ 1905000 w 1905000"/>
                <a:gd name="connsiteY4" fmla="*/ 2171700 h 2171700"/>
                <a:gd name="connsiteX5" fmla="*/ 0 w 1905000"/>
                <a:gd name="connsiteY5" fmla="*/ 2171700 h 2171700"/>
                <a:gd name="connsiteX6" fmla="*/ 0 w 1905000"/>
                <a:gd name="connsiteY6" fmla="*/ 355594 h 2171700"/>
                <a:gd name="connsiteX7" fmla="*/ 177794 w 1905000"/>
                <a:gd name="connsiteY7" fmla="*/ 177800 h 2171700"/>
                <a:gd name="connsiteX8" fmla="*/ 836930 w 1905000"/>
                <a:gd name="connsiteY8" fmla="*/ 17780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0" h="2171700">
                  <a:moveTo>
                    <a:pt x="952500" y="0"/>
                  </a:moveTo>
                  <a:lnTo>
                    <a:pt x="1068070" y="177800"/>
                  </a:lnTo>
                  <a:lnTo>
                    <a:pt x="1727206" y="177800"/>
                  </a:lnTo>
                  <a:cubicBezTo>
                    <a:pt x="1825399" y="177800"/>
                    <a:pt x="1905000" y="257401"/>
                    <a:pt x="1905000" y="355594"/>
                  </a:cubicBezTo>
                  <a:lnTo>
                    <a:pt x="1905000" y="2171700"/>
                  </a:lnTo>
                  <a:lnTo>
                    <a:pt x="0" y="2171700"/>
                  </a:lnTo>
                  <a:lnTo>
                    <a:pt x="0" y="355594"/>
                  </a:lnTo>
                  <a:cubicBezTo>
                    <a:pt x="0" y="257401"/>
                    <a:pt x="79601" y="177800"/>
                    <a:pt x="177794" y="177800"/>
                  </a:cubicBezTo>
                  <a:lnTo>
                    <a:pt x="836930" y="177800"/>
                  </a:ln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35000" rtlCol="0" anchor="ctr">
              <a:noAutofit/>
            </a:bodyPr>
            <a:lstStyle/>
            <a:p>
              <a:pPr algn="ctr" fontAlgn="base">
                <a:lnSpc>
                  <a:spcPct val="120000"/>
                </a:lnSpc>
              </a:pPr>
              <a:r>
                <a:rPr lang="zh-CN" altLang="en-US" sz="2400" strike="noStrike" noProof="1" smtClean="0">
                  <a:solidFill>
                    <a:schemeClr val="tx1"/>
                  </a:solidFill>
                  <a:latin typeface="Arial" panose="020B0604020202020204" pitchFamily="34" charset="0"/>
                  <a:ea typeface="微软雅黑" panose="020B0503020204020204" charset="-122"/>
                  <a:sym typeface="+mn-lt"/>
                </a:rPr>
                <a:t>教法与学法</a:t>
              </a:r>
              <a:endParaRPr lang="zh-CN" altLang="en-US" sz="2400" strike="noStrike" noProof="1" smtClean="0">
                <a:solidFill>
                  <a:schemeClr val="tx1"/>
                </a:solidFill>
                <a:latin typeface="Arial" panose="020B0604020202020204" pitchFamily="34" charset="0"/>
                <a:ea typeface="微软雅黑" panose="020B0503020204020204" charset="-122"/>
                <a:sym typeface="+mn-lt"/>
              </a:endParaRPr>
            </a:p>
            <a:p>
              <a:pPr algn="ctr" fontAlgn="base">
                <a:lnSpc>
                  <a:spcPct val="120000"/>
                </a:lnSpc>
              </a:pPr>
              <a:r>
                <a:rPr lang="zh-CN" altLang="en-US" sz="2400" strike="noStrike" noProof="1" smtClean="0">
                  <a:solidFill>
                    <a:schemeClr val="tx1"/>
                  </a:solidFill>
                  <a:latin typeface="Arial" panose="020B0604020202020204" pitchFamily="34" charset="0"/>
                  <a:ea typeface="微软雅黑" panose="020B0503020204020204" charset="-122"/>
                  <a:sym typeface="+mn-lt"/>
                </a:rPr>
                <a:t>选择</a:t>
              </a:r>
              <a:endParaRPr lang="zh-CN" altLang="en-US" sz="2400" strike="noStrike" noProof="1" smtClean="0">
                <a:solidFill>
                  <a:schemeClr val="tx1"/>
                </a:solidFill>
                <a:latin typeface="Arial" panose="020B0604020202020204" pitchFamily="34" charset="0"/>
                <a:ea typeface="微软雅黑" panose="020B0503020204020204" charset="-122"/>
                <a:sym typeface="+mn-lt"/>
              </a:endParaRPr>
            </a:p>
          </p:txBody>
        </p:sp>
      </p:grpSp>
      <p:grpSp>
        <p:nvGrpSpPr>
          <p:cNvPr id="16396" name="组合 13"/>
          <p:cNvGrpSpPr/>
          <p:nvPr/>
        </p:nvGrpSpPr>
        <p:grpSpPr>
          <a:xfrm>
            <a:off x="1479550" y="2501900"/>
            <a:ext cx="1155700" cy="1585913"/>
            <a:chOff x="843886" y="3302000"/>
            <a:chExt cx="1905000" cy="2616200"/>
          </a:xfrm>
        </p:grpSpPr>
        <p:sp>
          <p:nvSpPr>
            <p:cNvPr id="15" name="任意多边形 14"/>
            <p:cNvSpPr/>
            <p:nvPr>
              <p:custDataLst>
                <p:tags r:id="rId10"/>
              </p:custDataLst>
            </p:nvPr>
          </p:nvSpPr>
          <p:spPr>
            <a:xfrm>
              <a:off x="843886" y="5473700"/>
              <a:ext cx="1905000" cy="444500"/>
            </a:xfrm>
            <a:custGeom>
              <a:avLst/>
              <a:gdLst>
                <a:gd name="connsiteX0" fmla="*/ 0 w 1905000"/>
                <a:gd name="connsiteY0" fmla="*/ 0 h 444500"/>
                <a:gd name="connsiteX1" fmla="*/ 1905000 w 1905000"/>
                <a:gd name="connsiteY1" fmla="*/ 0 h 444500"/>
                <a:gd name="connsiteX2" fmla="*/ 1905000 w 1905000"/>
                <a:gd name="connsiteY2" fmla="*/ 266706 h 444500"/>
                <a:gd name="connsiteX3" fmla="*/ 1727206 w 1905000"/>
                <a:gd name="connsiteY3" fmla="*/ 444500 h 444500"/>
                <a:gd name="connsiteX4" fmla="*/ 177794 w 1905000"/>
                <a:gd name="connsiteY4" fmla="*/ 444500 h 444500"/>
                <a:gd name="connsiteX5" fmla="*/ 0 w 1905000"/>
                <a:gd name="connsiteY5" fmla="*/ 266706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00" h="444500">
                  <a:moveTo>
                    <a:pt x="0" y="0"/>
                  </a:moveTo>
                  <a:lnTo>
                    <a:pt x="1905000" y="0"/>
                  </a:lnTo>
                  <a:lnTo>
                    <a:pt x="1905000" y="266706"/>
                  </a:lnTo>
                  <a:cubicBezTo>
                    <a:pt x="1905000" y="364899"/>
                    <a:pt x="1825399" y="444500"/>
                    <a:pt x="1727206" y="444500"/>
                  </a:cubicBezTo>
                  <a:lnTo>
                    <a:pt x="177794" y="444500"/>
                  </a:lnTo>
                  <a:cubicBezTo>
                    <a:pt x="79601" y="444500"/>
                    <a:pt x="0" y="364899"/>
                    <a:pt x="0" y="266706"/>
                  </a:cubicBezTo>
                  <a:close/>
                </a:path>
              </a:pathLst>
            </a:cu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lnSpc>
                  <a:spcPct val="120000"/>
                </a:lnSpc>
              </a:pPr>
              <a:r>
                <a:rPr lang="en-US" altLang="zh-CN" sz="1400" strike="noStrike" noProof="1" dirty="0">
                  <a:solidFill>
                    <a:schemeClr val="bg1"/>
                  </a:solidFill>
                  <a:latin typeface="Arial" panose="020B0604020202020204" pitchFamily="34" charset="0"/>
                  <a:ea typeface="微软雅黑" panose="020B0503020204020204" charset="-122"/>
                  <a:sym typeface="+mn-lt"/>
                </a:rPr>
                <a:t>02</a:t>
              </a:r>
              <a:endParaRPr lang="en-US" altLang="zh-CN" sz="1400" strike="noStrike" noProof="1" dirty="0">
                <a:solidFill>
                  <a:schemeClr val="bg1"/>
                </a:solidFill>
                <a:latin typeface="Arial" panose="020B0604020202020204" pitchFamily="34" charset="0"/>
                <a:ea typeface="微软雅黑" panose="020B0503020204020204" charset="-122"/>
                <a:sym typeface="+mn-lt"/>
              </a:endParaRPr>
            </a:p>
          </p:txBody>
        </p:sp>
        <p:sp>
          <p:nvSpPr>
            <p:cNvPr id="16" name="任意多边形 15"/>
            <p:cNvSpPr/>
            <p:nvPr>
              <p:custDataLst>
                <p:tags r:id="rId11"/>
              </p:custDataLst>
            </p:nvPr>
          </p:nvSpPr>
          <p:spPr>
            <a:xfrm>
              <a:off x="843886" y="3302000"/>
              <a:ext cx="1905000" cy="2171700"/>
            </a:xfrm>
            <a:custGeom>
              <a:avLst/>
              <a:gdLst>
                <a:gd name="connsiteX0" fmla="*/ 952500 w 1905000"/>
                <a:gd name="connsiteY0" fmla="*/ 0 h 2171700"/>
                <a:gd name="connsiteX1" fmla="*/ 1068070 w 1905000"/>
                <a:gd name="connsiteY1" fmla="*/ 177800 h 2171700"/>
                <a:gd name="connsiteX2" fmla="*/ 1727206 w 1905000"/>
                <a:gd name="connsiteY2" fmla="*/ 177800 h 2171700"/>
                <a:gd name="connsiteX3" fmla="*/ 1905000 w 1905000"/>
                <a:gd name="connsiteY3" fmla="*/ 355594 h 2171700"/>
                <a:gd name="connsiteX4" fmla="*/ 1905000 w 1905000"/>
                <a:gd name="connsiteY4" fmla="*/ 2171700 h 2171700"/>
                <a:gd name="connsiteX5" fmla="*/ 0 w 1905000"/>
                <a:gd name="connsiteY5" fmla="*/ 2171700 h 2171700"/>
                <a:gd name="connsiteX6" fmla="*/ 0 w 1905000"/>
                <a:gd name="connsiteY6" fmla="*/ 355594 h 2171700"/>
                <a:gd name="connsiteX7" fmla="*/ 177794 w 1905000"/>
                <a:gd name="connsiteY7" fmla="*/ 177800 h 2171700"/>
                <a:gd name="connsiteX8" fmla="*/ 836930 w 1905000"/>
                <a:gd name="connsiteY8" fmla="*/ 17780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0" h="2171700">
                  <a:moveTo>
                    <a:pt x="952500" y="0"/>
                  </a:moveTo>
                  <a:lnTo>
                    <a:pt x="1068070" y="177800"/>
                  </a:lnTo>
                  <a:lnTo>
                    <a:pt x="1727206" y="177800"/>
                  </a:lnTo>
                  <a:cubicBezTo>
                    <a:pt x="1825399" y="177800"/>
                    <a:pt x="1905000" y="257401"/>
                    <a:pt x="1905000" y="355594"/>
                  </a:cubicBezTo>
                  <a:lnTo>
                    <a:pt x="1905000" y="2171700"/>
                  </a:lnTo>
                  <a:lnTo>
                    <a:pt x="0" y="2171700"/>
                  </a:lnTo>
                  <a:lnTo>
                    <a:pt x="0" y="355594"/>
                  </a:lnTo>
                  <a:cubicBezTo>
                    <a:pt x="0" y="257401"/>
                    <a:pt x="79601" y="177800"/>
                    <a:pt x="177794" y="177800"/>
                  </a:cubicBezTo>
                  <a:lnTo>
                    <a:pt x="836930" y="177800"/>
                  </a:ln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35000" rtlCol="0" anchor="ctr">
              <a:normAutofit/>
            </a:bodyPr>
            <a:lstStyle/>
            <a:p>
              <a:pPr algn="ctr" fontAlgn="base">
                <a:lnSpc>
                  <a:spcPct val="120000"/>
                </a:lnSpc>
              </a:pPr>
              <a:r>
                <a:rPr lang="zh-CN" altLang="en-US" sz="2400" strike="noStrike" noProof="1" smtClean="0">
                  <a:solidFill>
                    <a:schemeClr val="tx1"/>
                  </a:solidFill>
                  <a:latin typeface="Arial" panose="020B0604020202020204" pitchFamily="34" charset="0"/>
                  <a:ea typeface="微软雅黑" panose="020B0503020204020204" charset="-122"/>
                  <a:sym typeface="+mn-lt"/>
                </a:rPr>
                <a:t>学情</a:t>
              </a:r>
              <a:endParaRPr lang="zh-CN" altLang="en-US" sz="2400" strike="noStrike" noProof="1" smtClean="0">
                <a:solidFill>
                  <a:schemeClr val="tx1"/>
                </a:solidFill>
                <a:latin typeface="Arial" panose="020B0604020202020204" pitchFamily="34" charset="0"/>
                <a:ea typeface="微软雅黑" panose="020B0503020204020204" charset="-122"/>
                <a:sym typeface="+mn-lt"/>
              </a:endParaRPr>
            </a:p>
            <a:p>
              <a:pPr algn="ctr" fontAlgn="base">
                <a:lnSpc>
                  <a:spcPct val="120000"/>
                </a:lnSpc>
              </a:pPr>
              <a:r>
                <a:rPr lang="zh-CN" altLang="en-US" sz="2400" strike="noStrike" noProof="1" smtClean="0">
                  <a:solidFill>
                    <a:schemeClr val="tx1"/>
                  </a:solidFill>
                  <a:latin typeface="Arial" panose="020B0604020202020204" pitchFamily="34" charset="0"/>
                  <a:ea typeface="微软雅黑" panose="020B0503020204020204" charset="-122"/>
                  <a:sym typeface="+mn-lt"/>
                </a:rPr>
                <a:t>研究</a:t>
              </a:r>
              <a:endParaRPr lang="zh-CN" altLang="en-US" sz="2400" strike="noStrike" noProof="1" smtClean="0">
                <a:solidFill>
                  <a:schemeClr val="tx1"/>
                </a:solidFill>
                <a:latin typeface="Arial" panose="020B0604020202020204" pitchFamily="34" charset="0"/>
                <a:ea typeface="微软雅黑" panose="020B0503020204020204" charset="-122"/>
                <a:sym typeface="+mn-lt"/>
              </a:endParaRPr>
            </a:p>
          </p:txBody>
        </p:sp>
      </p:grpSp>
      <p:grpSp>
        <p:nvGrpSpPr>
          <p:cNvPr id="16399" name="组合 16"/>
          <p:cNvGrpSpPr/>
          <p:nvPr/>
        </p:nvGrpSpPr>
        <p:grpSpPr>
          <a:xfrm>
            <a:off x="2754313" y="2501900"/>
            <a:ext cx="1155700" cy="1585913"/>
            <a:chOff x="843886" y="3302000"/>
            <a:chExt cx="1905000" cy="2616200"/>
          </a:xfrm>
        </p:grpSpPr>
        <p:sp>
          <p:nvSpPr>
            <p:cNvPr id="18" name="任意多边形 17"/>
            <p:cNvSpPr/>
            <p:nvPr>
              <p:custDataLst>
                <p:tags r:id="rId12"/>
              </p:custDataLst>
            </p:nvPr>
          </p:nvSpPr>
          <p:spPr>
            <a:xfrm>
              <a:off x="843886" y="5473700"/>
              <a:ext cx="1905000" cy="444500"/>
            </a:xfrm>
            <a:custGeom>
              <a:avLst/>
              <a:gdLst>
                <a:gd name="connsiteX0" fmla="*/ 0 w 1905000"/>
                <a:gd name="connsiteY0" fmla="*/ 0 h 444500"/>
                <a:gd name="connsiteX1" fmla="*/ 1905000 w 1905000"/>
                <a:gd name="connsiteY1" fmla="*/ 0 h 444500"/>
                <a:gd name="connsiteX2" fmla="*/ 1905000 w 1905000"/>
                <a:gd name="connsiteY2" fmla="*/ 266706 h 444500"/>
                <a:gd name="connsiteX3" fmla="*/ 1727206 w 1905000"/>
                <a:gd name="connsiteY3" fmla="*/ 444500 h 444500"/>
                <a:gd name="connsiteX4" fmla="*/ 177794 w 1905000"/>
                <a:gd name="connsiteY4" fmla="*/ 444500 h 444500"/>
                <a:gd name="connsiteX5" fmla="*/ 0 w 1905000"/>
                <a:gd name="connsiteY5" fmla="*/ 266706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00" h="444500">
                  <a:moveTo>
                    <a:pt x="0" y="0"/>
                  </a:moveTo>
                  <a:lnTo>
                    <a:pt x="1905000" y="0"/>
                  </a:lnTo>
                  <a:lnTo>
                    <a:pt x="1905000" y="266706"/>
                  </a:lnTo>
                  <a:cubicBezTo>
                    <a:pt x="1905000" y="364899"/>
                    <a:pt x="1825399" y="444500"/>
                    <a:pt x="1727206" y="444500"/>
                  </a:cubicBezTo>
                  <a:lnTo>
                    <a:pt x="177794" y="444500"/>
                  </a:lnTo>
                  <a:cubicBezTo>
                    <a:pt x="79601" y="444500"/>
                    <a:pt x="0" y="364899"/>
                    <a:pt x="0" y="266706"/>
                  </a:cubicBezTo>
                  <a:close/>
                </a:path>
              </a:pathLst>
            </a:cu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lnSpc>
                  <a:spcPct val="120000"/>
                </a:lnSpc>
              </a:pPr>
              <a:r>
                <a:rPr lang="en-US" altLang="zh-CN" sz="1400" strike="noStrike" noProof="1" dirty="0">
                  <a:solidFill>
                    <a:schemeClr val="bg1"/>
                  </a:solidFill>
                  <a:latin typeface="Arial" panose="020B0604020202020204" pitchFamily="34" charset="0"/>
                  <a:ea typeface="微软雅黑" panose="020B0503020204020204" charset="-122"/>
                  <a:sym typeface="+mn-lt"/>
                </a:rPr>
                <a:t>03</a:t>
              </a:r>
              <a:endParaRPr lang="en-US" altLang="zh-CN" sz="1400" strike="noStrike" noProof="1" dirty="0">
                <a:solidFill>
                  <a:schemeClr val="bg1"/>
                </a:solidFill>
                <a:latin typeface="Arial" panose="020B0604020202020204" pitchFamily="34" charset="0"/>
                <a:ea typeface="微软雅黑" panose="020B0503020204020204" charset="-122"/>
                <a:sym typeface="+mn-lt"/>
              </a:endParaRPr>
            </a:p>
          </p:txBody>
        </p:sp>
        <p:sp>
          <p:nvSpPr>
            <p:cNvPr id="19" name="任意多边形 18"/>
            <p:cNvSpPr/>
            <p:nvPr>
              <p:custDataLst>
                <p:tags r:id="rId13"/>
              </p:custDataLst>
            </p:nvPr>
          </p:nvSpPr>
          <p:spPr>
            <a:xfrm>
              <a:off x="843886" y="3302000"/>
              <a:ext cx="1905000" cy="2171700"/>
            </a:xfrm>
            <a:custGeom>
              <a:avLst/>
              <a:gdLst>
                <a:gd name="connsiteX0" fmla="*/ 952500 w 1905000"/>
                <a:gd name="connsiteY0" fmla="*/ 0 h 2171700"/>
                <a:gd name="connsiteX1" fmla="*/ 1068070 w 1905000"/>
                <a:gd name="connsiteY1" fmla="*/ 177800 h 2171700"/>
                <a:gd name="connsiteX2" fmla="*/ 1727206 w 1905000"/>
                <a:gd name="connsiteY2" fmla="*/ 177800 h 2171700"/>
                <a:gd name="connsiteX3" fmla="*/ 1905000 w 1905000"/>
                <a:gd name="connsiteY3" fmla="*/ 355594 h 2171700"/>
                <a:gd name="connsiteX4" fmla="*/ 1905000 w 1905000"/>
                <a:gd name="connsiteY4" fmla="*/ 2171700 h 2171700"/>
                <a:gd name="connsiteX5" fmla="*/ 0 w 1905000"/>
                <a:gd name="connsiteY5" fmla="*/ 2171700 h 2171700"/>
                <a:gd name="connsiteX6" fmla="*/ 0 w 1905000"/>
                <a:gd name="connsiteY6" fmla="*/ 355594 h 2171700"/>
                <a:gd name="connsiteX7" fmla="*/ 177794 w 1905000"/>
                <a:gd name="connsiteY7" fmla="*/ 177800 h 2171700"/>
                <a:gd name="connsiteX8" fmla="*/ 836930 w 1905000"/>
                <a:gd name="connsiteY8" fmla="*/ 17780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0" h="2171700">
                  <a:moveTo>
                    <a:pt x="952500" y="0"/>
                  </a:moveTo>
                  <a:lnTo>
                    <a:pt x="1068070" y="177800"/>
                  </a:lnTo>
                  <a:lnTo>
                    <a:pt x="1727206" y="177800"/>
                  </a:lnTo>
                  <a:cubicBezTo>
                    <a:pt x="1825399" y="177800"/>
                    <a:pt x="1905000" y="257401"/>
                    <a:pt x="1905000" y="355594"/>
                  </a:cubicBezTo>
                  <a:lnTo>
                    <a:pt x="1905000" y="2171700"/>
                  </a:lnTo>
                  <a:lnTo>
                    <a:pt x="0" y="2171700"/>
                  </a:lnTo>
                  <a:lnTo>
                    <a:pt x="0" y="355594"/>
                  </a:lnTo>
                  <a:cubicBezTo>
                    <a:pt x="0" y="257401"/>
                    <a:pt x="79601" y="177800"/>
                    <a:pt x="177794" y="177800"/>
                  </a:cubicBezTo>
                  <a:lnTo>
                    <a:pt x="836930" y="177800"/>
                  </a:ln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35000" rtlCol="0" anchor="ctr">
              <a:normAutofit/>
            </a:bodyPr>
            <a:lstStyle/>
            <a:p>
              <a:pPr algn="ctr" fontAlgn="base">
                <a:lnSpc>
                  <a:spcPct val="120000"/>
                </a:lnSpc>
              </a:pPr>
              <a:r>
                <a:rPr lang="zh-CN" altLang="en-US" sz="2400" strike="noStrike" noProof="1" smtClean="0">
                  <a:solidFill>
                    <a:schemeClr val="tx1"/>
                  </a:solidFill>
                  <a:latin typeface="Arial" panose="020B0604020202020204" pitchFamily="34" charset="0"/>
                  <a:ea typeface="微软雅黑" panose="020B0503020204020204" charset="-122"/>
                  <a:sym typeface="+mn-lt"/>
                </a:rPr>
                <a:t>教学目标设计</a:t>
              </a:r>
              <a:endParaRPr lang="zh-CN" altLang="en-US" sz="2400" strike="noStrike" noProof="1" smtClean="0">
                <a:solidFill>
                  <a:schemeClr val="tx1"/>
                </a:solidFill>
                <a:latin typeface="Arial" panose="020B0604020202020204" pitchFamily="34" charset="0"/>
                <a:ea typeface="微软雅黑" panose="020B0503020204020204" charset="-122"/>
                <a:sym typeface="+mn-lt"/>
              </a:endParaRPr>
            </a:p>
          </p:txBody>
        </p:sp>
      </p:grpSp>
      <p:grpSp>
        <p:nvGrpSpPr>
          <p:cNvPr id="16402" name="组合 19"/>
          <p:cNvGrpSpPr/>
          <p:nvPr/>
        </p:nvGrpSpPr>
        <p:grpSpPr>
          <a:xfrm>
            <a:off x="4029075" y="2501900"/>
            <a:ext cx="1154113" cy="1585913"/>
            <a:chOff x="843886" y="3302000"/>
            <a:chExt cx="1905000" cy="2616200"/>
          </a:xfrm>
        </p:grpSpPr>
        <p:sp>
          <p:nvSpPr>
            <p:cNvPr id="22" name="任意多边形 21"/>
            <p:cNvSpPr/>
            <p:nvPr>
              <p:custDataLst>
                <p:tags r:id="rId14"/>
              </p:custDataLst>
            </p:nvPr>
          </p:nvSpPr>
          <p:spPr>
            <a:xfrm>
              <a:off x="843886" y="5473700"/>
              <a:ext cx="1905000" cy="444500"/>
            </a:xfrm>
            <a:custGeom>
              <a:avLst/>
              <a:gdLst>
                <a:gd name="connsiteX0" fmla="*/ 0 w 1905000"/>
                <a:gd name="connsiteY0" fmla="*/ 0 h 444500"/>
                <a:gd name="connsiteX1" fmla="*/ 1905000 w 1905000"/>
                <a:gd name="connsiteY1" fmla="*/ 0 h 444500"/>
                <a:gd name="connsiteX2" fmla="*/ 1905000 w 1905000"/>
                <a:gd name="connsiteY2" fmla="*/ 266706 h 444500"/>
                <a:gd name="connsiteX3" fmla="*/ 1727206 w 1905000"/>
                <a:gd name="connsiteY3" fmla="*/ 444500 h 444500"/>
                <a:gd name="connsiteX4" fmla="*/ 177794 w 1905000"/>
                <a:gd name="connsiteY4" fmla="*/ 444500 h 444500"/>
                <a:gd name="connsiteX5" fmla="*/ 0 w 1905000"/>
                <a:gd name="connsiteY5" fmla="*/ 266706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00" h="444500">
                  <a:moveTo>
                    <a:pt x="0" y="0"/>
                  </a:moveTo>
                  <a:lnTo>
                    <a:pt x="1905000" y="0"/>
                  </a:lnTo>
                  <a:lnTo>
                    <a:pt x="1905000" y="266706"/>
                  </a:lnTo>
                  <a:cubicBezTo>
                    <a:pt x="1905000" y="364899"/>
                    <a:pt x="1825399" y="444500"/>
                    <a:pt x="1727206" y="444500"/>
                  </a:cubicBezTo>
                  <a:lnTo>
                    <a:pt x="177794" y="444500"/>
                  </a:lnTo>
                  <a:cubicBezTo>
                    <a:pt x="79601" y="444500"/>
                    <a:pt x="0" y="364899"/>
                    <a:pt x="0" y="266706"/>
                  </a:cubicBezTo>
                  <a:close/>
                </a:path>
              </a:pathLst>
            </a:cu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lnSpc>
                  <a:spcPct val="120000"/>
                </a:lnSpc>
              </a:pPr>
              <a:r>
                <a:rPr lang="en-US" altLang="zh-CN" sz="1400" strike="noStrike" noProof="1" dirty="0">
                  <a:solidFill>
                    <a:schemeClr val="bg1"/>
                  </a:solidFill>
                  <a:latin typeface="Arial" panose="020B0604020202020204" pitchFamily="34" charset="0"/>
                  <a:ea typeface="微软雅黑" panose="020B0503020204020204" charset="-122"/>
                  <a:sym typeface="+mn-lt"/>
                </a:rPr>
                <a:t>04</a:t>
              </a:r>
              <a:endParaRPr lang="en-US" altLang="zh-CN" sz="1400" strike="noStrike" noProof="1" dirty="0">
                <a:solidFill>
                  <a:schemeClr val="bg1"/>
                </a:solidFill>
                <a:latin typeface="Arial" panose="020B0604020202020204" pitchFamily="34" charset="0"/>
                <a:ea typeface="微软雅黑" panose="020B0503020204020204" charset="-122"/>
                <a:sym typeface="+mn-lt"/>
              </a:endParaRPr>
            </a:p>
          </p:txBody>
        </p:sp>
        <p:sp>
          <p:nvSpPr>
            <p:cNvPr id="23" name="任意多边形 22"/>
            <p:cNvSpPr/>
            <p:nvPr>
              <p:custDataLst>
                <p:tags r:id="rId15"/>
              </p:custDataLst>
            </p:nvPr>
          </p:nvSpPr>
          <p:spPr>
            <a:xfrm>
              <a:off x="843886" y="3302000"/>
              <a:ext cx="1905000" cy="2171700"/>
            </a:xfrm>
            <a:custGeom>
              <a:avLst/>
              <a:gdLst>
                <a:gd name="connsiteX0" fmla="*/ 952500 w 1905000"/>
                <a:gd name="connsiteY0" fmla="*/ 0 h 2171700"/>
                <a:gd name="connsiteX1" fmla="*/ 1068070 w 1905000"/>
                <a:gd name="connsiteY1" fmla="*/ 177800 h 2171700"/>
                <a:gd name="connsiteX2" fmla="*/ 1727206 w 1905000"/>
                <a:gd name="connsiteY2" fmla="*/ 177800 h 2171700"/>
                <a:gd name="connsiteX3" fmla="*/ 1905000 w 1905000"/>
                <a:gd name="connsiteY3" fmla="*/ 355594 h 2171700"/>
                <a:gd name="connsiteX4" fmla="*/ 1905000 w 1905000"/>
                <a:gd name="connsiteY4" fmla="*/ 2171700 h 2171700"/>
                <a:gd name="connsiteX5" fmla="*/ 0 w 1905000"/>
                <a:gd name="connsiteY5" fmla="*/ 2171700 h 2171700"/>
                <a:gd name="connsiteX6" fmla="*/ 0 w 1905000"/>
                <a:gd name="connsiteY6" fmla="*/ 355594 h 2171700"/>
                <a:gd name="connsiteX7" fmla="*/ 177794 w 1905000"/>
                <a:gd name="connsiteY7" fmla="*/ 177800 h 2171700"/>
                <a:gd name="connsiteX8" fmla="*/ 836930 w 1905000"/>
                <a:gd name="connsiteY8" fmla="*/ 17780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0" h="2171700">
                  <a:moveTo>
                    <a:pt x="952500" y="0"/>
                  </a:moveTo>
                  <a:lnTo>
                    <a:pt x="1068070" y="177800"/>
                  </a:lnTo>
                  <a:lnTo>
                    <a:pt x="1727206" y="177800"/>
                  </a:lnTo>
                  <a:cubicBezTo>
                    <a:pt x="1825399" y="177800"/>
                    <a:pt x="1905000" y="257401"/>
                    <a:pt x="1905000" y="355594"/>
                  </a:cubicBezTo>
                  <a:lnTo>
                    <a:pt x="1905000" y="2171700"/>
                  </a:lnTo>
                  <a:lnTo>
                    <a:pt x="0" y="2171700"/>
                  </a:lnTo>
                  <a:lnTo>
                    <a:pt x="0" y="355594"/>
                  </a:lnTo>
                  <a:cubicBezTo>
                    <a:pt x="0" y="257401"/>
                    <a:pt x="79601" y="177800"/>
                    <a:pt x="177794" y="177800"/>
                  </a:cubicBezTo>
                  <a:lnTo>
                    <a:pt x="836930" y="177800"/>
                  </a:ln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35000" rtlCol="0" anchor="ctr">
              <a:normAutofit/>
            </a:bodyPr>
            <a:lstStyle/>
            <a:p>
              <a:pPr algn="ctr" fontAlgn="base">
                <a:lnSpc>
                  <a:spcPct val="120000"/>
                </a:lnSpc>
              </a:pPr>
              <a:r>
                <a:rPr lang="zh-CN" altLang="en-US" sz="2400" strike="noStrike" noProof="1" smtClean="0">
                  <a:solidFill>
                    <a:schemeClr val="tx1"/>
                  </a:solidFill>
                  <a:latin typeface="Arial" panose="020B0604020202020204" pitchFamily="34" charset="0"/>
                  <a:ea typeface="微软雅黑" panose="020B0503020204020204" charset="-122"/>
                  <a:sym typeface="+mn-lt"/>
                </a:rPr>
                <a:t>教学</a:t>
              </a:r>
              <a:endParaRPr lang="zh-CN" altLang="en-US" sz="2400" strike="noStrike" noProof="1" smtClean="0">
                <a:solidFill>
                  <a:schemeClr val="tx1"/>
                </a:solidFill>
                <a:latin typeface="Arial" panose="020B0604020202020204" pitchFamily="34" charset="0"/>
                <a:ea typeface="微软雅黑" panose="020B0503020204020204" charset="-122"/>
                <a:sym typeface="+mn-lt"/>
              </a:endParaRPr>
            </a:p>
            <a:p>
              <a:pPr algn="ctr" fontAlgn="base">
                <a:lnSpc>
                  <a:spcPct val="120000"/>
                </a:lnSpc>
              </a:pPr>
              <a:r>
                <a:rPr lang="zh-CN" altLang="en-US" sz="2400" strike="noStrike" noProof="1" smtClean="0">
                  <a:solidFill>
                    <a:schemeClr val="tx1"/>
                  </a:solidFill>
                  <a:latin typeface="Arial" panose="020B0604020202020204" pitchFamily="34" charset="0"/>
                  <a:ea typeface="微软雅黑" panose="020B0503020204020204" charset="-122"/>
                  <a:sym typeface="+mn-lt"/>
                </a:rPr>
                <a:t>重难点</a:t>
              </a:r>
              <a:endParaRPr lang="zh-CN" altLang="en-US" sz="2400" strike="noStrike" noProof="1" smtClean="0">
                <a:solidFill>
                  <a:schemeClr val="tx1"/>
                </a:solidFill>
                <a:latin typeface="Arial" panose="020B0604020202020204" pitchFamily="34" charset="0"/>
                <a:ea typeface="微软雅黑" panose="020B0503020204020204" charset="-122"/>
                <a:sym typeface="+mn-lt"/>
              </a:endParaRPr>
            </a:p>
          </p:txBody>
        </p:sp>
      </p:grpSp>
      <p:sp>
        <p:nvSpPr>
          <p:cNvPr id="24" name="椭圆 23"/>
          <p:cNvSpPr/>
          <p:nvPr>
            <p:custDataLst>
              <p:tags r:id="rId16"/>
            </p:custDataLst>
          </p:nvPr>
        </p:nvSpPr>
        <p:spPr>
          <a:xfrm>
            <a:off x="4554538" y="2324100"/>
            <a:ext cx="103188" cy="103188"/>
          </a:xfrm>
          <a:prstGeom prst="ellipse">
            <a:avLst/>
          </a:prstGeom>
          <a:ln w="38100">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fontAlgn="base">
              <a:lnSpc>
                <a:spcPct val="140000"/>
              </a:lnSpc>
            </a:pPr>
            <a:endParaRPr lang="zh-CN" altLang="en-US" sz="1350" strike="noStrike" noProof="1">
              <a:ea typeface="微软雅黑" panose="020B0503020204020204" charset="-122"/>
              <a:sym typeface="+mn-lt"/>
            </a:endParaRPr>
          </a:p>
        </p:txBody>
      </p:sp>
      <p:grpSp>
        <p:nvGrpSpPr>
          <p:cNvPr id="16406" name="组合 24"/>
          <p:cNvGrpSpPr/>
          <p:nvPr/>
        </p:nvGrpSpPr>
        <p:grpSpPr>
          <a:xfrm>
            <a:off x="6578600" y="2501900"/>
            <a:ext cx="1154113" cy="1585913"/>
            <a:chOff x="843886" y="3302000"/>
            <a:chExt cx="1905000" cy="2616200"/>
          </a:xfrm>
        </p:grpSpPr>
        <p:sp>
          <p:nvSpPr>
            <p:cNvPr id="26" name="任意多边形 25"/>
            <p:cNvSpPr/>
            <p:nvPr>
              <p:custDataLst>
                <p:tags r:id="rId17"/>
              </p:custDataLst>
            </p:nvPr>
          </p:nvSpPr>
          <p:spPr>
            <a:xfrm>
              <a:off x="843886" y="5473700"/>
              <a:ext cx="1905000" cy="444500"/>
            </a:xfrm>
            <a:custGeom>
              <a:avLst/>
              <a:gdLst>
                <a:gd name="connsiteX0" fmla="*/ 0 w 1905000"/>
                <a:gd name="connsiteY0" fmla="*/ 0 h 444500"/>
                <a:gd name="connsiteX1" fmla="*/ 1905000 w 1905000"/>
                <a:gd name="connsiteY1" fmla="*/ 0 h 444500"/>
                <a:gd name="connsiteX2" fmla="*/ 1905000 w 1905000"/>
                <a:gd name="connsiteY2" fmla="*/ 266706 h 444500"/>
                <a:gd name="connsiteX3" fmla="*/ 1727206 w 1905000"/>
                <a:gd name="connsiteY3" fmla="*/ 444500 h 444500"/>
                <a:gd name="connsiteX4" fmla="*/ 177794 w 1905000"/>
                <a:gd name="connsiteY4" fmla="*/ 444500 h 444500"/>
                <a:gd name="connsiteX5" fmla="*/ 0 w 1905000"/>
                <a:gd name="connsiteY5" fmla="*/ 266706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00" h="444500">
                  <a:moveTo>
                    <a:pt x="0" y="0"/>
                  </a:moveTo>
                  <a:lnTo>
                    <a:pt x="1905000" y="0"/>
                  </a:lnTo>
                  <a:lnTo>
                    <a:pt x="1905000" y="266706"/>
                  </a:lnTo>
                  <a:cubicBezTo>
                    <a:pt x="1905000" y="364899"/>
                    <a:pt x="1825399" y="444500"/>
                    <a:pt x="1727206" y="444500"/>
                  </a:cubicBezTo>
                  <a:lnTo>
                    <a:pt x="177794" y="444500"/>
                  </a:lnTo>
                  <a:cubicBezTo>
                    <a:pt x="79601" y="444500"/>
                    <a:pt x="0" y="364899"/>
                    <a:pt x="0" y="266706"/>
                  </a:cubicBezTo>
                  <a:close/>
                </a:path>
              </a:pathLst>
            </a:cu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lnSpc>
                  <a:spcPct val="120000"/>
                </a:lnSpc>
              </a:pPr>
              <a:r>
                <a:rPr lang="en-US" altLang="zh-CN" sz="1400" strike="noStrike" noProof="1" dirty="0">
                  <a:solidFill>
                    <a:schemeClr val="bg1"/>
                  </a:solidFill>
                  <a:latin typeface="Arial" panose="020B0604020202020204" pitchFamily="34" charset="0"/>
                  <a:ea typeface="微软雅黑" panose="020B0503020204020204" charset="-122"/>
                  <a:sym typeface="+mn-lt"/>
                </a:rPr>
                <a:t>06</a:t>
              </a:r>
              <a:endParaRPr lang="en-US" altLang="zh-CN" sz="1400" strike="noStrike" noProof="1" dirty="0">
                <a:solidFill>
                  <a:schemeClr val="bg1"/>
                </a:solidFill>
                <a:latin typeface="Arial" panose="020B0604020202020204" pitchFamily="34" charset="0"/>
                <a:ea typeface="微软雅黑" panose="020B0503020204020204" charset="-122"/>
                <a:sym typeface="+mn-lt"/>
              </a:endParaRPr>
            </a:p>
          </p:txBody>
        </p:sp>
        <p:sp>
          <p:nvSpPr>
            <p:cNvPr id="27" name="任意多边形 26"/>
            <p:cNvSpPr/>
            <p:nvPr>
              <p:custDataLst>
                <p:tags r:id="rId18"/>
              </p:custDataLst>
            </p:nvPr>
          </p:nvSpPr>
          <p:spPr>
            <a:xfrm>
              <a:off x="843886" y="3302000"/>
              <a:ext cx="1905000" cy="2171700"/>
            </a:xfrm>
            <a:custGeom>
              <a:avLst/>
              <a:gdLst>
                <a:gd name="connsiteX0" fmla="*/ 952500 w 1905000"/>
                <a:gd name="connsiteY0" fmla="*/ 0 h 2171700"/>
                <a:gd name="connsiteX1" fmla="*/ 1068070 w 1905000"/>
                <a:gd name="connsiteY1" fmla="*/ 177800 h 2171700"/>
                <a:gd name="connsiteX2" fmla="*/ 1727206 w 1905000"/>
                <a:gd name="connsiteY2" fmla="*/ 177800 h 2171700"/>
                <a:gd name="connsiteX3" fmla="*/ 1905000 w 1905000"/>
                <a:gd name="connsiteY3" fmla="*/ 355594 h 2171700"/>
                <a:gd name="connsiteX4" fmla="*/ 1905000 w 1905000"/>
                <a:gd name="connsiteY4" fmla="*/ 2171700 h 2171700"/>
                <a:gd name="connsiteX5" fmla="*/ 0 w 1905000"/>
                <a:gd name="connsiteY5" fmla="*/ 2171700 h 2171700"/>
                <a:gd name="connsiteX6" fmla="*/ 0 w 1905000"/>
                <a:gd name="connsiteY6" fmla="*/ 355594 h 2171700"/>
                <a:gd name="connsiteX7" fmla="*/ 177794 w 1905000"/>
                <a:gd name="connsiteY7" fmla="*/ 177800 h 2171700"/>
                <a:gd name="connsiteX8" fmla="*/ 836930 w 1905000"/>
                <a:gd name="connsiteY8" fmla="*/ 17780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0" h="2171700">
                  <a:moveTo>
                    <a:pt x="952500" y="0"/>
                  </a:moveTo>
                  <a:lnTo>
                    <a:pt x="1068070" y="177800"/>
                  </a:lnTo>
                  <a:lnTo>
                    <a:pt x="1727206" y="177800"/>
                  </a:lnTo>
                  <a:cubicBezTo>
                    <a:pt x="1825399" y="177800"/>
                    <a:pt x="1905000" y="257401"/>
                    <a:pt x="1905000" y="355594"/>
                  </a:cubicBezTo>
                  <a:lnTo>
                    <a:pt x="1905000" y="2171700"/>
                  </a:lnTo>
                  <a:lnTo>
                    <a:pt x="0" y="2171700"/>
                  </a:lnTo>
                  <a:lnTo>
                    <a:pt x="0" y="355594"/>
                  </a:lnTo>
                  <a:cubicBezTo>
                    <a:pt x="0" y="257401"/>
                    <a:pt x="79601" y="177800"/>
                    <a:pt x="177794" y="177800"/>
                  </a:cubicBezTo>
                  <a:lnTo>
                    <a:pt x="836930" y="177800"/>
                  </a:ln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35000" rtlCol="0" anchor="ctr">
              <a:normAutofit/>
            </a:bodyPr>
            <a:lstStyle/>
            <a:p>
              <a:pPr algn="ctr" fontAlgn="base">
                <a:lnSpc>
                  <a:spcPct val="120000"/>
                </a:lnSpc>
              </a:pPr>
              <a:r>
                <a:rPr lang="zh-CN" altLang="en-US" sz="2400" strike="noStrike" noProof="1" smtClean="0">
                  <a:solidFill>
                    <a:schemeClr val="tx1"/>
                  </a:solidFill>
                  <a:latin typeface="Arial" panose="020B0604020202020204" pitchFamily="34" charset="0"/>
                  <a:ea typeface="微软雅黑" panose="020B0503020204020204" charset="-122"/>
                  <a:sym typeface="+mn-lt"/>
                </a:rPr>
                <a:t>教学过程实施</a:t>
              </a:r>
              <a:endParaRPr lang="zh-CN" altLang="en-US" sz="2400" strike="noStrike" noProof="1" smtClean="0">
                <a:solidFill>
                  <a:schemeClr val="tx1"/>
                </a:solidFill>
                <a:latin typeface="Arial" panose="020B0604020202020204" pitchFamily="34" charset="0"/>
                <a:ea typeface="微软雅黑" panose="020B0503020204020204" charset="-122"/>
                <a:sym typeface="+mn-lt"/>
              </a:endParaRPr>
            </a:p>
          </p:txBody>
        </p:sp>
      </p:grpSp>
      <p:sp>
        <p:nvSpPr>
          <p:cNvPr id="28" name="椭圆 27"/>
          <p:cNvSpPr/>
          <p:nvPr>
            <p:custDataLst>
              <p:tags r:id="rId19"/>
            </p:custDataLst>
          </p:nvPr>
        </p:nvSpPr>
        <p:spPr>
          <a:xfrm>
            <a:off x="7104063" y="2324100"/>
            <a:ext cx="103188" cy="103188"/>
          </a:xfrm>
          <a:prstGeom prst="ellipse">
            <a:avLst/>
          </a:prstGeom>
          <a:ln w="38100">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fontAlgn="base">
              <a:lnSpc>
                <a:spcPct val="140000"/>
              </a:lnSpc>
            </a:pPr>
            <a:endParaRPr lang="zh-CN" altLang="en-US" sz="1350" strike="noStrike" noProof="1">
              <a:ea typeface="微软雅黑" panose="020B0503020204020204" charset="-122"/>
              <a:sym typeface="+mn-lt"/>
            </a:endParaRPr>
          </a:p>
        </p:txBody>
      </p:sp>
      <p:sp>
        <p:nvSpPr>
          <p:cNvPr id="16410" name="标题 1"/>
          <p:cNvSpPr txBox="1"/>
          <p:nvPr>
            <p:custDataLst>
              <p:tags r:id="rId20"/>
            </p:custDataLst>
          </p:nvPr>
        </p:nvSpPr>
        <p:spPr>
          <a:xfrm>
            <a:off x="628650" y="585788"/>
            <a:ext cx="7886700" cy="628650"/>
          </a:xfrm>
          <a:prstGeom prst="rect">
            <a:avLst/>
          </a:prstGeom>
          <a:noFill/>
          <a:ln w="9525">
            <a:noFill/>
          </a:ln>
        </p:spPr>
        <p:txBody>
          <a:bodyPr wrap="square" lIns="68580" tIns="34290" rIns="68580" bIns="34290" anchor="ctr" anchorCtr="0"/>
          <a:p>
            <a:pPr algn="ctr">
              <a:lnSpc>
                <a:spcPct val="120000"/>
              </a:lnSpc>
            </a:pPr>
            <a:r>
              <a:rPr lang="zh-CN" altLang="en-US" sz="4000">
                <a:latin typeface="Arial" panose="020B0604020202020204" pitchFamily="34" charset="0"/>
                <a:ea typeface="微软雅黑" panose="020B0503020204020204" charset="-122"/>
                <a:sym typeface="Arial" panose="020B0604020202020204" pitchFamily="34" charset="0"/>
              </a:rPr>
              <a:t>说</a:t>
            </a:r>
            <a:endParaRPr lang="zh-CN" altLang="en-US" sz="4000">
              <a:latin typeface="Arial" panose="020B0604020202020204" pitchFamily="34" charset="0"/>
              <a:ea typeface="微软雅黑" panose="020B0503020204020204" charset="-122"/>
              <a:sym typeface="Arial" panose="020B0604020202020204" pitchFamily="34" charset="0"/>
            </a:endParaRPr>
          </a:p>
        </p:txBody>
      </p:sp>
      <p:grpSp>
        <p:nvGrpSpPr>
          <p:cNvPr id="16411" name="组合 3"/>
          <p:cNvGrpSpPr/>
          <p:nvPr/>
        </p:nvGrpSpPr>
        <p:grpSpPr>
          <a:xfrm>
            <a:off x="7821613" y="2501900"/>
            <a:ext cx="1155700" cy="1585913"/>
            <a:chOff x="843886" y="3302000"/>
            <a:chExt cx="1905000" cy="2616200"/>
          </a:xfrm>
        </p:grpSpPr>
        <p:sp>
          <p:nvSpPr>
            <p:cNvPr id="21" name="任意多边形 20"/>
            <p:cNvSpPr/>
            <p:nvPr>
              <p:custDataLst>
                <p:tags r:id="rId21"/>
              </p:custDataLst>
            </p:nvPr>
          </p:nvSpPr>
          <p:spPr>
            <a:xfrm>
              <a:off x="843886" y="5473700"/>
              <a:ext cx="1905000" cy="444500"/>
            </a:xfrm>
            <a:custGeom>
              <a:avLst/>
              <a:gdLst>
                <a:gd name="connsiteX0" fmla="*/ 0 w 1905000"/>
                <a:gd name="connsiteY0" fmla="*/ 0 h 444500"/>
                <a:gd name="connsiteX1" fmla="*/ 1905000 w 1905000"/>
                <a:gd name="connsiteY1" fmla="*/ 0 h 444500"/>
                <a:gd name="connsiteX2" fmla="*/ 1905000 w 1905000"/>
                <a:gd name="connsiteY2" fmla="*/ 266706 h 444500"/>
                <a:gd name="connsiteX3" fmla="*/ 1727206 w 1905000"/>
                <a:gd name="connsiteY3" fmla="*/ 444500 h 444500"/>
                <a:gd name="connsiteX4" fmla="*/ 177794 w 1905000"/>
                <a:gd name="connsiteY4" fmla="*/ 444500 h 444500"/>
                <a:gd name="connsiteX5" fmla="*/ 0 w 1905000"/>
                <a:gd name="connsiteY5" fmla="*/ 266706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00" h="444500">
                  <a:moveTo>
                    <a:pt x="0" y="0"/>
                  </a:moveTo>
                  <a:lnTo>
                    <a:pt x="1905000" y="0"/>
                  </a:lnTo>
                  <a:lnTo>
                    <a:pt x="1905000" y="266706"/>
                  </a:lnTo>
                  <a:cubicBezTo>
                    <a:pt x="1905000" y="364899"/>
                    <a:pt x="1825399" y="444500"/>
                    <a:pt x="1727206" y="444500"/>
                  </a:cubicBezTo>
                  <a:lnTo>
                    <a:pt x="177794" y="444500"/>
                  </a:lnTo>
                  <a:cubicBezTo>
                    <a:pt x="79601" y="444500"/>
                    <a:pt x="0" y="364899"/>
                    <a:pt x="0" y="266706"/>
                  </a:cubicBezTo>
                  <a:close/>
                </a:path>
              </a:pathLst>
            </a:cu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fontAlgn="base">
                <a:lnSpc>
                  <a:spcPct val="120000"/>
                </a:lnSpc>
              </a:pPr>
              <a:r>
                <a:rPr lang="en-US" altLang="zh-CN" sz="1400" strike="noStrike" noProof="1" dirty="0">
                  <a:solidFill>
                    <a:schemeClr val="bg1"/>
                  </a:solidFill>
                  <a:latin typeface="Arial" panose="020B0604020202020204" pitchFamily="34" charset="0"/>
                  <a:ea typeface="微软雅黑" panose="020B0503020204020204" charset="-122"/>
                  <a:sym typeface="+mn-lt"/>
                </a:rPr>
                <a:t>07</a:t>
              </a:r>
              <a:endParaRPr lang="en-US" altLang="zh-CN" sz="1400" strike="noStrike" noProof="1" dirty="0">
                <a:solidFill>
                  <a:schemeClr val="bg1"/>
                </a:solidFill>
                <a:latin typeface="Arial" panose="020B0604020202020204" pitchFamily="34" charset="0"/>
                <a:ea typeface="微软雅黑" panose="020B0503020204020204" charset="-122"/>
                <a:sym typeface="+mn-lt"/>
              </a:endParaRPr>
            </a:p>
          </p:txBody>
        </p:sp>
        <p:sp>
          <p:nvSpPr>
            <p:cNvPr id="30" name="任意多边形 29"/>
            <p:cNvSpPr/>
            <p:nvPr>
              <p:custDataLst>
                <p:tags r:id="rId22"/>
              </p:custDataLst>
            </p:nvPr>
          </p:nvSpPr>
          <p:spPr>
            <a:xfrm>
              <a:off x="843886" y="3302000"/>
              <a:ext cx="1905000" cy="2171700"/>
            </a:xfrm>
            <a:custGeom>
              <a:avLst/>
              <a:gdLst>
                <a:gd name="connsiteX0" fmla="*/ 952500 w 1905000"/>
                <a:gd name="connsiteY0" fmla="*/ 0 h 2171700"/>
                <a:gd name="connsiteX1" fmla="*/ 1068070 w 1905000"/>
                <a:gd name="connsiteY1" fmla="*/ 177800 h 2171700"/>
                <a:gd name="connsiteX2" fmla="*/ 1727206 w 1905000"/>
                <a:gd name="connsiteY2" fmla="*/ 177800 h 2171700"/>
                <a:gd name="connsiteX3" fmla="*/ 1905000 w 1905000"/>
                <a:gd name="connsiteY3" fmla="*/ 355594 h 2171700"/>
                <a:gd name="connsiteX4" fmla="*/ 1905000 w 1905000"/>
                <a:gd name="connsiteY4" fmla="*/ 2171700 h 2171700"/>
                <a:gd name="connsiteX5" fmla="*/ 0 w 1905000"/>
                <a:gd name="connsiteY5" fmla="*/ 2171700 h 2171700"/>
                <a:gd name="connsiteX6" fmla="*/ 0 w 1905000"/>
                <a:gd name="connsiteY6" fmla="*/ 355594 h 2171700"/>
                <a:gd name="connsiteX7" fmla="*/ 177794 w 1905000"/>
                <a:gd name="connsiteY7" fmla="*/ 177800 h 2171700"/>
                <a:gd name="connsiteX8" fmla="*/ 836930 w 1905000"/>
                <a:gd name="connsiteY8" fmla="*/ 17780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0" h="2171700">
                  <a:moveTo>
                    <a:pt x="952500" y="0"/>
                  </a:moveTo>
                  <a:lnTo>
                    <a:pt x="1068070" y="177800"/>
                  </a:lnTo>
                  <a:lnTo>
                    <a:pt x="1727206" y="177800"/>
                  </a:lnTo>
                  <a:cubicBezTo>
                    <a:pt x="1825399" y="177800"/>
                    <a:pt x="1905000" y="257401"/>
                    <a:pt x="1905000" y="355594"/>
                  </a:cubicBezTo>
                  <a:lnTo>
                    <a:pt x="1905000" y="2171700"/>
                  </a:lnTo>
                  <a:lnTo>
                    <a:pt x="0" y="2171700"/>
                  </a:lnTo>
                  <a:lnTo>
                    <a:pt x="0" y="355594"/>
                  </a:lnTo>
                  <a:cubicBezTo>
                    <a:pt x="0" y="257401"/>
                    <a:pt x="79601" y="177800"/>
                    <a:pt x="177794" y="177800"/>
                  </a:cubicBezTo>
                  <a:lnTo>
                    <a:pt x="836930" y="177800"/>
                  </a:ln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35000" rtlCol="0" anchor="ctr">
              <a:normAutofit/>
            </a:bodyPr>
            <a:p>
              <a:pPr algn="ctr" fontAlgn="base">
                <a:lnSpc>
                  <a:spcPct val="120000"/>
                </a:lnSpc>
              </a:pPr>
              <a:r>
                <a:rPr lang="zh-CN" altLang="en-US" sz="2400" strike="noStrike" noProof="1" smtClean="0">
                  <a:solidFill>
                    <a:schemeClr val="tx1"/>
                  </a:solidFill>
                  <a:latin typeface="Arial" panose="020B0604020202020204" pitchFamily="34" charset="0"/>
                  <a:ea typeface="微软雅黑" panose="020B0503020204020204" charset="-122"/>
                  <a:sym typeface="+mn-lt"/>
                </a:rPr>
                <a:t>教学效果反思</a:t>
              </a:r>
              <a:endParaRPr lang="zh-CN" altLang="en-US" sz="2400" strike="noStrike" noProof="1" smtClean="0">
                <a:solidFill>
                  <a:schemeClr val="tx1"/>
                </a:solidFill>
                <a:latin typeface="Arial" panose="020B0604020202020204" pitchFamily="34" charset="0"/>
                <a:ea typeface="微软雅黑" panose="020B0503020204020204" charset="-122"/>
                <a:sym typeface="+mn-lt"/>
              </a:endParaRPr>
            </a:p>
          </p:txBody>
        </p:sp>
      </p:grpSp>
      <p:sp>
        <p:nvSpPr>
          <p:cNvPr id="31" name="椭圆 30"/>
          <p:cNvSpPr/>
          <p:nvPr>
            <p:custDataLst>
              <p:tags r:id="rId23"/>
            </p:custDataLst>
          </p:nvPr>
        </p:nvSpPr>
        <p:spPr>
          <a:xfrm>
            <a:off x="8328025" y="2312988"/>
            <a:ext cx="103188" cy="103188"/>
          </a:xfrm>
          <a:prstGeom prst="ellipse">
            <a:avLst/>
          </a:prstGeom>
          <a:ln w="38100">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fontAlgn="base">
              <a:lnSpc>
                <a:spcPct val="140000"/>
              </a:lnSpc>
            </a:pPr>
            <a:endParaRPr lang="zh-CN" altLang="en-US" sz="1350" strike="noStrike" noProof="1">
              <a:ea typeface="微软雅黑" panose="020B0503020204020204" charset="-122"/>
              <a:sym typeface="+mn-lt"/>
            </a:endParaRPr>
          </a:p>
        </p:txBody>
      </p:sp>
      <p:cxnSp>
        <p:nvCxnSpPr>
          <p:cNvPr id="33" name="直接连接符 32"/>
          <p:cNvCxnSpPr/>
          <p:nvPr>
            <p:custDataLst>
              <p:tags r:id="rId24"/>
            </p:custDataLst>
          </p:nvPr>
        </p:nvCxnSpPr>
        <p:spPr>
          <a:xfrm>
            <a:off x="8431213" y="2354263"/>
            <a:ext cx="6477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16410" idx="2"/>
          </p:cNvCxnSpPr>
          <p:nvPr/>
        </p:nvCxnSpPr>
        <p:spPr>
          <a:xfrm>
            <a:off x="4572000" y="1214755"/>
            <a:ext cx="34925" cy="1098550"/>
          </a:xfrm>
          <a:prstGeom prst="line">
            <a:avLst/>
          </a:prstGeom>
          <a:ln w="28575"/>
        </p:spPr>
        <p:style>
          <a:lnRef idx="1">
            <a:schemeClr val="accent1"/>
          </a:lnRef>
          <a:fillRef idx="0">
            <a:schemeClr val="accent1"/>
          </a:fillRef>
          <a:effectRef idx="0">
            <a:schemeClr val="accent1"/>
          </a:effectRef>
          <a:fontRef idx="minor">
            <a:schemeClr val="tx1"/>
          </a:fontRef>
        </p:style>
      </p:cxnSp>
    </p:spTree>
    <p:custDataLst>
      <p:tags r:id="rId25"/>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3" name="文本框 2"/>
          <p:cNvSpPr txBox="1"/>
          <p:nvPr/>
        </p:nvSpPr>
        <p:spPr>
          <a:xfrm>
            <a:off x="179070" y="836930"/>
            <a:ext cx="4495165" cy="5056505"/>
          </a:xfrm>
          <a:prstGeom prst="rect">
            <a:avLst/>
          </a:prstGeom>
          <a:noFill/>
          <a:ln w="9525">
            <a:noFill/>
          </a:ln>
        </p:spPr>
        <p:txBody>
          <a:bodyPr wrap="square" anchor="t" anchorCtr="0">
            <a:spAutoFit/>
          </a:bodyPr>
          <a:p>
            <a:pPr marL="342900" indent="-342900">
              <a:lnSpc>
                <a:spcPct val="150000"/>
              </a:lnSpc>
              <a:spcAft>
                <a:spcPts val="800"/>
              </a:spcAft>
              <a:buFont typeface="Wingdings" panose="05000000000000000000" charset="0"/>
              <a:buChar char="Ø"/>
            </a:pPr>
            <a:r>
              <a:rPr lang="en-US" altLang="zh-CN" sz="2400" b="1" dirty="0">
                <a:latin typeface="微软雅黑" panose="020B0503020204020204" charset="-122"/>
                <a:ea typeface="微软雅黑" panose="020B0503020204020204" charset="-122"/>
              </a:rPr>
              <a:t> </a:t>
            </a:r>
            <a:r>
              <a:rPr lang="zh-CN" altLang="en-US" sz="2400" b="1" dirty="0">
                <a:latin typeface="微软雅黑" panose="020B0503020204020204" charset="-122"/>
                <a:ea typeface="微软雅黑" panose="020B0503020204020204" charset="-122"/>
              </a:rPr>
              <a:t>同学说</a:t>
            </a:r>
            <a:endParaRPr lang="zh-CN" altLang="en-US" sz="2400" b="1" dirty="0">
              <a:latin typeface="微软雅黑" panose="020B0503020204020204" charset="-122"/>
              <a:ea typeface="微软雅黑" panose="020B0503020204020204" charset="-122"/>
            </a:endParaRPr>
          </a:p>
          <a:p>
            <a:pPr>
              <a:lnSpc>
                <a:spcPct val="125000"/>
              </a:lnSpc>
              <a:spcBef>
                <a:spcPts val="0"/>
              </a:spcBef>
              <a:spcAft>
                <a:spcPts val="800"/>
              </a:spcAft>
              <a:buFont typeface="Arial" panose="020B0604020202020204" pitchFamily="34" charset="0"/>
            </a:pPr>
            <a:r>
              <a:rPr lang="en-US" altLang="zh-CN" sz="2000" dirty="0">
                <a:latin typeface="华文楷体" panose="02010600040101010101" charset="-122"/>
                <a:ea typeface="华文楷体" panose="02010600040101010101" charset="-122"/>
              </a:rPr>
              <a:t>        </a:t>
            </a:r>
            <a:r>
              <a:rPr lang="zh-CN" altLang="en-US" sz="2000" dirty="0">
                <a:latin typeface="华文楷体" panose="02010600040101010101" charset="-122"/>
                <a:ea typeface="华文楷体" panose="02010600040101010101" charset="-122"/>
              </a:rPr>
              <a:t>通过学习，我了解了中职生的日常情绪比较复杂多变，经常会因为一些小事情就急躁不安，稍不如意情绪就容易走极端。以前我在处理情绪方面都比较极端，比如说专业成绩得到好评时就会骄傲自满，若结果不是自己想要的就会极度烦躁，而且不懂得合理宣泄情绪。现在我知道了，在我们高兴或者难过的时候都应采用合理的方式来表达情绪，并且在不同的场合可以选择不同的方式</a:t>
            </a:r>
            <a:r>
              <a:rPr lang="zh-CN" altLang="en-US" sz="2400" dirty="0">
                <a:latin typeface="微软雅黑" panose="020B0503020204020204" charset="-122"/>
                <a:ea typeface="微软雅黑" panose="020B0503020204020204" charset="-122"/>
              </a:rPr>
              <a:t>。</a:t>
            </a:r>
            <a:endParaRPr lang="zh-CN" altLang="en-US" sz="2400" dirty="0">
              <a:latin typeface="微软雅黑" panose="020B0503020204020204" charset="-122"/>
              <a:ea typeface="微软雅黑" panose="020B0503020204020204" charset="-122"/>
            </a:endParaRPr>
          </a:p>
        </p:txBody>
      </p:sp>
      <p:sp>
        <p:nvSpPr>
          <p:cNvPr id="3" name="文本框 2"/>
          <p:cNvSpPr txBox="1"/>
          <p:nvPr/>
        </p:nvSpPr>
        <p:spPr>
          <a:xfrm>
            <a:off x="5219700" y="836930"/>
            <a:ext cx="3817620" cy="2225040"/>
          </a:xfrm>
          <a:prstGeom prst="rect">
            <a:avLst/>
          </a:prstGeom>
          <a:noFill/>
          <a:ln w="9525">
            <a:noFill/>
          </a:ln>
        </p:spPr>
        <p:txBody>
          <a:bodyPr wrap="square" anchor="t" anchorCtr="0">
            <a:spAutoFit/>
          </a:bodyPr>
          <a:p>
            <a:pPr marL="342900" indent="-342900">
              <a:lnSpc>
                <a:spcPct val="150000"/>
              </a:lnSpc>
              <a:spcAft>
                <a:spcPts val="800"/>
              </a:spcAft>
              <a:buClrTx/>
              <a:buSzTx/>
              <a:buFont typeface="Wingdings" panose="05000000000000000000" charset="0"/>
              <a:buChar char="Ø"/>
            </a:pPr>
            <a:r>
              <a:rPr lang="en-US" altLang="zh-CN" sz="2400" b="1" dirty="0">
                <a:latin typeface="微软雅黑" panose="020B0503020204020204" charset="-122"/>
                <a:ea typeface="微软雅黑" panose="020B0503020204020204" charset="-122"/>
              </a:rPr>
              <a:t>我来说</a:t>
            </a:r>
            <a:endParaRPr lang="en-US" altLang="zh-CN" sz="2400" b="1" dirty="0">
              <a:latin typeface="微软雅黑" panose="020B0503020204020204" charset="-122"/>
              <a:ea typeface="微软雅黑" panose="020B0503020204020204" charset="-122"/>
            </a:endParaRPr>
          </a:p>
          <a:p>
            <a:pPr>
              <a:lnSpc>
                <a:spcPct val="150000"/>
              </a:lnSpc>
              <a:spcAft>
                <a:spcPts val="800"/>
              </a:spcAft>
              <a:buFont typeface="Arial" panose="020B0604020202020204" pitchFamily="34" charset="0"/>
            </a:pPr>
            <a:r>
              <a:rPr lang="en-US" altLang="zh-CN" sz="2400" dirty="0">
                <a:latin typeface="微软雅黑" panose="020B0503020204020204" charset="-122"/>
                <a:ea typeface="微软雅黑" panose="020B0503020204020204" charset="-122"/>
              </a:rPr>
              <a:t>    </a:t>
            </a:r>
            <a:r>
              <a:rPr lang="zh-CN" altLang="en-US" sz="2000" dirty="0">
                <a:latin typeface="华文楷体" panose="02010600040101010101" charset="-122"/>
                <a:ea typeface="华文楷体" panose="02010600040101010101" charset="-122"/>
              </a:rPr>
              <a:t>  通过以上活动你有什么感受呢？请写下一句话，作为你的青春告白吧！</a:t>
            </a:r>
            <a:endParaRPr lang="zh-CN" altLang="en-US" sz="2400" dirty="0">
              <a:latin typeface="微软雅黑" panose="020B0503020204020204" charset="-122"/>
              <a:ea typeface="微软雅黑" panose="020B0503020204020204" charset="-122"/>
            </a:endParaRPr>
          </a:p>
        </p:txBody>
      </p:sp>
      <p:pic>
        <p:nvPicPr>
          <p:cNvPr id="9" name="图片 8"/>
          <p:cNvPicPr/>
          <p:nvPr/>
        </p:nvPicPr>
        <p:blipFill>
          <a:blip r:embed="rId1" r:link="rId2"/>
          <a:stretch>
            <a:fillRect/>
          </a:stretch>
        </p:blipFill>
        <p:spPr>
          <a:xfrm>
            <a:off x="6588125" y="3861435"/>
            <a:ext cx="2362835" cy="2346960"/>
          </a:xfrm>
          <a:prstGeom prst="rect">
            <a:avLst/>
          </a:prstGeom>
          <a:noFill/>
          <a:ln w="9525">
            <a:noFill/>
          </a:ln>
        </p:spPr>
      </p:pic>
      <p:sp>
        <p:nvSpPr>
          <p:cNvPr id="10" name="文本框 9"/>
          <p:cNvSpPr txBox="1"/>
          <p:nvPr/>
        </p:nvSpPr>
        <p:spPr>
          <a:xfrm>
            <a:off x="5075555" y="3645535"/>
            <a:ext cx="1608455" cy="1568450"/>
          </a:xfrm>
          <a:prstGeom prst="rect">
            <a:avLst/>
          </a:prstGeom>
          <a:noFill/>
        </p:spPr>
        <p:txBody>
          <a:bodyPr wrap="square" rtlCol="0" anchor="t">
            <a:spAutoFit/>
          </a:bodyPr>
          <a:p>
            <a:r>
              <a:rPr lang="zh-CN" altLang="en-US" sz="4800" b="1" spc="150" dirty="0">
                <a:ln w="22225">
                  <a:solidFill>
                    <a:schemeClr val="accent2"/>
                  </a:solidFill>
                  <a:prstDash val="solid"/>
                </a:ln>
                <a:solidFill>
                  <a:schemeClr val="accent2">
                    <a:lumMod val="40000"/>
                    <a:lumOff val="60000"/>
                  </a:schemeClr>
                </a:solidFill>
                <a:effectLst/>
                <a:latin typeface="方正舒体" panose="02010601030101010101" charset="-122"/>
                <a:ea typeface="方正舒体" panose="02010601030101010101" charset="-122"/>
                <a:cs typeface="微软雅黑" panose="020B0503020204020204" charset="-122"/>
                <a:sym typeface="+mn-ea"/>
              </a:rPr>
              <a:t>青春</a:t>
            </a:r>
            <a:endParaRPr lang="zh-CN" altLang="en-US" sz="4800" b="1" spc="150" dirty="0">
              <a:ln w="22225">
                <a:solidFill>
                  <a:schemeClr val="accent2"/>
                </a:solidFill>
                <a:prstDash val="solid"/>
              </a:ln>
              <a:solidFill>
                <a:schemeClr val="accent2">
                  <a:lumMod val="40000"/>
                  <a:lumOff val="60000"/>
                </a:schemeClr>
              </a:solidFill>
              <a:effectLst/>
              <a:latin typeface="方正舒体" panose="02010601030101010101" charset="-122"/>
              <a:ea typeface="方正舒体" panose="02010601030101010101" charset="-122"/>
              <a:cs typeface="微软雅黑" panose="020B0503020204020204" charset="-122"/>
              <a:sym typeface="+mn-ea"/>
            </a:endParaRPr>
          </a:p>
          <a:p>
            <a:r>
              <a:rPr lang="zh-CN" altLang="en-US" sz="4800" b="1" spc="150" dirty="0">
                <a:ln w="22225">
                  <a:solidFill>
                    <a:schemeClr val="accent2"/>
                  </a:solidFill>
                  <a:prstDash val="solid"/>
                </a:ln>
                <a:solidFill>
                  <a:schemeClr val="accent2">
                    <a:lumMod val="40000"/>
                    <a:lumOff val="60000"/>
                  </a:schemeClr>
                </a:solidFill>
                <a:effectLst/>
                <a:latin typeface="方正舒体" panose="02010601030101010101" charset="-122"/>
                <a:ea typeface="方正舒体" panose="02010601030101010101" charset="-122"/>
                <a:cs typeface="微软雅黑" panose="020B0503020204020204" charset="-122"/>
                <a:sym typeface="+mn-ea"/>
              </a:rPr>
              <a:t>告白</a:t>
            </a:r>
            <a:endParaRPr lang="zh-CN" altLang="en-US" sz="4800" b="1" spc="150" dirty="0">
              <a:ln w="22225">
                <a:solidFill>
                  <a:schemeClr val="accent2"/>
                </a:solidFill>
                <a:prstDash val="solid"/>
              </a:ln>
              <a:solidFill>
                <a:schemeClr val="accent2">
                  <a:lumMod val="40000"/>
                  <a:lumOff val="60000"/>
                </a:schemeClr>
              </a:solidFill>
              <a:effectLst/>
              <a:latin typeface="方正舒体" panose="02010601030101010101" charset="-122"/>
              <a:ea typeface="方正舒体" panose="02010601030101010101" charset="-122"/>
              <a:cs typeface="微软雅黑" panose="020B0503020204020204" charset="-122"/>
              <a:sym typeface="+mn-ea"/>
            </a:endParaRPr>
          </a:p>
        </p:txBody>
      </p:sp>
    </p:spTree>
    <p:custDataLst>
      <p:tags r:id="rId3"/>
    </p:custData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custDataLst>
              <p:tags r:id="rId1"/>
            </p:custDataLst>
          </p:nvPr>
        </p:nvSpPr>
        <p:spPr>
          <a:xfrm>
            <a:off x="-33020" y="454025"/>
            <a:ext cx="3044825"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fontAlgn="base">
              <a:lnSpc>
                <a:spcPct val="120000"/>
              </a:lnSpc>
            </a:pPr>
            <a:r>
              <a:rPr lang="en-US" altLang="zh-CN" sz="3200" b="1" strike="noStrike" noProof="1" dirty="0">
                <a:solidFill>
                  <a:schemeClr val="tx1"/>
                </a:solidFill>
                <a:ea typeface="微软雅黑" panose="020B0503020204020204" charset="-122"/>
                <a:cs typeface="+mn-ea"/>
                <a:sym typeface="+mn-lt"/>
              </a:rPr>
              <a:t>7.</a:t>
            </a:r>
            <a:r>
              <a:rPr lang="zh-CN" altLang="en-US" sz="3200" b="1" strike="noStrike" noProof="1" dirty="0">
                <a:solidFill>
                  <a:schemeClr val="tx1"/>
                </a:solidFill>
                <a:ea typeface="微软雅黑" panose="020B0503020204020204" charset="-122"/>
                <a:cs typeface="+mn-ea"/>
                <a:sym typeface="+mn-lt"/>
              </a:rPr>
              <a:t>教学效果反思</a:t>
            </a:r>
            <a:endParaRPr lang="zh-CN" altLang="en-US" sz="3200" b="1" strike="noStrike" noProof="1" dirty="0">
              <a:solidFill>
                <a:schemeClr val="tx1"/>
              </a:solidFill>
              <a:ea typeface="微软雅黑" panose="020B0503020204020204" charset="-122"/>
              <a:cs typeface="+mn-ea"/>
              <a:sym typeface="+mn-lt"/>
            </a:endParaRPr>
          </a:p>
        </p:txBody>
      </p:sp>
      <p:sp>
        <p:nvSpPr>
          <p:cNvPr id="4" name="文本框 3"/>
          <p:cNvSpPr txBox="1"/>
          <p:nvPr/>
        </p:nvSpPr>
        <p:spPr>
          <a:xfrm>
            <a:off x="965835" y="2348865"/>
            <a:ext cx="7168515" cy="1753235"/>
          </a:xfrm>
          <a:prstGeom prst="rect">
            <a:avLst/>
          </a:prstGeom>
          <a:noFill/>
        </p:spPr>
        <p:txBody>
          <a:bodyPr wrap="square" rtlCol="0" anchor="t">
            <a:spAutoFit/>
          </a:bodyPr>
          <a:p>
            <a:pPr algn="l" fontAlgn="base">
              <a:lnSpc>
                <a:spcPct val="150000"/>
              </a:lnSpc>
            </a:pPr>
            <a:r>
              <a:rPr lang="en-US" altLang="zh-CN" sz="2400" smtClean="0">
                <a:ea typeface="微软雅黑" panose="020B0503020204020204" charset="-122"/>
                <a:sym typeface="+mn-lt"/>
              </a:rPr>
              <a:t>      </a:t>
            </a:r>
            <a:r>
              <a:rPr lang="zh-CN" altLang="en-US" sz="2400" smtClean="0">
                <a:ea typeface="微软雅黑" panose="020B0503020204020204" charset="-122"/>
                <a:sym typeface="+mn-lt"/>
              </a:rPr>
              <a:t>个别学生性格太过活跃，活动体验较为表面，而性格内敛的学生参与讨论不够积极投入，需要教师的引导投入体验。</a:t>
            </a:r>
            <a:endParaRPr lang="zh-CN" altLang="en-US" sz="2400"/>
          </a:p>
        </p:txBody>
      </p:sp>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hasCustomPrompt="1"/>
            <p:custDataLst>
              <p:tags r:id="rId1"/>
            </p:custDataLst>
          </p:nvPr>
        </p:nvSpPr>
        <p:spPr>
          <a:xfrm>
            <a:off x="2686050" y="2595563"/>
            <a:ext cx="3771900" cy="1320800"/>
          </a:xfrm>
        </p:spPr>
        <p:txBody>
          <a:bodyPr>
            <a:normAutofit/>
          </a:bodyPr>
          <a:lstStyle/>
          <a:p>
            <a:pPr fontAlgn="auto">
              <a:lnSpc>
                <a:spcPct val="120000"/>
              </a:lnSpc>
            </a:pPr>
            <a:r>
              <a:rPr lang="zh-CN" altLang="en-US" strike="noStrike" noProof="1" smtClean="0">
                <a:solidFill>
                  <a:schemeClr val="tx1"/>
                </a:solidFill>
                <a:uFillTx/>
                <a:sym typeface="+mn-lt"/>
              </a:rPr>
              <a:t>谢谢！</a:t>
            </a:r>
            <a:endParaRPr lang="zh-CN" altLang="en-US" strike="noStrike" noProof="1" smtClean="0">
              <a:solidFill>
                <a:schemeClr val="tx1"/>
              </a:solidFill>
              <a:uFillTx/>
              <a:sym typeface="+mn-lt"/>
            </a:endParaRPr>
          </a:p>
        </p:txBody>
      </p:sp>
    </p:spTree>
    <p:custDataLst>
      <p:tags r:id="rId2"/>
    </p:custDataLst>
  </p:cSld>
  <p:clrMapOvr>
    <a:masterClrMapping/>
  </p:clrMapOvr>
  <p:transition spd="slow">
    <p:split orient="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33337" y="454025"/>
            <a:ext cx="2197100"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fontAlgn="base">
              <a:lnSpc>
                <a:spcPct val="120000"/>
              </a:lnSpc>
            </a:pPr>
            <a:endParaRPr lang="zh-CN" altLang="en-US" sz="2400" strike="noStrike" noProof="1" dirty="0">
              <a:solidFill>
                <a:schemeClr val="bg1"/>
              </a:solidFill>
              <a:ea typeface="微软雅黑" panose="020B0503020204020204" charset="-122"/>
              <a:cs typeface="+mn-ea"/>
              <a:sym typeface="+mn-lt"/>
            </a:endParaRPr>
          </a:p>
        </p:txBody>
      </p:sp>
      <p:sp>
        <p:nvSpPr>
          <p:cNvPr id="2" name="标题 1"/>
          <p:cNvSpPr>
            <a:spLocks noGrp="1"/>
          </p:cNvSpPr>
          <p:nvPr>
            <p:ph type="title"/>
            <p:custDataLst>
              <p:tags r:id="rId2"/>
            </p:custDataLst>
          </p:nvPr>
        </p:nvSpPr>
        <p:spPr>
          <a:xfrm>
            <a:off x="222250" y="297180"/>
            <a:ext cx="2771775" cy="1109980"/>
          </a:xfrm>
        </p:spPr>
        <p:txBody>
          <a:bodyPr vert="horz" wrap="square" lIns="68580" tIns="34290" rIns="68580" bIns="34290" rtlCol="0" anchor="ctr" anchorCtr="0">
            <a:normAutofit/>
          </a:bodyPr>
          <a:lstStyle/>
          <a:p>
            <a:pPr fontAlgn="auto">
              <a:lnSpc>
                <a:spcPct val="120000"/>
              </a:lnSpc>
            </a:pPr>
            <a:r>
              <a:rPr lang="en-US" altLang="zh-CN" sz="3200" b="1" strike="noStrike" noProof="1" smtClean="0">
                <a:solidFill>
                  <a:schemeClr val="tx1"/>
                </a:solidFill>
                <a:uFillTx/>
                <a:latin typeface="Arial" panose="020B0604020202020204" pitchFamily="34" charset="0"/>
                <a:ea typeface="微软雅黑" panose="020B0503020204020204" charset="-122"/>
                <a:sym typeface="+mn-lt"/>
              </a:rPr>
              <a:t>1. </a:t>
            </a:r>
            <a:r>
              <a:rPr lang="zh-CN" altLang="en-US" sz="3200" b="1" strike="noStrike" noProof="1" smtClean="0">
                <a:solidFill>
                  <a:schemeClr val="tx1"/>
                </a:solidFill>
                <a:uFillTx/>
                <a:latin typeface="Arial" panose="020B0604020202020204" pitchFamily="34" charset="0"/>
                <a:ea typeface="微软雅黑" panose="020B0503020204020204" charset="-122"/>
                <a:sym typeface="+mn-lt"/>
              </a:rPr>
              <a:t>教材分析</a:t>
            </a:r>
            <a:endParaRPr lang="zh-CN" altLang="en-US" sz="3200" b="1" strike="noStrike" noProof="1" smtClean="0">
              <a:solidFill>
                <a:schemeClr val="tx1"/>
              </a:solidFill>
              <a:uFillTx/>
              <a:latin typeface="Arial" panose="020B0604020202020204" pitchFamily="34" charset="0"/>
              <a:ea typeface="微软雅黑" panose="020B0503020204020204" charset="-122"/>
              <a:sym typeface="+mn-lt"/>
            </a:endParaRPr>
          </a:p>
        </p:txBody>
      </p:sp>
      <p:sp>
        <p:nvSpPr>
          <p:cNvPr id="3" name="内容占位符 2"/>
          <p:cNvSpPr>
            <a:spLocks noGrp="1"/>
          </p:cNvSpPr>
          <p:nvPr>
            <p:ph idx="1"/>
            <p:custDataLst>
              <p:tags r:id="rId3"/>
            </p:custDataLst>
          </p:nvPr>
        </p:nvSpPr>
        <p:spPr>
          <a:xfrm>
            <a:off x="4527550" y="1690688"/>
            <a:ext cx="3875088" cy="4419600"/>
          </a:xfrm>
        </p:spPr>
        <p:txBody>
          <a:bodyPr>
            <a:normAutofit/>
          </a:bodyPr>
          <a:lstStyle/>
          <a:p>
            <a:pPr marL="0" indent="0" algn="just" fontAlgn="auto">
              <a:lnSpc>
                <a:spcPct val="150000"/>
              </a:lnSpc>
              <a:spcBef>
                <a:spcPts val="0"/>
              </a:spcBef>
              <a:buNone/>
            </a:pPr>
            <a:r>
              <a:rPr lang="en-US" altLang="zh-CN" strike="noStrike" noProof="1" dirty="0">
                <a:sym typeface="+mn-ea"/>
              </a:rPr>
              <a:t>      </a:t>
            </a:r>
            <a:r>
              <a:rPr lang="zh-CN" altLang="en-US" strike="noStrike" noProof="1" dirty="0">
                <a:sym typeface="+mn-ea"/>
              </a:rPr>
              <a:t>本课内容是高等教育出版社出版的</a:t>
            </a:r>
            <a:r>
              <a:rPr lang="en-US" altLang="zh-CN" strike="noStrike" noProof="1">
                <a:sym typeface="+mn-ea"/>
              </a:rPr>
              <a:t>《</a:t>
            </a:r>
            <a:r>
              <a:rPr lang="zh-CN" altLang="en-US" strike="noStrike" noProof="1" dirty="0">
                <a:sym typeface="+mn-ea"/>
              </a:rPr>
              <a:t>中职生青春期心理健康自助手册</a:t>
            </a:r>
            <a:r>
              <a:rPr lang="en-US" altLang="zh-CN" strike="noStrike" noProof="1">
                <a:sym typeface="+mn-ea"/>
              </a:rPr>
              <a:t>》</a:t>
            </a:r>
            <a:r>
              <a:rPr lang="zh-CN" altLang="en-US" strike="noStrike" noProof="1" dirty="0">
                <a:sym typeface="+mn-ea"/>
              </a:rPr>
              <a:t>第三单元活动一</a:t>
            </a:r>
            <a:r>
              <a:rPr lang="en-US" altLang="zh-CN" strike="noStrike" noProof="1" dirty="0">
                <a:sym typeface="+mn-ea"/>
              </a:rPr>
              <a:t>“</a:t>
            </a:r>
            <a:r>
              <a:rPr lang="zh-CN" altLang="en-US" spc="600" dirty="0">
                <a:ln>
                  <a:noFill/>
                </a:ln>
                <a:solidFill>
                  <a:srgbClr val="262626"/>
                </a:solidFill>
                <a:effectLst/>
                <a:uLnTx/>
                <a:uFillTx/>
                <a:latin typeface="微软雅黑" panose="020B0503020204020204" charset="-122"/>
                <a:ea typeface="微软雅黑" panose="020B0503020204020204" charset="-122"/>
                <a:cs typeface="+mj-cs"/>
                <a:sym typeface="+mn-ea"/>
              </a:rPr>
              <a:t>情绪色彩板</a:t>
            </a:r>
            <a:r>
              <a:rPr lang="en-US" altLang="zh-CN" strike="noStrike" noProof="1" dirty="0">
                <a:sym typeface="+mn-ea"/>
              </a:rPr>
              <a:t>”</a:t>
            </a:r>
            <a:r>
              <a:rPr lang="zh-CN" altLang="en-US" strike="noStrike" noProof="1" dirty="0">
                <a:sym typeface="+mn-ea"/>
              </a:rPr>
              <a:t>。学习该部分内容，帮助学生了解情绪、识别情绪，进一步表达情绪。</a:t>
            </a:r>
            <a:endParaRPr lang="zh-CN" altLang="en-US" sz="1600" strike="noStrike" noProof="1" smtClean="0">
              <a:solidFill>
                <a:schemeClr val="tx1"/>
              </a:solidFill>
              <a:uFillTx/>
              <a:latin typeface="Arial" panose="020B0604020202020204" pitchFamily="34" charset="0"/>
              <a:ea typeface="微软雅黑" panose="020B0503020204020204" charset="-122"/>
              <a:sym typeface="+mn-lt"/>
            </a:endParaRPr>
          </a:p>
        </p:txBody>
      </p:sp>
      <p:pic>
        <p:nvPicPr>
          <p:cNvPr id="18436" name="图片 3" descr="《青春期心理健康自主手册》"/>
          <p:cNvPicPr>
            <a:picLocks noChangeAspect="1"/>
          </p:cNvPicPr>
          <p:nvPr/>
        </p:nvPicPr>
        <p:blipFill>
          <a:blip r:embed="rId4"/>
          <a:stretch>
            <a:fillRect/>
          </a:stretch>
        </p:blipFill>
        <p:spPr>
          <a:xfrm rot="5400000">
            <a:off x="139700" y="2306638"/>
            <a:ext cx="4346575" cy="3260725"/>
          </a:xfrm>
          <a:prstGeom prst="rect">
            <a:avLst/>
          </a:prstGeom>
          <a:noFill/>
          <a:ln w="9525">
            <a:noFill/>
          </a:ln>
        </p:spPr>
      </p:pic>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33337" y="454025"/>
            <a:ext cx="2197100"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fontAlgn="base">
              <a:lnSpc>
                <a:spcPct val="120000"/>
              </a:lnSpc>
            </a:pPr>
            <a:endParaRPr lang="zh-CN" altLang="en-US" sz="2400" strike="noStrike" noProof="1" dirty="0">
              <a:solidFill>
                <a:schemeClr val="bg1"/>
              </a:solidFill>
              <a:ea typeface="微软雅黑" panose="020B0503020204020204" charset="-122"/>
              <a:cs typeface="+mn-ea"/>
              <a:sym typeface="+mn-lt"/>
            </a:endParaRPr>
          </a:p>
        </p:txBody>
      </p:sp>
      <p:sp>
        <p:nvSpPr>
          <p:cNvPr id="2" name="标题 1"/>
          <p:cNvSpPr>
            <a:spLocks noGrp="1"/>
          </p:cNvSpPr>
          <p:nvPr>
            <p:ph type="title"/>
            <p:custDataLst>
              <p:tags r:id="rId2"/>
            </p:custDataLst>
          </p:nvPr>
        </p:nvSpPr>
        <p:spPr>
          <a:xfrm>
            <a:off x="222250" y="297180"/>
            <a:ext cx="3301365" cy="1109980"/>
          </a:xfrm>
        </p:spPr>
        <p:txBody>
          <a:bodyPr vert="horz" wrap="square" lIns="68580" tIns="34290" rIns="68580" bIns="34290" rtlCol="0" anchor="ctr" anchorCtr="0">
            <a:normAutofit/>
          </a:bodyPr>
          <a:lstStyle/>
          <a:p>
            <a:pPr fontAlgn="auto">
              <a:lnSpc>
                <a:spcPct val="120000"/>
              </a:lnSpc>
            </a:pPr>
            <a:r>
              <a:rPr lang="en-US" altLang="zh-CN" sz="3200" b="1" strike="noStrike" noProof="1" smtClean="0">
                <a:solidFill>
                  <a:schemeClr val="tx1"/>
                </a:solidFill>
                <a:uFillTx/>
                <a:latin typeface="Arial" panose="020B0604020202020204" pitchFamily="34" charset="0"/>
                <a:ea typeface="微软雅黑" panose="020B0503020204020204" charset="-122"/>
                <a:sym typeface="+mn-lt"/>
              </a:rPr>
              <a:t>2. </a:t>
            </a:r>
            <a:r>
              <a:rPr lang="zh-CN" altLang="en-US" sz="3200" b="1" strike="noStrike" noProof="1" smtClean="0">
                <a:solidFill>
                  <a:schemeClr val="tx1"/>
                </a:solidFill>
                <a:uFillTx/>
                <a:latin typeface="Arial" panose="020B0604020202020204" pitchFamily="34" charset="0"/>
                <a:ea typeface="微软雅黑" panose="020B0503020204020204" charset="-122"/>
                <a:sym typeface="+mn-lt"/>
              </a:rPr>
              <a:t>学情分析</a:t>
            </a:r>
            <a:endParaRPr lang="zh-CN" altLang="en-US" sz="3200" b="1" strike="noStrike" noProof="1" smtClean="0">
              <a:solidFill>
                <a:schemeClr val="tx1"/>
              </a:solidFill>
              <a:uFillTx/>
              <a:latin typeface="Arial" panose="020B0604020202020204" pitchFamily="34" charset="0"/>
              <a:ea typeface="微软雅黑" panose="020B0503020204020204" charset="-122"/>
              <a:sym typeface="+mn-lt"/>
            </a:endParaRPr>
          </a:p>
        </p:txBody>
      </p:sp>
      <p:sp>
        <p:nvSpPr>
          <p:cNvPr id="3" name="内容占位符 2"/>
          <p:cNvSpPr>
            <a:spLocks noGrp="1"/>
          </p:cNvSpPr>
          <p:nvPr>
            <p:ph idx="1"/>
            <p:custDataLst>
              <p:tags r:id="rId3"/>
            </p:custDataLst>
          </p:nvPr>
        </p:nvSpPr>
        <p:spPr>
          <a:xfrm>
            <a:off x="365125" y="1854200"/>
            <a:ext cx="8377555" cy="3702685"/>
          </a:xfrm>
        </p:spPr>
        <p:txBody>
          <a:bodyPr>
            <a:normAutofit lnSpcReduction="10000"/>
          </a:bodyPr>
          <a:lstStyle/>
          <a:p>
            <a:pPr marL="0" indent="0" algn="just" fontAlgn="auto">
              <a:lnSpc>
                <a:spcPct val="150000"/>
              </a:lnSpc>
              <a:spcBef>
                <a:spcPts val="0"/>
              </a:spcBef>
              <a:buNone/>
            </a:pPr>
            <a:r>
              <a:rPr lang="en-US" altLang="zh-CN" strike="noStrike" noProof="1" dirty="0">
                <a:sym typeface="+mn-ea"/>
              </a:rPr>
              <a:t>      1. </a:t>
            </a:r>
            <a:r>
              <a:rPr strike="noStrike" noProof="1">
                <a:sym typeface="+mn-ea"/>
              </a:rPr>
              <a:t>教学对象</a:t>
            </a:r>
            <a:r>
              <a:rPr lang="zh-CN" strike="noStrike" noProof="1">
                <a:sym typeface="+mn-ea"/>
              </a:rPr>
              <a:t>是中职学生</a:t>
            </a:r>
            <a:r>
              <a:rPr strike="noStrike" noProof="1">
                <a:sym typeface="+mn-ea"/>
              </a:rPr>
              <a:t>；</a:t>
            </a:r>
            <a:endParaRPr strike="noStrike" noProof="1">
              <a:sym typeface="+mn-ea"/>
            </a:endParaRPr>
          </a:p>
          <a:p>
            <a:pPr marL="0" indent="0" algn="just" fontAlgn="auto">
              <a:lnSpc>
                <a:spcPct val="150000"/>
              </a:lnSpc>
              <a:spcBef>
                <a:spcPts val="0"/>
              </a:spcBef>
              <a:buNone/>
            </a:pPr>
            <a:r>
              <a:rPr lang="en-US" strike="noStrike" noProof="1">
                <a:sym typeface="+mn-ea"/>
              </a:rPr>
              <a:t>      2. </a:t>
            </a:r>
            <a:r>
              <a:rPr strike="noStrike" noProof="1">
                <a:sym typeface="+mn-ea"/>
              </a:rPr>
              <a:t>该</a:t>
            </a:r>
            <a:r>
              <a:rPr lang="zh-CN" strike="noStrike" noProof="1">
                <a:sym typeface="+mn-ea"/>
              </a:rPr>
              <a:t>阶段</a:t>
            </a:r>
            <a:r>
              <a:rPr strike="noStrike" noProof="1">
                <a:sym typeface="+mn-ea"/>
              </a:rPr>
              <a:t>学生</a:t>
            </a:r>
            <a:r>
              <a:rPr lang="zh-CN" strike="noStrike" noProof="1">
                <a:sym typeface="+mn-ea"/>
              </a:rPr>
              <a:t>生理、心理迅速发展，面对学业、人际和未来，常常出现各种各样的情绪问题，内心情绪体验丰富，却容易情绪反应过度，情绪外在表现与内在体验不一致等，但</a:t>
            </a:r>
            <a:r>
              <a:rPr lang="zh-CN">
                <a:sym typeface="+mn-ea"/>
              </a:rPr>
              <a:t>学生</a:t>
            </a:r>
            <a:r>
              <a:rPr lang="zh-CN" strike="noStrike" noProof="1">
                <a:sym typeface="+mn-ea"/>
              </a:rPr>
              <a:t>有自我觉察和表达的能力，还具备一定的合作能力；</a:t>
            </a:r>
            <a:endParaRPr lang="zh-CN" strike="noStrike" noProof="1">
              <a:sym typeface="+mn-ea"/>
            </a:endParaRPr>
          </a:p>
          <a:p>
            <a:pPr marL="0" indent="0" algn="just" fontAlgn="auto">
              <a:lnSpc>
                <a:spcPct val="150000"/>
              </a:lnSpc>
              <a:spcBef>
                <a:spcPts val="0"/>
              </a:spcBef>
              <a:buNone/>
            </a:pPr>
            <a:r>
              <a:rPr lang="en-US" strike="noStrike" noProof="1">
                <a:sym typeface="+mn-ea"/>
              </a:rPr>
              <a:t>      3. </a:t>
            </a:r>
            <a:r>
              <a:rPr strike="noStrike" noProof="1">
                <a:sym typeface="+mn-ea"/>
              </a:rPr>
              <a:t>学生对书本理论知识兴趣较低，对活动体验热情较高；    </a:t>
            </a:r>
            <a:endParaRPr strike="noStrike" noProof="1">
              <a:sym typeface="+mn-ea"/>
            </a:endParaRPr>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33337" y="454025"/>
            <a:ext cx="2197100"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fontAlgn="base">
              <a:lnSpc>
                <a:spcPct val="120000"/>
              </a:lnSpc>
            </a:pPr>
            <a:endParaRPr lang="zh-CN" altLang="en-US" sz="2400" strike="noStrike" noProof="1" dirty="0">
              <a:solidFill>
                <a:schemeClr val="bg1"/>
              </a:solidFill>
              <a:ea typeface="微软雅黑" panose="020B0503020204020204" charset="-122"/>
              <a:cs typeface="+mn-ea"/>
              <a:sym typeface="+mn-lt"/>
            </a:endParaRPr>
          </a:p>
        </p:txBody>
      </p:sp>
      <p:sp>
        <p:nvSpPr>
          <p:cNvPr id="3" name="任意多边形 2"/>
          <p:cNvSpPr/>
          <p:nvPr>
            <p:custDataLst>
              <p:tags r:id="rId2"/>
            </p:custDataLst>
          </p:nvPr>
        </p:nvSpPr>
        <p:spPr>
          <a:xfrm rot="8460000" flipH="1">
            <a:off x="808038" y="1787525"/>
            <a:ext cx="1431925" cy="1052513"/>
          </a:xfrm>
          <a:custGeom>
            <a:avLst/>
            <a:gdLst>
              <a:gd name="connsiteX0" fmla="*/ 3387926 w 4764289"/>
              <a:gd name="connsiteY0" fmla="*/ 0 h 3505200"/>
              <a:gd name="connsiteX1" fmla="*/ 4764289 w 4764289"/>
              <a:gd name="connsiteY1" fmla="*/ 1376363 h 3505200"/>
              <a:gd name="connsiteX2" fmla="*/ 4757183 w 4764289"/>
              <a:gd name="connsiteY2" fmla="*/ 1517088 h 3505200"/>
              <a:gd name="connsiteX3" fmla="*/ 4755323 w 4764289"/>
              <a:gd name="connsiteY3" fmla="*/ 1529277 h 3505200"/>
              <a:gd name="connsiteX4" fmla="*/ 4751527 w 4764289"/>
              <a:gd name="connsiteY4" fmla="*/ 1594024 h 3505200"/>
              <a:gd name="connsiteX5" fmla="*/ 2292551 w 4764289"/>
              <a:gd name="connsiteY5" fmla="*/ 3505200 h 3505200"/>
              <a:gd name="connsiteX6" fmla="*/ 15055 w 4764289"/>
              <a:gd name="connsiteY6" fmla="*/ 2205002 h 3505200"/>
              <a:gd name="connsiteX7" fmla="*/ 0 w 4764289"/>
              <a:gd name="connsiteY7" fmla="*/ 2169573 h 3505200"/>
              <a:gd name="connsiteX8" fmla="*/ 65761 w 4764289"/>
              <a:gd name="connsiteY8" fmla="*/ 2260723 h 3505200"/>
              <a:gd name="connsiteX9" fmla="*/ 871739 w 4764289"/>
              <a:gd name="connsiteY9" fmla="*/ 2681287 h 3505200"/>
              <a:gd name="connsiteX10" fmla="*/ 2005679 w 4764289"/>
              <a:gd name="connsiteY10" fmla="*/ 1392205 h 3505200"/>
              <a:gd name="connsiteX11" fmla="*/ 2006505 w 4764289"/>
              <a:gd name="connsiteY11" fmla="*/ 1371600 h 3505200"/>
              <a:gd name="connsiteX12" fmla="*/ 2011804 w 4764289"/>
              <a:gd name="connsiteY12" fmla="*/ 1371600 h 3505200"/>
              <a:gd name="connsiteX13" fmla="*/ 2018669 w 4764289"/>
              <a:gd name="connsiteY13" fmla="*/ 1235638 h 3505200"/>
              <a:gd name="connsiteX14" fmla="*/ 3387926 w 4764289"/>
              <a:gd name="connsiteY14" fmla="*/ 0 h 3505200"/>
              <a:gd name="connsiteX0-1" fmla="*/ 3387926 w 4764289"/>
              <a:gd name="connsiteY0-2" fmla="*/ 0 h 3505200"/>
              <a:gd name="connsiteX1-3" fmla="*/ 4764289 w 4764289"/>
              <a:gd name="connsiteY1-4" fmla="*/ 1376363 h 3505200"/>
              <a:gd name="connsiteX2-5" fmla="*/ 4757183 w 4764289"/>
              <a:gd name="connsiteY2-6" fmla="*/ 1517088 h 3505200"/>
              <a:gd name="connsiteX3-7" fmla="*/ 4755323 w 4764289"/>
              <a:gd name="connsiteY3-8" fmla="*/ 1529277 h 3505200"/>
              <a:gd name="connsiteX4-9" fmla="*/ 4751527 w 4764289"/>
              <a:gd name="connsiteY4-10" fmla="*/ 1594024 h 3505200"/>
              <a:gd name="connsiteX5-11" fmla="*/ 2292551 w 4764289"/>
              <a:gd name="connsiteY5-12" fmla="*/ 3505200 h 3505200"/>
              <a:gd name="connsiteX6-13" fmla="*/ 15055 w 4764289"/>
              <a:gd name="connsiteY6-14" fmla="*/ 2205002 h 3505200"/>
              <a:gd name="connsiteX7-15" fmla="*/ 0 w 4764289"/>
              <a:gd name="connsiteY7-16" fmla="*/ 2169573 h 3505200"/>
              <a:gd name="connsiteX8-17" fmla="*/ 65761 w 4764289"/>
              <a:gd name="connsiteY8-18" fmla="*/ 2260723 h 3505200"/>
              <a:gd name="connsiteX9-19" fmla="*/ 871739 w 4764289"/>
              <a:gd name="connsiteY9-20" fmla="*/ 2681287 h 3505200"/>
              <a:gd name="connsiteX10-21" fmla="*/ 2005679 w 4764289"/>
              <a:gd name="connsiteY10-22" fmla="*/ 1392205 h 3505200"/>
              <a:gd name="connsiteX11-23" fmla="*/ 2006505 w 4764289"/>
              <a:gd name="connsiteY11-24" fmla="*/ 1371600 h 3505200"/>
              <a:gd name="connsiteX12-25" fmla="*/ 2018669 w 4764289"/>
              <a:gd name="connsiteY12-26" fmla="*/ 1235638 h 3505200"/>
              <a:gd name="connsiteX13-27" fmla="*/ 3387926 w 4764289"/>
              <a:gd name="connsiteY13-28" fmla="*/ 0 h 3505200"/>
              <a:gd name="connsiteX0-29" fmla="*/ 3387926 w 4764289"/>
              <a:gd name="connsiteY0-30" fmla="*/ 0 h 3505200"/>
              <a:gd name="connsiteX1-31" fmla="*/ 4764289 w 4764289"/>
              <a:gd name="connsiteY1-32" fmla="*/ 1376363 h 3505200"/>
              <a:gd name="connsiteX2-33" fmla="*/ 4757183 w 4764289"/>
              <a:gd name="connsiteY2-34" fmla="*/ 1517088 h 3505200"/>
              <a:gd name="connsiteX3-35" fmla="*/ 4755323 w 4764289"/>
              <a:gd name="connsiteY3-36" fmla="*/ 1529277 h 3505200"/>
              <a:gd name="connsiteX4-37" fmla="*/ 4751527 w 4764289"/>
              <a:gd name="connsiteY4-38" fmla="*/ 1594024 h 3505200"/>
              <a:gd name="connsiteX5-39" fmla="*/ 2292551 w 4764289"/>
              <a:gd name="connsiteY5-40" fmla="*/ 3505200 h 3505200"/>
              <a:gd name="connsiteX6-41" fmla="*/ 15055 w 4764289"/>
              <a:gd name="connsiteY6-42" fmla="*/ 2205002 h 3505200"/>
              <a:gd name="connsiteX7-43" fmla="*/ 0 w 4764289"/>
              <a:gd name="connsiteY7-44" fmla="*/ 2169573 h 3505200"/>
              <a:gd name="connsiteX8-45" fmla="*/ 65761 w 4764289"/>
              <a:gd name="connsiteY8-46" fmla="*/ 2260723 h 3505200"/>
              <a:gd name="connsiteX9-47" fmla="*/ 871739 w 4764289"/>
              <a:gd name="connsiteY9-48" fmla="*/ 2681287 h 3505200"/>
              <a:gd name="connsiteX10-49" fmla="*/ 2005679 w 4764289"/>
              <a:gd name="connsiteY10-50" fmla="*/ 1392205 h 3505200"/>
              <a:gd name="connsiteX11-51" fmla="*/ 2018669 w 4764289"/>
              <a:gd name="connsiteY11-52" fmla="*/ 1235638 h 3505200"/>
              <a:gd name="connsiteX12-53" fmla="*/ 3387926 w 4764289"/>
              <a:gd name="connsiteY12-54" fmla="*/ 0 h 3505200"/>
              <a:gd name="connsiteX0-55" fmla="*/ 3387926 w 4764289"/>
              <a:gd name="connsiteY0-56" fmla="*/ 0 h 3505200"/>
              <a:gd name="connsiteX1-57" fmla="*/ 4764289 w 4764289"/>
              <a:gd name="connsiteY1-58" fmla="*/ 1376363 h 3505200"/>
              <a:gd name="connsiteX2-59" fmla="*/ 4757183 w 4764289"/>
              <a:gd name="connsiteY2-60" fmla="*/ 1517088 h 3505200"/>
              <a:gd name="connsiteX3-61" fmla="*/ 4755323 w 4764289"/>
              <a:gd name="connsiteY3-62" fmla="*/ 1529277 h 3505200"/>
              <a:gd name="connsiteX4-63" fmla="*/ 4751527 w 4764289"/>
              <a:gd name="connsiteY4-64" fmla="*/ 1594024 h 3505200"/>
              <a:gd name="connsiteX5-65" fmla="*/ 2292551 w 4764289"/>
              <a:gd name="connsiteY5-66" fmla="*/ 3505200 h 3505200"/>
              <a:gd name="connsiteX6-67" fmla="*/ 15055 w 4764289"/>
              <a:gd name="connsiteY6-68" fmla="*/ 2205002 h 3505200"/>
              <a:gd name="connsiteX7-69" fmla="*/ 0 w 4764289"/>
              <a:gd name="connsiteY7-70" fmla="*/ 2169573 h 3505200"/>
              <a:gd name="connsiteX8-71" fmla="*/ 65761 w 4764289"/>
              <a:gd name="connsiteY8-72" fmla="*/ 2260723 h 3505200"/>
              <a:gd name="connsiteX9-73" fmla="*/ 871739 w 4764289"/>
              <a:gd name="connsiteY9-74" fmla="*/ 2681287 h 3505200"/>
              <a:gd name="connsiteX10-75" fmla="*/ 2005679 w 4764289"/>
              <a:gd name="connsiteY10-76" fmla="*/ 1392205 h 3505200"/>
              <a:gd name="connsiteX11-77" fmla="*/ 2018669 w 4764289"/>
              <a:gd name="connsiteY11-78" fmla="*/ 1235638 h 3505200"/>
              <a:gd name="connsiteX12-79" fmla="*/ 3387926 w 4764289"/>
              <a:gd name="connsiteY12-80" fmla="*/ 0 h 3505200"/>
              <a:gd name="connsiteX0-81" fmla="*/ 3387926 w 4764289"/>
              <a:gd name="connsiteY0-82" fmla="*/ 0 h 3505200"/>
              <a:gd name="connsiteX1-83" fmla="*/ 4764289 w 4764289"/>
              <a:gd name="connsiteY1-84" fmla="*/ 1376363 h 3505200"/>
              <a:gd name="connsiteX2-85" fmla="*/ 4757183 w 4764289"/>
              <a:gd name="connsiteY2-86" fmla="*/ 1517088 h 3505200"/>
              <a:gd name="connsiteX3-87" fmla="*/ 4755323 w 4764289"/>
              <a:gd name="connsiteY3-88" fmla="*/ 1529277 h 3505200"/>
              <a:gd name="connsiteX4-89" fmla="*/ 4751527 w 4764289"/>
              <a:gd name="connsiteY4-90" fmla="*/ 1594024 h 3505200"/>
              <a:gd name="connsiteX5-91" fmla="*/ 2292551 w 4764289"/>
              <a:gd name="connsiteY5-92" fmla="*/ 3505200 h 3505200"/>
              <a:gd name="connsiteX6-93" fmla="*/ 15055 w 4764289"/>
              <a:gd name="connsiteY6-94" fmla="*/ 2205002 h 3505200"/>
              <a:gd name="connsiteX7-95" fmla="*/ 0 w 4764289"/>
              <a:gd name="connsiteY7-96" fmla="*/ 2169573 h 3505200"/>
              <a:gd name="connsiteX8-97" fmla="*/ 65761 w 4764289"/>
              <a:gd name="connsiteY8-98" fmla="*/ 2260723 h 3505200"/>
              <a:gd name="connsiteX9-99" fmla="*/ 871739 w 4764289"/>
              <a:gd name="connsiteY9-100" fmla="*/ 2681287 h 3505200"/>
              <a:gd name="connsiteX10-101" fmla="*/ 2005679 w 4764289"/>
              <a:gd name="connsiteY10-102" fmla="*/ 1392205 h 3505200"/>
              <a:gd name="connsiteX11-103" fmla="*/ 2018669 w 4764289"/>
              <a:gd name="connsiteY11-104" fmla="*/ 1235638 h 3505200"/>
              <a:gd name="connsiteX12-105" fmla="*/ 3387926 w 4764289"/>
              <a:gd name="connsiteY12-106" fmla="*/ 0 h 3505200"/>
              <a:gd name="connsiteX0-107" fmla="*/ 3387926 w 4764289"/>
              <a:gd name="connsiteY0-108" fmla="*/ 0 h 3505200"/>
              <a:gd name="connsiteX1-109" fmla="*/ 4764289 w 4764289"/>
              <a:gd name="connsiteY1-110" fmla="*/ 1376363 h 3505200"/>
              <a:gd name="connsiteX2-111" fmla="*/ 4757183 w 4764289"/>
              <a:gd name="connsiteY2-112" fmla="*/ 1517088 h 3505200"/>
              <a:gd name="connsiteX3-113" fmla="*/ 4755323 w 4764289"/>
              <a:gd name="connsiteY3-114" fmla="*/ 1529277 h 3505200"/>
              <a:gd name="connsiteX4-115" fmla="*/ 4751527 w 4764289"/>
              <a:gd name="connsiteY4-116" fmla="*/ 1594024 h 3505200"/>
              <a:gd name="connsiteX5-117" fmla="*/ 2292551 w 4764289"/>
              <a:gd name="connsiteY5-118" fmla="*/ 3505200 h 3505200"/>
              <a:gd name="connsiteX6-119" fmla="*/ 15055 w 4764289"/>
              <a:gd name="connsiteY6-120" fmla="*/ 2205002 h 3505200"/>
              <a:gd name="connsiteX7-121" fmla="*/ 0 w 4764289"/>
              <a:gd name="connsiteY7-122" fmla="*/ 2169573 h 3505200"/>
              <a:gd name="connsiteX8-123" fmla="*/ 65761 w 4764289"/>
              <a:gd name="connsiteY8-124" fmla="*/ 2260723 h 3505200"/>
              <a:gd name="connsiteX9-125" fmla="*/ 871739 w 4764289"/>
              <a:gd name="connsiteY9-126" fmla="*/ 2681287 h 3505200"/>
              <a:gd name="connsiteX10-127" fmla="*/ 2005679 w 4764289"/>
              <a:gd name="connsiteY10-128" fmla="*/ 1392205 h 3505200"/>
              <a:gd name="connsiteX11-129" fmla="*/ 2018669 w 4764289"/>
              <a:gd name="connsiteY11-130" fmla="*/ 1235638 h 3505200"/>
              <a:gd name="connsiteX12-131" fmla="*/ 3387926 w 4764289"/>
              <a:gd name="connsiteY12-132" fmla="*/ 0 h 3505200"/>
              <a:gd name="connsiteX0-133" fmla="*/ 3387926 w 4764289"/>
              <a:gd name="connsiteY0-134" fmla="*/ 0 h 3505200"/>
              <a:gd name="connsiteX1-135" fmla="*/ 4764289 w 4764289"/>
              <a:gd name="connsiteY1-136" fmla="*/ 1376363 h 3505200"/>
              <a:gd name="connsiteX2-137" fmla="*/ 4757183 w 4764289"/>
              <a:gd name="connsiteY2-138" fmla="*/ 1517088 h 3505200"/>
              <a:gd name="connsiteX3-139" fmla="*/ 4755323 w 4764289"/>
              <a:gd name="connsiteY3-140" fmla="*/ 1529277 h 3505200"/>
              <a:gd name="connsiteX4-141" fmla="*/ 4751527 w 4764289"/>
              <a:gd name="connsiteY4-142" fmla="*/ 1594024 h 3505200"/>
              <a:gd name="connsiteX5-143" fmla="*/ 2292551 w 4764289"/>
              <a:gd name="connsiteY5-144" fmla="*/ 3505200 h 3505200"/>
              <a:gd name="connsiteX6-145" fmla="*/ 15055 w 4764289"/>
              <a:gd name="connsiteY6-146" fmla="*/ 2205002 h 3505200"/>
              <a:gd name="connsiteX7-147" fmla="*/ 0 w 4764289"/>
              <a:gd name="connsiteY7-148" fmla="*/ 2169573 h 3505200"/>
              <a:gd name="connsiteX8-149" fmla="*/ 65761 w 4764289"/>
              <a:gd name="connsiteY8-150" fmla="*/ 2260723 h 3505200"/>
              <a:gd name="connsiteX9-151" fmla="*/ 871739 w 4764289"/>
              <a:gd name="connsiteY9-152" fmla="*/ 2681287 h 3505200"/>
              <a:gd name="connsiteX10-153" fmla="*/ 2005679 w 4764289"/>
              <a:gd name="connsiteY10-154" fmla="*/ 1392205 h 3505200"/>
              <a:gd name="connsiteX11-155" fmla="*/ 2018669 w 4764289"/>
              <a:gd name="connsiteY11-156" fmla="*/ 1235638 h 3505200"/>
              <a:gd name="connsiteX12-157" fmla="*/ 3387926 w 4764289"/>
              <a:gd name="connsiteY12-158" fmla="*/ 0 h 3505200"/>
              <a:gd name="connsiteX0-159" fmla="*/ 3387926 w 4764289"/>
              <a:gd name="connsiteY0-160" fmla="*/ 0 h 3505200"/>
              <a:gd name="connsiteX1-161" fmla="*/ 4764289 w 4764289"/>
              <a:gd name="connsiteY1-162" fmla="*/ 1376363 h 3505200"/>
              <a:gd name="connsiteX2-163" fmla="*/ 4757183 w 4764289"/>
              <a:gd name="connsiteY2-164" fmla="*/ 1517088 h 3505200"/>
              <a:gd name="connsiteX3-165" fmla="*/ 4755323 w 4764289"/>
              <a:gd name="connsiteY3-166" fmla="*/ 1529277 h 3505200"/>
              <a:gd name="connsiteX4-167" fmla="*/ 4751527 w 4764289"/>
              <a:gd name="connsiteY4-168" fmla="*/ 1594024 h 3505200"/>
              <a:gd name="connsiteX5-169" fmla="*/ 2292551 w 4764289"/>
              <a:gd name="connsiteY5-170" fmla="*/ 3505200 h 3505200"/>
              <a:gd name="connsiteX6-171" fmla="*/ 15055 w 4764289"/>
              <a:gd name="connsiteY6-172" fmla="*/ 2205002 h 3505200"/>
              <a:gd name="connsiteX7-173" fmla="*/ 0 w 4764289"/>
              <a:gd name="connsiteY7-174" fmla="*/ 2169573 h 3505200"/>
              <a:gd name="connsiteX8-175" fmla="*/ 65761 w 4764289"/>
              <a:gd name="connsiteY8-176" fmla="*/ 2260723 h 3505200"/>
              <a:gd name="connsiteX9-177" fmla="*/ 871739 w 4764289"/>
              <a:gd name="connsiteY9-178" fmla="*/ 2681287 h 3505200"/>
              <a:gd name="connsiteX10-179" fmla="*/ 2005679 w 4764289"/>
              <a:gd name="connsiteY10-180" fmla="*/ 1392205 h 3505200"/>
              <a:gd name="connsiteX11-181" fmla="*/ 2018669 w 4764289"/>
              <a:gd name="connsiteY11-182" fmla="*/ 1235638 h 3505200"/>
              <a:gd name="connsiteX12-183" fmla="*/ 3387926 w 4764289"/>
              <a:gd name="connsiteY12-184" fmla="*/ 0 h 3505200"/>
              <a:gd name="connsiteX0-185" fmla="*/ 3387926 w 4764289"/>
              <a:gd name="connsiteY0-186" fmla="*/ 0 h 3505200"/>
              <a:gd name="connsiteX1-187" fmla="*/ 4764289 w 4764289"/>
              <a:gd name="connsiteY1-188" fmla="*/ 1376363 h 3505200"/>
              <a:gd name="connsiteX2-189" fmla="*/ 4757183 w 4764289"/>
              <a:gd name="connsiteY2-190" fmla="*/ 1517088 h 3505200"/>
              <a:gd name="connsiteX3-191" fmla="*/ 4755323 w 4764289"/>
              <a:gd name="connsiteY3-192" fmla="*/ 1529277 h 3505200"/>
              <a:gd name="connsiteX4-193" fmla="*/ 4751527 w 4764289"/>
              <a:gd name="connsiteY4-194" fmla="*/ 1594024 h 3505200"/>
              <a:gd name="connsiteX5-195" fmla="*/ 2292551 w 4764289"/>
              <a:gd name="connsiteY5-196" fmla="*/ 3505200 h 3505200"/>
              <a:gd name="connsiteX6-197" fmla="*/ 15055 w 4764289"/>
              <a:gd name="connsiteY6-198" fmla="*/ 2205002 h 3505200"/>
              <a:gd name="connsiteX7-199" fmla="*/ 0 w 4764289"/>
              <a:gd name="connsiteY7-200" fmla="*/ 2169573 h 3505200"/>
              <a:gd name="connsiteX8-201" fmla="*/ 65761 w 4764289"/>
              <a:gd name="connsiteY8-202" fmla="*/ 2260723 h 3505200"/>
              <a:gd name="connsiteX9-203" fmla="*/ 871739 w 4764289"/>
              <a:gd name="connsiteY9-204" fmla="*/ 2681287 h 3505200"/>
              <a:gd name="connsiteX10-205" fmla="*/ 2005679 w 4764289"/>
              <a:gd name="connsiteY10-206" fmla="*/ 1392205 h 3505200"/>
              <a:gd name="connsiteX11-207" fmla="*/ 2018669 w 4764289"/>
              <a:gd name="connsiteY11-208" fmla="*/ 1235638 h 3505200"/>
              <a:gd name="connsiteX12-209" fmla="*/ 3387926 w 4764289"/>
              <a:gd name="connsiteY12-210" fmla="*/ 0 h 3505200"/>
            </a:gdLst>
            <a:ahLst/>
            <a:cxnLst>
              <a:cxn ang="0">
                <a:pos x="connsiteX0-185" y="connsiteY0-186"/>
              </a:cxn>
              <a:cxn ang="0">
                <a:pos x="connsiteX1-187" y="connsiteY1-188"/>
              </a:cxn>
              <a:cxn ang="0">
                <a:pos x="connsiteX2-189" y="connsiteY2-190"/>
              </a:cxn>
              <a:cxn ang="0">
                <a:pos x="connsiteX3-191" y="connsiteY3-192"/>
              </a:cxn>
              <a:cxn ang="0">
                <a:pos x="connsiteX4-193" y="connsiteY4-194"/>
              </a:cxn>
              <a:cxn ang="0">
                <a:pos x="connsiteX5-195" y="connsiteY5-196"/>
              </a:cxn>
              <a:cxn ang="0">
                <a:pos x="connsiteX6-197" y="connsiteY6-198"/>
              </a:cxn>
              <a:cxn ang="0">
                <a:pos x="connsiteX7-199" y="connsiteY7-200"/>
              </a:cxn>
              <a:cxn ang="0">
                <a:pos x="connsiteX8-201" y="connsiteY8-202"/>
              </a:cxn>
              <a:cxn ang="0">
                <a:pos x="connsiteX9-203" y="connsiteY9-204"/>
              </a:cxn>
              <a:cxn ang="0">
                <a:pos x="connsiteX10-205" y="connsiteY10-206"/>
              </a:cxn>
              <a:cxn ang="0">
                <a:pos x="connsiteX11-207" y="connsiteY11-208"/>
              </a:cxn>
              <a:cxn ang="0">
                <a:pos x="connsiteX12-209" y="connsiteY12-210"/>
              </a:cxn>
            </a:cxnLst>
            <a:rect l="l" t="t" r="r" b="b"/>
            <a:pathLst>
              <a:path w="4764289" h="3505200">
                <a:moveTo>
                  <a:pt x="3387926" y="0"/>
                </a:moveTo>
                <a:cubicBezTo>
                  <a:pt x="4148070" y="0"/>
                  <a:pt x="4764289" y="616219"/>
                  <a:pt x="4764289" y="1376363"/>
                </a:cubicBezTo>
                <a:cubicBezTo>
                  <a:pt x="4764289" y="1423872"/>
                  <a:pt x="4761882" y="1470819"/>
                  <a:pt x="4757183" y="1517088"/>
                </a:cubicBezTo>
                <a:lnTo>
                  <a:pt x="4755323" y="1529277"/>
                </a:lnTo>
                <a:lnTo>
                  <a:pt x="4751527" y="1594024"/>
                </a:lnTo>
                <a:cubicBezTo>
                  <a:pt x="4624949" y="2667503"/>
                  <a:pt x="3572335" y="3505200"/>
                  <a:pt x="2292551" y="3505200"/>
                </a:cubicBezTo>
                <a:cubicBezTo>
                  <a:pt x="1268724" y="3505200"/>
                  <a:pt x="390285" y="2969074"/>
                  <a:pt x="15055" y="2205002"/>
                </a:cubicBezTo>
                <a:lnTo>
                  <a:pt x="0" y="2169573"/>
                </a:lnTo>
                <a:lnTo>
                  <a:pt x="65761" y="2260723"/>
                </a:lnTo>
                <a:cubicBezTo>
                  <a:pt x="272029" y="2520569"/>
                  <a:pt x="556985" y="2681287"/>
                  <a:pt x="871739" y="2681287"/>
                </a:cubicBezTo>
                <a:cubicBezTo>
                  <a:pt x="1461903" y="2681287"/>
                  <a:pt x="1947309" y="2116263"/>
                  <a:pt x="2005679" y="1392205"/>
                </a:cubicBezTo>
                <a:cubicBezTo>
                  <a:pt x="2006205" y="1395093"/>
                  <a:pt x="2014391" y="1254878"/>
                  <a:pt x="2018669" y="1235638"/>
                </a:cubicBezTo>
                <a:cubicBezTo>
                  <a:pt x="2089153" y="541599"/>
                  <a:pt x="2675291" y="0"/>
                  <a:pt x="3387926" y="0"/>
                </a:cubicBezTo>
                <a:close/>
              </a:path>
            </a:pathLst>
          </a:custGeom>
          <a:solidFill>
            <a:schemeClr val="accent3"/>
          </a:solidFill>
        </p:spPr>
        <p:txBody>
          <a:bodyPr rot="0" spcFirstLastPara="0" vert="horz" wrap="squar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pPr>
            <a:r>
              <a:rPr lang="en-US" altLang="zh-CN" sz="2400" strike="noStrike" kern="0" noProof="1" dirty="0">
                <a:solidFill>
                  <a:schemeClr val="tx2"/>
                </a:solidFill>
                <a:latin typeface="微软雅黑" panose="020B0503020204020204" charset="-122"/>
                <a:ea typeface="微软雅黑" panose="020B0503020204020204" charset="-122"/>
                <a:cs typeface="+mn-cs"/>
                <a:sym typeface="+mn-lt"/>
              </a:rPr>
              <a:t> </a:t>
            </a:r>
            <a:endParaRPr lang="en-US" altLang="zh-CN" sz="2400" strike="noStrike" kern="0" noProof="1" dirty="0">
              <a:solidFill>
                <a:schemeClr val="tx2"/>
              </a:solidFill>
              <a:latin typeface="微软雅黑" panose="020B0503020204020204" charset="-122"/>
              <a:ea typeface="微软雅黑" panose="020B0503020204020204" charset="-122"/>
              <a:cs typeface="+mn-cs"/>
              <a:sym typeface="+mn-lt"/>
            </a:endParaRPr>
          </a:p>
        </p:txBody>
      </p:sp>
      <p:sp>
        <p:nvSpPr>
          <p:cNvPr id="24578" name="任意多边形 7"/>
          <p:cNvSpPr/>
          <p:nvPr>
            <p:custDataLst>
              <p:tags r:id="rId3"/>
            </p:custDataLst>
          </p:nvPr>
        </p:nvSpPr>
        <p:spPr>
          <a:xfrm rot="9120000" flipH="1">
            <a:off x="806450" y="3302000"/>
            <a:ext cx="1433513" cy="1054100"/>
          </a:xfrm>
          <a:custGeom>
            <a:avLst/>
            <a:gdLst>
              <a:gd name="txL" fmla="*/ 0 w 4764289"/>
              <a:gd name="txT" fmla="*/ 0 h 3505200"/>
              <a:gd name="txR" fmla="*/ 4764289 w 4764289"/>
              <a:gd name="txB" fmla="*/ 3505200 h 3505200"/>
            </a:gdLst>
            <a:ahLst/>
            <a:cxnLst>
              <a:cxn ang="0">
                <a:pos x="1018705" y="0"/>
              </a:cxn>
              <a:cxn ang="0">
                <a:pos x="1432560" y="413656"/>
              </a:cxn>
              <a:cxn ang="0">
                <a:pos x="1430423" y="455950"/>
              </a:cxn>
              <a:cxn ang="0">
                <a:pos x="1429864" y="459614"/>
              </a:cxn>
              <a:cxn ang="0">
                <a:pos x="1428722" y="479073"/>
              </a:cxn>
              <a:cxn ang="0">
                <a:pos x="689340" y="1053465"/>
              </a:cxn>
              <a:cxn ang="0">
                <a:pos x="4526" y="662698"/>
              </a:cxn>
              <a:cxn ang="0">
                <a:pos x="0" y="652051"/>
              </a:cxn>
              <a:cxn ang="0">
                <a:pos x="19773" y="679445"/>
              </a:cxn>
              <a:cxn ang="0">
                <a:pos x="262120" y="805843"/>
              </a:cxn>
              <a:cxn ang="0">
                <a:pos x="603081" y="418418"/>
              </a:cxn>
              <a:cxn ang="0">
                <a:pos x="606987" y="371362"/>
              </a:cxn>
              <a:cxn ang="0">
                <a:pos x="1018705" y="0"/>
              </a:cxn>
            </a:cxnLst>
            <a:rect l="txL" t="txT" r="txR" b="txB"/>
            <a:pathLst>
              <a:path w="4764289" h="3505200">
                <a:moveTo>
                  <a:pt x="3387926" y="0"/>
                </a:moveTo>
                <a:cubicBezTo>
                  <a:pt x="4148070" y="0"/>
                  <a:pt x="4764289" y="616219"/>
                  <a:pt x="4764289" y="1376363"/>
                </a:cubicBezTo>
                <a:cubicBezTo>
                  <a:pt x="4764289" y="1423872"/>
                  <a:pt x="4761882" y="1470819"/>
                  <a:pt x="4757183" y="1517088"/>
                </a:cubicBezTo>
                <a:lnTo>
                  <a:pt x="4755323" y="1529277"/>
                </a:lnTo>
                <a:lnTo>
                  <a:pt x="4751527" y="1594024"/>
                </a:lnTo>
                <a:cubicBezTo>
                  <a:pt x="4624949" y="2667503"/>
                  <a:pt x="3572335" y="3505200"/>
                  <a:pt x="2292551" y="3505200"/>
                </a:cubicBezTo>
                <a:cubicBezTo>
                  <a:pt x="1268724" y="3505200"/>
                  <a:pt x="390285" y="2969074"/>
                  <a:pt x="15055" y="2205002"/>
                </a:cubicBezTo>
                <a:lnTo>
                  <a:pt x="0" y="2169573"/>
                </a:lnTo>
                <a:lnTo>
                  <a:pt x="65761" y="2260723"/>
                </a:lnTo>
                <a:cubicBezTo>
                  <a:pt x="272029" y="2520569"/>
                  <a:pt x="556985" y="2681287"/>
                  <a:pt x="871739" y="2681287"/>
                </a:cubicBezTo>
                <a:cubicBezTo>
                  <a:pt x="1461903" y="2681287"/>
                  <a:pt x="1947309" y="2116263"/>
                  <a:pt x="2005679" y="1392205"/>
                </a:cubicBezTo>
                <a:cubicBezTo>
                  <a:pt x="2006205" y="1395093"/>
                  <a:pt x="2014391" y="1254878"/>
                  <a:pt x="2018669" y="1235638"/>
                </a:cubicBezTo>
                <a:cubicBezTo>
                  <a:pt x="2089153" y="541599"/>
                  <a:pt x="2675291" y="0"/>
                  <a:pt x="3387926" y="0"/>
                </a:cubicBezTo>
                <a:close/>
              </a:path>
            </a:pathLst>
          </a:custGeom>
          <a:solidFill>
            <a:schemeClr val="accent1"/>
          </a:solidFill>
          <a:ln w="9525">
            <a:noFill/>
          </a:ln>
        </p:spPr>
        <p:txBody>
          <a:bodyPr wrap="square" lIns="0" tIns="0" rIns="0" bIns="0" anchor="ctr" anchorCtr="0"/>
          <a:p>
            <a:pPr algn="ctr">
              <a:lnSpc>
                <a:spcPct val="120000"/>
              </a:lnSpc>
            </a:pPr>
            <a:r>
              <a:rPr lang="en-US" altLang="zh-CN" sz="2400" b="1" dirty="0">
                <a:solidFill>
                  <a:schemeClr val="tx2"/>
                </a:solidFill>
                <a:latin typeface="微软雅黑" panose="020B0503020204020204" charset="-122"/>
                <a:ea typeface="微软雅黑" panose="020B0503020204020204" charset="-122"/>
                <a:sym typeface="Arial" panose="020B0604020202020204" pitchFamily="34" charset="0"/>
              </a:rPr>
              <a:t> </a:t>
            </a:r>
            <a:endParaRPr lang="en-US" altLang="zh-CN" sz="2400" b="1" dirty="0">
              <a:solidFill>
                <a:schemeClr val="tx2"/>
              </a:solidFill>
              <a:latin typeface="微软雅黑" panose="020B0503020204020204" charset="-122"/>
              <a:ea typeface="微软雅黑" panose="020B0503020204020204" charset="-122"/>
              <a:sym typeface="Arial" panose="020B0604020202020204" pitchFamily="34" charset="0"/>
            </a:endParaRPr>
          </a:p>
        </p:txBody>
      </p:sp>
      <p:sp>
        <p:nvSpPr>
          <p:cNvPr id="24579" name="任意多边形 10"/>
          <p:cNvSpPr/>
          <p:nvPr>
            <p:custDataLst>
              <p:tags r:id="rId4"/>
            </p:custDataLst>
          </p:nvPr>
        </p:nvSpPr>
        <p:spPr>
          <a:xfrm rot="6720000" flipH="1">
            <a:off x="749300" y="4772025"/>
            <a:ext cx="1433513" cy="1052513"/>
          </a:xfrm>
          <a:custGeom>
            <a:avLst/>
            <a:gdLst>
              <a:gd name="txL" fmla="*/ 0 w 4764289"/>
              <a:gd name="txT" fmla="*/ 0 h 3505200"/>
              <a:gd name="txR" fmla="*/ 4764289 w 4764289"/>
              <a:gd name="txB" fmla="*/ 3505200 h 3505200"/>
            </a:gdLst>
            <a:ahLst/>
            <a:cxnLst>
              <a:cxn ang="0">
                <a:pos x="1018705" y="0"/>
              </a:cxn>
              <a:cxn ang="0">
                <a:pos x="1432560" y="413656"/>
              </a:cxn>
              <a:cxn ang="0">
                <a:pos x="1430423" y="455950"/>
              </a:cxn>
              <a:cxn ang="0">
                <a:pos x="1429864" y="459614"/>
              </a:cxn>
              <a:cxn ang="0">
                <a:pos x="1428722" y="479073"/>
              </a:cxn>
              <a:cxn ang="0">
                <a:pos x="689340" y="1053465"/>
              </a:cxn>
              <a:cxn ang="0">
                <a:pos x="4526" y="662698"/>
              </a:cxn>
              <a:cxn ang="0">
                <a:pos x="0" y="652051"/>
              </a:cxn>
              <a:cxn ang="0">
                <a:pos x="19773" y="679445"/>
              </a:cxn>
              <a:cxn ang="0">
                <a:pos x="262120" y="805843"/>
              </a:cxn>
              <a:cxn ang="0">
                <a:pos x="603081" y="418418"/>
              </a:cxn>
              <a:cxn ang="0">
                <a:pos x="606987" y="371362"/>
              </a:cxn>
              <a:cxn ang="0">
                <a:pos x="1018705" y="0"/>
              </a:cxn>
            </a:cxnLst>
            <a:rect l="txL" t="txT" r="txR" b="txB"/>
            <a:pathLst>
              <a:path w="4764289" h="3505200">
                <a:moveTo>
                  <a:pt x="3387926" y="0"/>
                </a:moveTo>
                <a:cubicBezTo>
                  <a:pt x="4148070" y="0"/>
                  <a:pt x="4764289" y="616219"/>
                  <a:pt x="4764289" y="1376363"/>
                </a:cubicBezTo>
                <a:cubicBezTo>
                  <a:pt x="4764289" y="1423872"/>
                  <a:pt x="4761882" y="1470819"/>
                  <a:pt x="4757183" y="1517088"/>
                </a:cubicBezTo>
                <a:lnTo>
                  <a:pt x="4755323" y="1529277"/>
                </a:lnTo>
                <a:lnTo>
                  <a:pt x="4751527" y="1594024"/>
                </a:lnTo>
                <a:cubicBezTo>
                  <a:pt x="4624949" y="2667503"/>
                  <a:pt x="3572335" y="3505200"/>
                  <a:pt x="2292551" y="3505200"/>
                </a:cubicBezTo>
                <a:cubicBezTo>
                  <a:pt x="1268724" y="3505200"/>
                  <a:pt x="390285" y="2969074"/>
                  <a:pt x="15055" y="2205002"/>
                </a:cubicBezTo>
                <a:lnTo>
                  <a:pt x="0" y="2169573"/>
                </a:lnTo>
                <a:lnTo>
                  <a:pt x="65761" y="2260723"/>
                </a:lnTo>
                <a:cubicBezTo>
                  <a:pt x="272029" y="2520569"/>
                  <a:pt x="556985" y="2681287"/>
                  <a:pt x="871739" y="2681287"/>
                </a:cubicBezTo>
                <a:cubicBezTo>
                  <a:pt x="1461903" y="2681287"/>
                  <a:pt x="1947309" y="2116263"/>
                  <a:pt x="2005679" y="1392205"/>
                </a:cubicBezTo>
                <a:cubicBezTo>
                  <a:pt x="2006205" y="1395093"/>
                  <a:pt x="2014391" y="1254878"/>
                  <a:pt x="2018669" y="1235638"/>
                </a:cubicBezTo>
                <a:cubicBezTo>
                  <a:pt x="2089153" y="541599"/>
                  <a:pt x="2675291" y="0"/>
                  <a:pt x="3387926" y="0"/>
                </a:cubicBezTo>
                <a:close/>
              </a:path>
            </a:pathLst>
          </a:custGeom>
          <a:solidFill>
            <a:schemeClr val="accent2"/>
          </a:solidFill>
          <a:ln w="9525">
            <a:noFill/>
          </a:ln>
        </p:spPr>
        <p:txBody>
          <a:bodyPr wrap="square" lIns="0" tIns="0" rIns="0" bIns="0" anchor="ctr" anchorCtr="0"/>
          <a:p>
            <a:pPr algn="ctr">
              <a:lnSpc>
                <a:spcPct val="120000"/>
              </a:lnSpc>
            </a:pPr>
            <a:r>
              <a:rPr lang="en-US" altLang="zh-CN" sz="2400" dirty="0">
                <a:solidFill>
                  <a:schemeClr val="tx2"/>
                </a:solidFill>
                <a:latin typeface="微软雅黑" panose="020B0503020204020204" charset="-122"/>
                <a:ea typeface="微软雅黑" panose="020B0503020204020204" charset="-122"/>
                <a:sym typeface="Arial" panose="020B0604020202020204" pitchFamily="34" charset="0"/>
              </a:rPr>
              <a:t> </a:t>
            </a:r>
            <a:endParaRPr lang="en-US" altLang="zh-CN" sz="2400" dirty="0">
              <a:solidFill>
                <a:schemeClr val="tx2"/>
              </a:solidFill>
              <a:latin typeface="微软雅黑" panose="020B0503020204020204" charset="-122"/>
              <a:ea typeface="微软雅黑" panose="020B0503020204020204" charset="-122"/>
              <a:sym typeface="Arial" panose="020B0604020202020204" pitchFamily="34" charset="0"/>
            </a:endParaRPr>
          </a:p>
        </p:txBody>
      </p:sp>
      <p:sp>
        <p:nvSpPr>
          <p:cNvPr id="24580" name="矩形 30"/>
          <p:cNvSpPr/>
          <p:nvPr>
            <p:custDataLst>
              <p:tags r:id="rId5"/>
            </p:custDataLst>
          </p:nvPr>
        </p:nvSpPr>
        <p:spPr>
          <a:xfrm>
            <a:off x="890588" y="1671638"/>
            <a:ext cx="1571625" cy="930275"/>
          </a:xfrm>
          <a:prstGeom prst="rect">
            <a:avLst/>
          </a:prstGeom>
          <a:noFill/>
          <a:ln w="9525">
            <a:noFill/>
          </a:ln>
        </p:spPr>
        <p:txBody>
          <a:bodyPr wrap="square" anchor="ctr" anchorCtr="0"/>
          <a:p>
            <a:pPr>
              <a:lnSpc>
                <a:spcPct val="130000"/>
              </a:lnSpc>
            </a:pPr>
            <a:r>
              <a:rPr lang="zh-CN" altLang="en-US" sz="2400" b="1">
                <a:latin typeface="微软雅黑" panose="020B0503020204020204" charset="-122"/>
                <a:ea typeface="微软雅黑" panose="020B0503020204020204" charset="-122"/>
                <a:sym typeface="Arial" panose="020B0604020202020204" pitchFamily="34" charset="0"/>
              </a:rPr>
              <a:t>知识目标</a:t>
            </a:r>
            <a:endParaRPr lang="zh-CN" altLang="en-US" sz="2400" b="1">
              <a:latin typeface="微软雅黑" panose="020B0503020204020204" charset="-122"/>
              <a:ea typeface="微软雅黑" panose="020B0503020204020204" charset="-122"/>
              <a:sym typeface="Arial" panose="020B0604020202020204" pitchFamily="34" charset="0"/>
            </a:endParaRPr>
          </a:p>
        </p:txBody>
      </p:sp>
      <p:sp>
        <p:nvSpPr>
          <p:cNvPr id="24581" name="矩形 32"/>
          <p:cNvSpPr/>
          <p:nvPr>
            <p:custDataLst>
              <p:tags r:id="rId6"/>
            </p:custDataLst>
          </p:nvPr>
        </p:nvSpPr>
        <p:spPr>
          <a:xfrm>
            <a:off x="660400" y="3173413"/>
            <a:ext cx="1612900" cy="930275"/>
          </a:xfrm>
          <a:prstGeom prst="rect">
            <a:avLst/>
          </a:prstGeom>
          <a:noFill/>
          <a:ln w="9525">
            <a:noFill/>
          </a:ln>
        </p:spPr>
        <p:txBody>
          <a:bodyPr wrap="square" anchor="ctr" anchorCtr="0"/>
          <a:p>
            <a:pPr algn="r"/>
            <a:r>
              <a:rPr lang="zh-CN" altLang="en-US" sz="2400" b="1">
                <a:latin typeface="微软雅黑" panose="020B0503020204020204" charset="-122"/>
                <a:ea typeface="微软雅黑" panose="020B0503020204020204" charset="-122"/>
                <a:sym typeface="Arial" panose="020B0604020202020204" pitchFamily="34" charset="0"/>
              </a:rPr>
              <a:t>技能目标</a:t>
            </a:r>
            <a:endParaRPr lang="zh-CN" altLang="en-US" sz="2400" b="1">
              <a:latin typeface="微软雅黑" panose="020B0503020204020204" charset="-122"/>
              <a:ea typeface="微软雅黑" panose="020B0503020204020204" charset="-122"/>
              <a:sym typeface="Arial" panose="020B0604020202020204" pitchFamily="34" charset="0"/>
            </a:endParaRPr>
          </a:p>
        </p:txBody>
      </p:sp>
      <p:sp>
        <p:nvSpPr>
          <p:cNvPr id="24582" name="矩形 35"/>
          <p:cNvSpPr/>
          <p:nvPr>
            <p:custDataLst>
              <p:tags r:id="rId7"/>
            </p:custDataLst>
          </p:nvPr>
        </p:nvSpPr>
        <p:spPr>
          <a:xfrm>
            <a:off x="814388" y="4832350"/>
            <a:ext cx="1527175" cy="930275"/>
          </a:xfrm>
          <a:prstGeom prst="rect">
            <a:avLst/>
          </a:prstGeom>
          <a:noFill/>
          <a:ln w="9525">
            <a:noFill/>
          </a:ln>
        </p:spPr>
        <p:txBody>
          <a:bodyPr wrap="square" anchor="t" anchorCtr="0"/>
          <a:p>
            <a:pPr algn="ctr">
              <a:lnSpc>
                <a:spcPct val="130000"/>
              </a:lnSpc>
            </a:pPr>
            <a:r>
              <a:rPr lang="zh-CN" altLang="en-US" sz="2400" b="1">
                <a:latin typeface="微软雅黑" panose="020B0503020204020204" charset="-122"/>
                <a:ea typeface="微软雅黑" panose="020B0503020204020204" charset="-122"/>
                <a:sym typeface="Arial" panose="020B0604020202020204" pitchFamily="34" charset="0"/>
              </a:rPr>
              <a:t>情感目标</a:t>
            </a:r>
            <a:endParaRPr lang="zh-CN" altLang="en-US" sz="2400" b="1">
              <a:latin typeface="微软雅黑" panose="020B0503020204020204" charset="-122"/>
              <a:ea typeface="微软雅黑" panose="020B0503020204020204" charset="-122"/>
              <a:sym typeface="Arial" panose="020B0604020202020204" pitchFamily="34" charset="0"/>
            </a:endParaRPr>
          </a:p>
        </p:txBody>
      </p:sp>
      <p:sp>
        <p:nvSpPr>
          <p:cNvPr id="24585" name="文本框 6"/>
          <p:cNvSpPr txBox="1"/>
          <p:nvPr/>
        </p:nvSpPr>
        <p:spPr>
          <a:xfrm>
            <a:off x="2525713" y="1536700"/>
            <a:ext cx="6384925" cy="1198880"/>
          </a:xfrm>
          <a:prstGeom prst="rect">
            <a:avLst/>
          </a:prstGeom>
          <a:noFill/>
          <a:ln w="9525">
            <a:noFill/>
          </a:ln>
        </p:spPr>
        <p:txBody>
          <a:bodyPr wrap="square" anchor="t" anchorCtr="0">
            <a:spAutoFit/>
          </a:bodyPr>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（1）认识情绪；</a:t>
            </a:r>
            <a:endParaRPr lang="zh-CN" altLang="en-US" sz="24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（2）了解积极情绪和消极情绪的意义；</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4586" name="文本框 12"/>
          <p:cNvSpPr txBox="1"/>
          <p:nvPr/>
        </p:nvSpPr>
        <p:spPr>
          <a:xfrm>
            <a:off x="2525713" y="3040063"/>
            <a:ext cx="6489700" cy="1198880"/>
          </a:xfrm>
          <a:prstGeom prst="rect">
            <a:avLst/>
          </a:prstGeom>
          <a:noFill/>
          <a:ln w="9525">
            <a:noFill/>
          </a:ln>
        </p:spPr>
        <p:txBody>
          <a:bodyPr wrap="square" anchor="t" anchorCtr="0">
            <a:spAutoFit/>
          </a:bodyPr>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（1）能够理解中职生青春期情绪的特征；</a:t>
            </a:r>
            <a:endParaRPr lang="zh-CN" altLang="en-US" sz="24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（2）能够准确识别、表达自己的情绪；</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4587" name="文本框 13"/>
          <p:cNvSpPr txBox="1"/>
          <p:nvPr/>
        </p:nvSpPr>
        <p:spPr>
          <a:xfrm>
            <a:off x="2843213" y="4959350"/>
            <a:ext cx="6489700" cy="460375"/>
          </a:xfrm>
          <a:prstGeom prst="rect">
            <a:avLst/>
          </a:prstGeom>
          <a:noFill/>
          <a:ln w="9525">
            <a:noFill/>
          </a:ln>
        </p:spPr>
        <p:txBody>
          <a:bodyPr wrap="square" anchor="t" anchorCtr="0">
            <a:spAutoFit/>
          </a:bodyPr>
          <a:p>
            <a:r>
              <a:rPr lang="zh-CN" altLang="en-US" sz="2400">
                <a:latin typeface="微软雅黑" panose="020B0503020204020204" charset="-122"/>
                <a:ea typeface="微软雅黑" panose="020B0503020204020204" charset="-122"/>
              </a:rPr>
              <a:t>接纳自己的情绪，保持乐观积极心态。</a:t>
            </a:r>
            <a:endParaRPr lang="zh-CN" altLang="en-US" sz="2400">
              <a:latin typeface="微软雅黑" panose="020B0503020204020204" charset="-122"/>
              <a:ea typeface="微软雅黑" panose="020B0503020204020204" charset="-122"/>
            </a:endParaRPr>
          </a:p>
        </p:txBody>
      </p:sp>
      <p:sp>
        <p:nvSpPr>
          <p:cNvPr id="2" name="标题 1"/>
          <p:cNvSpPr>
            <a:spLocks noGrp="1"/>
          </p:cNvSpPr>
          <p:nvPr>
            <p:custDataLst>
              <p:tags r:id="rId8"/>
            </p:custDataLst>
          </p:nvPr>
        </p:nvSpPr>
        <p:spPr>
          <a:xfrm>
            <a:off x="222250" y="297180"/>
            <a:ext cx="3569335" cy="1109980"/>
          </a:xfrm>
          <a:prstGeom prst="rect">
            <a:avLst/>
          </a:prstGeom>
          <a:noFill/>
          <a:ln w="9525">
            <a:noFill/>
          </a:ln>
        </p:spPr>
        <p:txBody>
          <a:bodyPr vert="horz" wrap="square" lIns="68580" tIns="34290" rIns="68580" bIns="34290" rtlCol="0" anchor="ctr" anchorCtr="0">
            <a:normAutofit lnSpcReduction="20000"/>
          </a:bodyPr>
          <a:lstStyle>
            <a:lvl1pPr algn="l" defTabSz="685800" rtl="0" eaLnBrk="1" latinLnBrk="0" hangingPunct="1">
              <a:lnSpc>
                <a:spcPct val="90000"/>
              </a:lnSpc>
              <a:spcBef>
                <a:spcPct val="0"/>
              </a:spcBef>
              <a:buNone/>
              <a:defRPr sz="3600" kern="1200">
                <a:solidFill>
                  <a:schemeClr val="tx1"/>
                </a:solidFill>
                <a:latin typeface="+mj-lt"/>
                <a:ea typeface="+mj-ea"/>
                <a:cs typeface="+mj-cs"/>
              </a:defRPr>
            </a:lvl1pPr>
          </a:lstStyle>
          <a:p>
            <a:pPr fontAlgn="auto">
              <a:lnSpc>
                <a:spcPct val="120000"/>
              </a:lnSpc>
            </a:pPr>
            <a:r>
              <a:rPr lang="en-US" altLang="zh-CN" sz="3200" b="1" strike="noStrike" noProof="1" smtClean="0">
                <a:solidFill>
                  <a:schemeClr val="tx1"/>
                </a:solidFill>
                <a:uFillTx/>
                <a:latin typeface="Arial" panose="020B0604020202020204" pitchFamily="34" charset="0"/>
                <a:ea typeface="微软雅黑" panose="020B0503020204020204" charset="-122"/>
                <a:sym typeface="+mn-lt"/>
              </a:rPr>
              <a:t>3. </a:t>
            </a:r>
            <a:r>
              <a:rPr lang="zh-CN" altLang="en-US" sz="3200" b="1" strike="noStrike" noProof="1" smtClean="0">
                <a:solidFill>
                  <a:schemeClr val="tx1"/>
                </a:solidFill>
                <a:uFillTx/>
                <a:latin typeface="Arial" panose="020B0604020202020204" pitchFamily="34" charset="0"/>
                <a:ea typeface="微软雅黑" panose="020B0503020204020204" charset="-122"/>
                <a:sym typeface="+mn-lt"/>
              </a:rPr>
              <a:t>教学目标设计</a:t>
            </a:r>
            <a:endParaRPr lang="zh-CN" altLang="en-US" sz="3200" b="1" strike="noStrike" noProof="1" smtClean="0">
              <a:solidFill>
                <a:schemeClr val="tx1"/>
              </a:solidFill>
              <a:uFillTx/>
              <a:latin typeface="Arial" panose="020B0604020202020204" pitchFamily="34" charset="0"/>
              <a:ea typeface="微软雅黑" panose="020B0503020204020204" charset="-122"/>
              <a:sym typeface="+mn-lt"/>
            </a:endParaRPr>
          </a:p>
        </p:txBody>
      </p:sp>
    </p:spTree>
    <p:custDataLst>
      <p:tags r:id="rId9"/>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625" name="组合 21"/>
          <p:cNvGrpSpPr/>
          <p:nvPr/>
        </p:nvGrpSpPr>
        <p:grpSpPr>
          <a:xfrm rot="-5400000">
            <a:off x="3047365" y="1712595"/>
            <a:ext cx="2119630" cy="2671445"/>
            <a:chOff x="1290785" y="2853530"/>
            <a:chExt cx="1408112" cy="1913914"/>
          </a:xfrm>
        </p:grpSpPr>
        <p:sp>
          <p:nvSpPr>
            <p:cNvPr id="26626" name="任意多边形 2"/>
            <p:cNvSpPr/>
            <p:nvPr>
              <p:custDataLst>
                <p:tags r:id="rId1"/>
              </p:custDataLst>
            </p:nvPr>
          </p:nvSpPr>
          <p:spPr>
            <a:xfrm rot="5400000" flipH="1">
              <a:off x="1037884" y="3106431"/>
              <a:ext cx="1913914" cy="1408112"/>
            </a:xfrm>
            <a:custGeom>
              <a:avLst/>
              <a:gdLst>
                <a:gd name="txL" fmla="*/ 0 w 4764289"/>
                <a:gd name="txT" fmla="*/ 0 h 3505200"/>
                <a:gd name="txR" fmla="*/ 4764289 w 4764289"/>
                <a:gd name="txB" fmla="*/ 3505200 h 3505200"/>
              </a:gdLst>
              <a:ahLst/>
              <a:cxnLst>
                <a:cxn ang="0">
                  <a:pos x="1361000" y="0"/>
                </a:cxn>
                <a:cxn ang="0">
                  <a:pos x="1913914" y="552913"/>
                </a:cxn>
                <a:cxn ang="0">
                  <a:pos x="1911059" y="609445"/>
                </a:cxn>
                <a:cxn ang="0">
                  <a:pos x="1910312" y="614342"/>
                </a:cxn>
                <a:cxn ang="0">
                  <a:pos x="1908787" y="640352"/>
                </a:cxn>
                <a:cxn ang="0">
                  <a:pos x="920965" y="1408112"/>
                </a:cxn>
                <a:cxn ang="0">
                  <a:pos x="6047" y="885795"/>
                </a:cxn>
                <a:cxn ang="0">
                  <a:pos x="0" y="871562"/>
                </a:cxn>
                <a:cxn ang="0">
                  <a:pos x="26417" y="908179"/>
                </a:cxn>
                <a:cxn ang="0">
                  <a:pos x="350195" y="1077128"/>
                </a:cxn>
                <a:cxn ang="0">
                  <a:pos x="805722" y="559277"/>
                </a:cxn>
                <a:cxn ang="0">
                  <a:pos x="810941" y="496381"/>
                </a:cxn>
                <a:cxn ang="0">
                  <a:pos x="1361000" y="0"/>
                </a:cxn>
              </a:cxnLst>
              <a:rect l="txL" t="txT" r="txR" b="txB"/>
              <a:pathLst>
                <a:path w="4764289" h="3505200">
                  <a:moveTo>
                    <a:pt x="3387926" y="0"/>
                  </a:moveTo>
                  <a:cubicBezTo>
                    <a:pt x="4148070" y="0"/>
                    <a:pt x="4764289" y="616219"/>
                    <a:pt x="4764289" y="1376363"/>
                  </a:cubicBezTo>
                  <a:cubicBezTo>
                    <a:pt x="4764289" y="1423872"/>
                    <a:pt x="4761882" y="1470819"/>
                    <a:pt x="4757183" y="1517088"/>
                  </a:cubicBezTo>
                  <a:lnTo>
                    <a:pt x="4755323" y="1529277"/>
                  </a:lnTo>
                  <a:lnTo>
                    <a:pt x="4751527" y="1594024"/>
                  </a:lnTo>
                  <a:cubicBezTo>
                    <a:pt x="4624949" y="2667503"/>
                    <a:pt x="3572335" y="3505200"/>
                    <a:pt x="2292551" y="3505200"/>
                  </a:cubicBezTo>
                  <a:cubicBezTo>
                    <a:pt x="1268724" y="3505200"/>
                    <a:pt x="390285" y="2969074"/>
                    <a:pt x="15055" y="2205002"/>
                  </a:cubicBezTo>
                  <a:lnTo>
                    <a:pt x="0" y="2169573"/>
                  </a:lnTo>
                  <a:lnTo>
                    <a:pt x="65761" y="2260723"/>
                  </a:lnTo>
                  <a:cubicBezTo>
                    <a:pt x="272029" y="2520569"/>
                    <a:pt x="556985" y="2681287"/>
                    <a:pt x="871739" y="2681287"/>
                  </a:cubicBezTo>
                  <a:cubicBezTo>
                    <a:pt x="1461903" y="2681287"/>
                    <a:pt x="1947309" y="2116263"/>
                    <a:pt x="2005679" y="1392205"/>
                  </a:cubicBezTo>
                  <a:cubicBezTo>
                    <a:pt x="2006205" y="1395093"/>
                    <a:pt x="2014391" y="1254878"/>
                    <a:pt x="2018669" y="1235638"/>
                  </a:cubicBezTo>
                  <a:cubicBezTo>
                    <a:pt x="2089153" y="541599"/>
                    <a:pt x="2675291" y="0"/>
                    <a:pt x="3387926" y="0"/>
                  </a:cubicBezTo>
                  <a:close/>
                </a:path>
              </a:pathLst>
            </a:custGeom>
            <a:solidFill>
              <a:schemeClr val="accent2"/>
            </a:solidFill>
            <a:ln w="9525">
              <a:noFill/>
            </a:ln>
          </p:spPr>
          <p:txBody>
            <a:bodyPr wrap="square" lIns="0" tIns="0" rIns="0" bIns="0" anchor="ctr" anchorCtr="0"/>
            <a:p>
              <a:pPr algn="ctr">
                <a:lnSpc>
                  <a:spcPct val="120000"/>
                </a:lnSpc>
              </a:pPr>
              <a:r>
                <a:rPr lang="en-US" altLang="zh-CN" sz="2400" dirty="0">
                  <a:solidFill>
                    <a:srgbClr val="BF9100"/>
                  </a:solidFill>
                  <a:latin typeface="Arial" panose="020B0604020202020204" pitchFamily="34" charset="0"/>
                  <a:ea typeface="微软雅黑" panose="020B0503020204020204" charset="-122"/>
                  <a:sym typeface="Arial" panose="020B0604020202020204" pitchFamily="34" charset="0"/>
                </a:rPr>
                <a:t> </a:t>
              </a:r>
              <a:endParaRPr lang="en-US" altLang="zh-CN" sz="2400" dirty="0">
                <a:solidFill>
                  <a:srgbClr val="BF9100"/>
                </a:solidFill>
                <a:latin typeface="Arial" panose="020B0604020202020204" pitchFamily="34" charset="0"/>
                <a:ea typeface="微软雅黑" panose="020B0503020204020204" charset="-122"/>
                <a:sym typeface="Arial" panose="020B0604020202020204" pitchFamily="34" charset="0"/>
              </a:endParaRPr>
            </a:p>
          </p:txBody>
        </p:sp>
        <p:sp>
          <p:nvSpPr>
            <p:cNvPr id="5" name="椭圆 4"/>
            <p:cNvSpPr/>
            <p:nvPr>
              <p:custDataLst>
                <p:tags r:id="rId2"/>
              </p:custDataLst>
            </p:nvPr>
          </p:nvSpPr>
          <p:spPr>
            <a:xfrm rot="5400000" flipH="1">
              <a:off x="1676060" y="2946887"/>
              <a:ext cx="914400" cy="914400"/>
            </a:xfrm>
            <a:prstGeom prst="ellipse">
              <a:avLst/>
            </a:prstGeom>
            <a:solidFill>
              <a:srgbClr val="FFFFFF"/>
            </a:solidFill>
          </p:spPr>
          <p:txBody>
            <a:bodyPr rot="0" spcFirstLastPara="0" vertOverflow="overflow" horzOverflow="overflow" vert="horz" wrap="square" lIns="0" tIns="0" rIns="0" bIns="0" numCol="1" spcCol="0" rtlCol="0" fromWordArt="0" anchor="ctr" anchorCtr="0" forceAA="0" compatLnSpc="1">
              <a:noAutofit/>
            </a:bodyPr>
            <a:lstStyle/>
            <a:p>
              <a:pPr algn="ctr" fontAlgn="base">
                <a:lnSpc>
                  <a:spcPct val="120000"/>
                </a:lnSpc>
              </a:pPr>
              <a:r>
                <a:rPr lang="zh-CN" altLang="en-US" sz="2800" b="1" strike="noStrike" kern="0" noProof="1" dirty="0">
                  <a:solidFill>
                    <a:schemeClr val="tx2"/>
                  </a:solidFill>
                  <a:latin typeface="Arial" panose="020B0604020202020204" pitchFamily="34" charset="0"/>
                  <a:ea typeface="微软雅黑" panose="020B0503020204020204" charset="-122"/>
                  <a:cs typeface="+mn-cs"/>
                  <a:sym typeface="+mn-lt"/>
                </a:rPr>
                <a:t>教学</a:t>
              </a:r>
              <a:endParaRPr lang="zh-CN" altLang="en-US" sz="2800" b="1" strike="noStrike" kern="0" noProof="1" dirty="0">
                <a:solidFill>
                  <a:schemeClr val="tx2"/>
                </a:solidFill>
                <a:latin typeface="Arial" panose="020B0604020202020204" pitchFamily="34" charset="0"/>
                <a:ea typeface="微软雅黑" panose="020B0503020204020204" charset="-122"/>
                <a:sym typeface="+mn-lt"/>
              </a:endParaRPr>
            </a:p>
            <a:p>
              <a:pPr algn="ctr" fontAlgn="base">
                <a:lnSpc>
                  <a:spcPct val="120000"/>
                </a:lnSpc>
              </a:pPr>
              <a:r>
                <a:rPr lang="zh-CN" altLang="en-US" sz="2800" b="1" strike="noStrike" kern="0" noProof="1" dirty="0">
                  <a:solidFill>
                    <a:schemeClr val="tx2"/>
                  </a:solidFill>
                  <a:latin typeface="Arial" panose="020B0604020202020204" pitchFamily="34" charset="0"/>
                  <a:ea typeface="微软雅黑" panose="020B0503020204020204" charset="-122"/>
                  <a:cs typeface="+mn-cs"/>
                  <a:sym typeface="+mn-lt"/>
                </a:rPr>
                <a:t>重点</a:t>
              </a:r>
              <a:endParaRPr lang="zh-CN" altLang="en-US" sz="2800" b="1" strike="noStrike" kern="0" noProof="1" dirty="0">
                <a:solidFill>
                  <a:schemeClr val="tx2"/>
                </a:solidFill>
                <a:latin typeface="Arial" panose="020B0604020202020204" pitchFamily="34" charset="0"/>
                <a:ea typeface="微软雅黑" panose="020B0503020204020204" charset="-122"/>
                <a:cs typeface="+mn-cs"/>
                <a:sym typeface="+mn-lt"/>
              </a:endParaRPr>
            </a:p>
          </p:txBody>
        </p:sp>
      </p:grpSp>
      <p:grpSp>
        <p:nvGrpSpPr>
          <p:cNvPr id="26628" name="组合 22"/>
          <p:cNvGrpSpPr/>
          <p:nvPr/>
        </p:nvGrpSpPr>
        <p:grpSpPr>
          <a:xfrm rot="5400000">
            <a:off x="4610735" y="1532255"/>
            <a:ext cx="1918335" cy="2562225"/>
            <a:chOff x="2177562" y="2853530"/>
            <a:chExt cx="1408112" cy="1913914"/>
          </a:xfrm>
        </p:grpSpPr>
        <p:sp>
          <p:nvSpPr>
            <p:cNvPr id="26629" name="任意多边形 7"/>
            <p:cNvSpPr/>
            <p:nvPr>
              <p:custDataLst>
                <p:tags r:id="rId3"/>
              </p:custDataLst>
            </p:nvPr>
          </p:nvSpPr>
          <p:spPr>
            <a:xfrm rot="5400000" flipH="1">
              <a:off x="1924661" y="3106431"/>
              <a:ext cx="1913914" cy="1408112"/>
            </a:xfrm>
            <a:custGeom>
              <a:avLst/>
              <a:gdLst>
                <a:gd name="txL" fmla="*/ 0 w 4764289"/>
                <a:gd name="txT" fmla="*/ 0 h 3505200"/>
                <a:gd name="txR" fmla="*/ 4764289 w 4764289"/>
                <a:gd name="txB" fmla="*/ 3505200 h 3505200"/>
              </a:gdLst>
              <a:ahLst/>
              <a:cxnLst>
                <a:cxn ang="0">
                  <a:pos x="1361000" y="0"/>
                </a:cxn>
                <a:cxn ang="0">
                  <a:pos x="1913914" y="552913"/>
                </a:cxn>
                <a:cxn ang="0">
                  <a:pos x="1911059" y="609445"/>
                </a:cxn>
                <a:cxn ang="0">
                  <a:pos x="1910312" y="614342"/>
                </a:cxn>
                <a:cxn ang="0">
                  <a:pos x="1908787" y="640352"/>
                </a:cxn>
                <a:cxn ang="0">
                  <a:pos x="920965" y="1408112"/>
                </a:cxn>
                <a:cxn ang="0">
                  <a:pos x="6047" y="885795"/>
                </a:cxn>
                <a:cxn ang="0">
                  <a:pos x="0" y="871562"/>
                </a:cxn>
                <a:cxn ang="0">
                  <a:pos x="26417" y="908179"/>
                </a:cxn>
                <a:cxn ang="0">
                  <a:pos x="350195" y="1077128"/>
                </a:cxn>
                <a:cxn ang="0">
                  <a:pos x="805722" y="559277"/>
                </a:cxn>
                <a:cxn ang="0">
                  <a:pos x="810941" y="496381"/>
                </a:cxn>
                <a:cxn ang="0">
                  <a:pos x="1361000" y="0"/>
                </a:cxn>
              </a:cxnLst>
              <a:rect l="txL" t="txT" r="txR" b="txB"/>
              <a:pathLst>
                <a:path w="4764289" h="3505200">
                  <a:moveTo>
                    <a:pt x="3387926" y="0"/>
                  </a:moveTo>
                  <a:cubicBezTo>
                    <a:pt x="4148070" y="0"/>
                    <a:pt x="4764289" y="616219"/>
                    <a:pt x="4764289" y="1376363"/>
                  </a:cubicBezTo>
                  <a:cubicBezTo>
                    <a:pt x="4764289" y="1423872"/>
                    <a:pt x="4761882" y="1470819"/>
                    <a:pt x="4757183" y="1517088"/>
                  </a:cubicBezTo>
                  <a:lnTo>
                    <a:pt x="4755323" y="1529277"/>
                  </a:lnTo>
                  <a:lnTo>
                    <a:pt x="4751527" y="1594024"/>
                  </a:lnTo>
                  <a:cubicBezTo>
                    <a:pt x="4624949" y="2667503"/>
                    <a:pt x="3572335" y="3505200"/>
                    <a:pt x="2292551" y="3505200"/>
                  </a:cubicBezTo>
                  <a:cubicBezTo>
                    <a:pt x="1268724" y="3505200"/>
                    <a:pt x="390285" y="2969074"/>
                    <a:pt x="15055" y="2205002"/>
                  </a:cubicBezTo>
                  <a:lnTo>
                    <a:pt x="0" y="2169573"/>
                  </a:lnTo>
                  <a:lnTo>
                    <a:pt x="65761" y="2260723"/>
                  </a:lnTo>
                  <a:cubicBezTo>
                    <a:pt x="272029" y="2520569"/>
                    <a:pt x="556985" y="2681287"/>
                    <a:pt x="871739" y="2681287"/>
                  </a:cubicBezTo>
                  <a:cubicBezTo>
                    <a:pt x="1461903" y="2681287"/>
                    <a:pt x="1947309" y="2116263"/>
                    <a:pt x="2005679" y="1392205"/>
                  </a:cubicBezTo>
                  <a:cubicBezTo>
                    <a:pt x="2006205" y="1395093"/>
                    <a:pt x="2014391" y="1254878"/>
                    <a:pt x="2018669" y="1235638"/>
                  </a:cubicBezTo>
                  <a:cubicBezTo>
                    <a:pt x="2089153" y="541599"/>
                    <a:pt x="2675291" y="0"/>
                    <a:pt x="3387926" y="0"/>
                  </a:cubicBezTo>
                  <a:close/>
                </a:path>
              </a:pathLst>
            </a:custGeom>
            <a:solidFill>
              <a:schemeClr val="accent1"/>
            </a:solidFill>
            <a:ln w="9525">
              <a:noFill/>
            </a:ln>
          </p:spPr>
          <p:txBody>
            <a:bodyPr wrap="square" lIns="0" tIns="0" rIns="0" bIns="0" anchor="ctr" anchorCtr="0"/>
            <a:p>
              <a:pPr algn="ctr">
                <a:lnSpc>
                  <a:spcPct val="120000"/>
                </a:lnSpc>
              </a:pPr>
              <a:r>
                <a:rPr lang="en-US" altLang="zh-CN" sz="2400" dirty="0">
                  <a:solidFill>
                    <a:srgbClr val="BF9100"/>
                  </a:solidFill>
                  <a:latin typeface="Arial" panose="020B0604020202020204" pitchFamily="34" charset="0"/>
                  <a:ea typeface="微软雅黑" panose="020B0503020204020204" charset="-122"/>
                  <a:sym typeface="Arial" panose="020B0604020202020204" pitchFamily="34" charset="0"/>
                </a:rPr>
                <a:t> </a:t>
              </a:r>
              <a:endParaRPr lang="en-US" altLang="zh-CN" sz="2400" dirty="0">
                <a:solidFill>
                  <a:srgbClr val="BF9100"/>
                </a:solidFill>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custDataLst>
                <p:tags r:id="rId4"/>
              </p:custDataLst>
            </p:nvPr>
          </p:nvSpPr>
          <p:spPr>
            <a:xfrm rot="16200000" flipH="1">
              <a:off x="2562837" y="2946887"/>
              <a:ext cx="914400" cy="914400"/>
            </a:xfrm>
            <a:prstGeom prst="ellipse">
              <a:avLst/>
            </a:prstGeom>
            <a:solidFill>
              <a:srgbClr val="FFFFFF"/>
            </a:solidFill>
          </p:spPr>
          <p:txBody>
            <a:bodyPr rot="0" spcFirstLastPara="0" vertOverflow="overflow" horzOverflow="overflow" vert="horz" wrap="square" lIns="0" tIns="0" rIns="0" bIns="0" numCol="1" spcCol="0" rtlCol="0" fromWordArt="0" anchor="ctr" anchorCtr="0" forceAA="0" compatLnSpc="1">
              <a:noAutofit/>
            </a:bodyPr>
            <a:lstStyle/>
            <a:p>
              <a:pPr algn="ctr" fontAlgn="base">
                <a:lnSpc>
                  <a:spcPct val="120000"/>
                </a:lnSpc>
              </a:pPr>
              <a:r>
                <a:rPr lang="zh-CN" altLang="en-US" sz="2800" b="1" strike="noStrike" kern="0" noProof="1" dirty="0">
                  <a:solidFill>
                    <a:schemeClr val="tx2"/>
                  </a:solidFill>
                  <a:latin typeface="Arial" panose="020B0604020202020204" pitchFamily="34" charset="0"/>
                  <a:ea typeface="微软雅黑" panose="020B0503020204020204" charset="-122"/>
                  <a:cs typeface="+mn-cs"/>
                  <a:sym typeface="+mn-lt"/>
                </a:rPr>
                <a:t>教学</a:t>
              </a:r>
              <a:endParaRPr lang="zh-CN" altLang="en-US" sz="2800" b="1" strike="noStrike" kern="0" noProof="1" dirty="0">
                <a:solidFill>
                  <a:schemeClr val="tx2"/>
                </a:solidFill>
                <a:latin typeface="Arial" panose="020B0604020202020204" pitchFamily="34" charset="0"/>
                <a:ea typeface="微软雅黑" panose="020B0503020204020204" charset="-122"/>
                <a:sym typeface="+mn-lt"/>
              </a:endParaRPr>
            </a:p>
            <a:p>
              <a:pPr algn="ctr" fontAlgn="base">
                <a:lnSpc>
                  <a:spcPct val="120000"/>
                </a:lnSpc>
              </a:pPr>
              <a:r>
                <a:rPr lang="zh-CN" altLang="en-US" sz="2800" b="1" strike="noStrike" kern="0" noProof="1" dirty="0">
                  <a:solidFill>
                    <a:schemeClr val="tx2"/>
                  </a:solidFill>
                  <a:latin typeface="Arial" panose="020B0604020202020204" pitchFamily="34" charset="0"/>
                  <a:ea typeface="微软雅黑" panose="020B0503020204020204" charset="-122"/>
                  <a:cs typeface="+mn-cs"/>
                  <a:sym typeface="+mn-lt"/>
                </a:rPr>
                <a:t>难点</a:t>
              </a:r>
              <a:endParaRPr lang="zh-CN" altLang="en-US" sz="2800" b="1" strike="noStrike" kern="0" noProof="1" dirty="0">
                <a:solidFill>
                  <a:schemeClr val="tx2"/>
                </a:solidFill>
                <a:latin typeface="Arial" panose="020B0604020202020204" pitchFamily="34" charset="0"/>
                <a:ea typeface="微软雅黑" panose="020B0503020204020204" charset="-122"/>
                <a:cs typeface="+mn-cs"/>
                <a:sym typeface="+mn-lt"/>
              </a:endParaRPr>
            </a:p>
          </p:txBody>
        </p:sp>
      </p:grpSp>
      <p:sp>
        <p:nvSpPr>
          <p:cNvPr id="26631" name="矩形 30"/>
          <p:cNvSpPr/>
          <p:nvPr>
            <p:custDataLst>
              <p:tags r:id="rId5"/>
            </p:custDataLst>
          </p:nvPr>
        </p:nvSpPr>
        <p:spPr>
          <a:xfrm>
            <a:off x="6228080" y="3716973"/>
            <a:ext cx="2578100" cy="1333500"/>
          </a:xfrm>
          <a:prstGeom prst="rect">
            <a:avLst/>
          </a:prstGeom>
          <a:noFill/>
          <a:ln w="9525">
            <a:noFill/>
          </a:ln>
        </p:spPr>
        <p:txBody>
          <a:bodyPr wrap="square" anchor="ctr" anchorCtr="0"/>
          <a:p>
            <a:pPr>
              <a:lnSpc>
                <a:spcPct val="150000"/>
              </a:lnSpc>
            </a:pPr>
            <a:r>
              <a:rPr lang="en-US" altLang="zh-CN" sz="2400">
                <a:latin typeface="微软雅黑" panose="020B0503020204020204" charset="-122"/>
                <a:ea typeface="微软雅黑" panose="020B0503020204020204" charset="-122"/>
                <a:sym typeface="Arial" panose="020B0604020202020204" pitchFamily="34" charset="0"/>
              </a:rPr>
              <a:t>    能够</a:t>
            </a:r>
            <a:r>
              <a:rPr lang="zh-CN" altLang="en-US" sz="2400">
                <a:latin typeface="微软雅黑" panose="020B0503020204020204" charset="-122"/>
                <a:ea typeface="微软雅黑" panose="020B0503020204020204" charset="-122"/>
                <a:sym typeface="Arial" panose="020B0604020202020204" pitchFamily="34" charset="0"/>
              </a:rPr>
              <a:t>准</a:t>
            </a:r>
            <a:r>
              <a:rPr lang="zh-CN" altLang="en-US" sz="2400">
                <a:latin typeface="微软雅黑" panose="020B0503020204020204" charset="-122"/>
                <a:ea typeface="微软雅黑" panose="020B0503020204020204" charset="-122"/>
                <a:sym typeface="Arial" panose="020B0604020202020204" pitchFamily="34" charset="0"/>
              </a:rPr>
              <a:t>确识别、表达自己情绪；</a:t>
            </a:r>
            <a:endParaRPr lang="zh-CN" altLang="en-US" sz="2400">
              <a:latin typeface="微软雅黑" panose="020B0503020204020204" charset="-122"/>
              <a:ea typeface="微软雅黑" panose="020B0503020204020204" charset="-122"/>
              <a:sym typeface="Arial" panose="020B0604020202020204" pitchFamily="34" charset="0"/>
            </a:endParaRPr>
          </a:p>
        </p:txBody>
      </p:sp>
      <p:sp>
        <p:nvSpPr>
          <p:cNvPr id="33" name="矩形 32"/>
          <p:cNvSpPr/>
          <p:nvPr>
            <p:custDataLst>
              <p:tags r:id="rId6"/>
            </p:custDataLst>
          </p:nvPr>
        </p:nvSpPr>
        <p:spPr>
          <a:xfrm>
            <a:off x="179705" y="2348548"/>
            <a:ext cx="2513013" cy="1438275"/>
          </a:xfrm>
          <a:prstGeom prst="rect">
            <a:avLst/>
          </a:prstGeom>
        </p:spPr>
        <p:txBody>
          <a:bodyPr wrap="square" anchor="ctr">
            <a:normAutofit/>
          </a:bodyPr>
          <a:lstStyle/>
          <a:p>
            <a:pPr algn="r" fontAlgn="base">
              <a:lnSpc>
                <a:spcPct val="150000"/>
              </a:lnSpc>
            </a:pPr>
            <a:r>
              <a:rPr lang="zh-CN" altLang="en-US" sz="2400" strike="noStrike" kern="0" noProof="1" smtClean="0">
                <a:latin typeface="微软雅黑" panose="020B0503020204020204" charset="-122"/>
                <a:ea typeface="微软雅黑" panose="020B0503020204020204" charset="-122"/>
                <a:cs typeface="+mn-cs"/>
                <a:sym typeface="+mn-lt"/>
              </a:rPr>
              <a:t>认识情绪，准确识别自己的情绪</a:t>
            </a:r>
            <a:r>
              <a:rPr lang="en-US" altLang="zh-CN" sz="2400" strike="noStrike" kern="0" noProof="1" smtClean="0">
                <a:latin typeface="微软雅黑" panose="020B0503020204020204" charset="-122"/>
                <a:ea typeface="微软雅黑" panose="020B0503020204020204" charset="-122"/>
                <a:cs typeface="+mn-cs"/>
                <a:sym typeface="+mn-lt"/>
              </a:rPr>
              <a:t>；</a:t>
            </a:r>
            <a:endParaRPr lang="en-US" altLang="zh-CN" sz="1400" strike="noStrike" kern="0" noProof="1" smtClean="0">
              <a:latin typeface="微软雅黑" panose="020B0503020204020204" charset="-122"/>
              <a:ea typeface="微软雅黑" panose="020B0503020204020204" charset="-122"/>
              <a:sym typeface="+mn-lt"/>
            </a:endParaRPr>
          </a:p>
          <a:p>
            <a:pPr algn="r" fontAlgn="base">
              <a:lnSpc>
                <a:spcPct val="130000"/>
              </a:lnSpc>
            </a:pPr>
            <a:endParaRPr lang="en-US" altLang="zh-CN" sz="1400" strike="noStrike" kern="0" noProof="1" smtClean="0">
              <a:latin typeface="微软雅黑" panose="020B0503020204020204" charset="-122"/>
              <a:ea typeface="微软雅黑" panose="020B0503020204020204" charset="-122"/>
              <a:sym typeface="+mn-lt"/>
            </a:endParaRPr>
          </a:p>
        </p:txBody>
      </p:sp>
      <p:sp>
        <p:nvSpPr>
          <p:cNvPr id="10" name="矩形 9"/>
          <p:cNvSpPr/>
          <p:nvPr>
            <p:custDataLst>
              <p:tags r:id="rId7"/>
            </p:custDataLst>
          </p:nvPr>
        </p:nvSpPr>
        <p:spPr>
          <a:xfrm>
            <a:off x="-33337" y="454025"/>
            <a:ext cx="2197100"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fontAlgn="base">
              <a:lnSpc>
                <a:spcPct val="120000"/>
              </a:lnSpc>
            </a:pPr>
            <a:endParaRPr lang="zh-CN" altLang="en-US" sz="2400" strike="noStrike" noProof="1" dirty="0">
              <a:solidFill>
                <a:schemeClr val="bg1"/>
              </a:solidFill>
              <a:ea typeface="微软雅黑" panose="020B0503020204020204" charset="-122"/>
              <a:cs typeface="+mn-ea"/>
              <a:sym typeface="+mn-lt"/>
            </a:endParaRPr>
          </a:p>
        </p:txBody>
      </p:sp>
      <p:sp>
        <p:nvSpPr>
          <p:cNvPr id="2" name="标题 1"/>
          <p:cNvSpPr>
            <a:spLocks noGrp="1"/>
          </p:cNvSpPr>
          <p:nvPr>
            <p:custDataLst>
              <p:tags r:id="rId8"/>
            </p:custDataLst>
          </p:nvPr>
        </p:nvSpPr>
        <p:spPr>
          <a:xfrm>
            <a:off x="222250" y="297180"/>
            <a:ext cx="3569335" cy="1109980"/>
          </a:xfrm>
          <a:prstGeom prst="rect">
            <a:avLst/>
          </a:prstGeom>
          <a:noFill/>
          <a:ln w="9525">
            <a:noFill/>
          </a:ln>
        </p:spPr>
        <p:txBody>
          <a:bodyPr vert="horz" wrap="square" lIns="68580" tIns="34290" rIns="68580" bIns="34290" rtlCol="0" anchor="ctr" anchorCtr="0">
            <a:normAutofit lnSpcReduction="20000"/>
          </a:bodyPr>
          <a:lstStyle>
            <a:lvl1pPr algn="l" defTabSz="685800" rtl="0" eaLnBrk="1" latinLnBrk="0" hangingPunct="1">
              <a:lnSpc>
                <a:spcPct val="90000"/>
              </a:lnSpc>
              <a:spcBef>
                <a:spcPct val="0"/>
              </a:spcBef>
              <a:buNone/>
              <a:defRPr sz="3600" kern="1200">
                <a:solidFill>
                  <a:schemeClr val="tx1"/>
                </a:solidFill>
                <a:latin typeface="+mj-lt"/>
                <a:ea typeface="+mj-ea"/>
                <a:cs typeface="+mj-cs"/>
              </a:defRPr>
            </a:lvl1pPr>
          </a:lstStyle>
          <a:p>
            <a:pPr fontAlgn="auto">
              <a:lnSpc>
                <a:spcPct val="120000"/>
              </a:lnSpc>
            </a:pPr>
            <a:r>
              <a:rPr lang="en-US" altLang="zh-CN" sz="3200" b="1" strike="noStrike" noProof="1" smtClean="0">
                <a:solidFill>
                  <a:schemeClr val="tx1"/>
                </a:solidFill>
                <a:uFillTx/>
                <a:latin typeface="Arial" panose="020B0604020202020204" pitchFamily="34" charset="0"/>
                <a:ea typeface="微软雅黑" panose="020B0503020204020204" charset="-122"/>
                <a:sym typeface="+mn-lt"/>
              </a:rPr>
              <a:t>4. </a:t>
            </a:r>
            <a:r>
              <a:rPr lang="zh-CN" altLang="en-US" sz="3200" b="1" strike="noStrike" noProof="1" smtClean="0">
                <a:solidFill>
                  <a:schemeClr val="tx1"/>
                </a:solidFill>
                <a:uFillTx/>
                <a:latin typeface="Arial" panose="020B0604020202020204" pitchFamily="34" charset="0"/>
                <a:ea typeface="微软雅黑" panose="020B0503020204020204" charset="-122"/>
                <a:sym typeface="+mn-lt"/>
              </a:rPr>
              <a:t>教学重难点</a:t>
            </a:r>
            <a:endParaRPr lang="zh-CN" altLang="en-US" sz="3200" b="1" strike="noStrike" noProof="1" smtClean="0">
              <a:solidFill>
                <a:schemeClr val="tx1"/>
              </a:solidFill>
              <a:uFillTx/>
              <a:latin typeface="Arial" panose="020B0604020202020204" pitchFamily="34" charset="0"/>
              <a:ea typeface="微软雅黑" panose="020B0503020204020204" charset="-122"/>
              <a:sym typeface="+mn-lt"/>
            </a:endParaRPr>
          </a:p>
        </p:txBody>
      </p:sp>
    </p:spTree>
    <p:custDataLst>
      <p:tags r:id="rId9"/>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73" name="组合 21"/>
          <p:cNvGrpSpPr/>
          <p:nvPr/>
        </p:nvGrpSpPr>
        <p:grpSpPr>
          <a:xfrm rot="-5400000">
            <a:off x="3117850" y="2098675"/>
            <a:ext cx="1309688" cy="1698625"/>
            <a:chOff x="1290785" y="2853530"/>
            <a:chExt cx="1408112" cy="1913914"/>
          </a:xfrm>
        </p:grpSpPr>
        <p:sp>
          <p:nvSpPr>
            <p:cNvPr id="28674" name="任意多边形 2"/>
            <p:cNvSpPr/>
            <p:nvPr>
              <p:custDataLst>
                <p:tags r:id="rId1"/>
              </p:custDataLst>
            </p:nvPr>
          </p:nvSpPr>
          <p:spPr>
            <a:xfrm rot="5400000" flipH="1">
              <a:off x="1037884" y="3106431"/>
              <a:ext cx="1913914" cy="1408112"/>
            </a:xfrm>
            <a:custGeom>
              <a:avLst/>
              <a:gdLst>
                <a:gd name="txL" fmla="*/ 0 w 4764289"/>
                <a:gd name="txT" fmla="*/ 0 h 3505200"/>
                <a:gd name="txR" fmla="*/ 4764289 w 4764289"/>
                <a:gd name="txB" fmla="*/ 3505200 h 3505200"/>
              </a:gdLst>
              <a:ahLst/>
              <a:cxnLst>
                <a:cxn ang="0">
                  <a:pos x="1361000" y="0"/>
                </a:cxn>
                <a:cxn ang="0">
                  <a:pos x="1913914" y="552913"/>
                </a:cxn>
                <a:cxn ang="0">
                  <a:pos x="1911059" y="609445"/>
                </a:cxn>
                <a:cxn ang="0">
                  <a:pos x="1910312" y="614342"/>
                </a:cxn>
                <a:cxn ang="0">
                  <a:pos x="1908787" y="640352"/>
                </a:cxn>
                <a:cxn ang="0">
                  <a:pos x="920965" y="1408112"/>
                </a:cxn>
                <a:cxn ang="0">
                  <a:pos x="6047" y="885795"/>
                </a:cxn>
                <a:cxn ang="0">
                  <a:pos x="0" y="871562"/>
                </a:cxn>
                <a:cxn ang="0">
                  <a:pos x="26417" y="908179"/>
                </a:cxn>
                <a:cxn ang="0">
                  <a:pos x="350195" y="1077128"/>
                </a:cxn>
                <a:cxn ang="0">
                  <a:pos x="805722" y="559277"/>
                </a:cxn>
                <a:cxn ang="0">
                  <a:pos x="810941" y="496381"/>
                </a:cxn>
                <a:cxn ang="0">
                  <a:pos x="1361000" y="0"/>
                </a:cxn>
              </a:cxnLst>
              <a:rect l="txL" t="txT" r="txR" b="txB"/>
              <a:pathLst>
                <a:path w="4764289" h="3505200">
                  <a:moveTo>
                    <a:pt x="3387926" y="0"/>
                  </a:moveTo>
                  <a:cubicBezTo>
                    <a:pt x="4148070" y="0"/>
                    <a:pt x="4764289" y="616219"/>
                    <a:pt x="4764289" y="1376363"/>
                  </a:cubicBezTo>
                  <a:cubicBezTo>
                    <a:pt x="4764289" y="1423872"/>
                    <a:pt x="4761882" y="1470819"/>
                    <a:pt x="4757183" y="1517088"/>
                  </a:cubicBezTo>
                  <a:lnTo>
                    <a:pt x="4755323" y="1529277"/>
                  </a:lnTo>
                  <a:lnTo>
                    <a:pt x="4751527" y="1594024"/>
                  </a:lnTo>
                  <a:cubicBezTo>
                    <a:pt x="4624949" y="2667503"/>
                    <a:pt x="3572335" y="3505200"/>
                    <a:pt x="2292551" y="3505200"/>
                  </a:cubicBezTo>
                  <a:cubicBezTo>
                    <a:pt x="1268724" y="3505200"/>
                    <a:pt x="390285" y="2969074"/>
                    <a:pt x="15055" y="2205002"/>
                  </a:cubicBezTo>
                  <a:lnTo>
                    <a:pt x="0" y="2169573"/>
                  </a:lnTo>
                  <a:lnTo>
                    <a:pt x="65761" y="2260723"/>
                  </a:lnTo>
                  <a:cubicBezTo>
                    <a:pt x="272029" y="2520569"/>
                    <a:pt x="556985" y="2681287"/>
                    <a:pt x="871739" y="2681287"/>
                  </a:cubicBezTo>
                  <a:cubicBezTo>
                    <a:pt x="1461903" y="2681287"/>
                    <a:pt x="1947309" y="2116263"/>
                    <a:pt x="2005679" y="1392205"/>
                  </a:cubicBezTo>
                  <a:cubicBezTo>
                    <a:pt x="2006205" y="1395093"/>
                    <a:pt x="2014391" y="1254878"/>
                    <a:pt x="2018669" y="1235638"/>
                  </a:cubicBezTo>
                  <a:cubicBezTo>
                    <a:pt x="2089153" y="541599"/>
                    <a:pt x="2675291" y="0"/>
                    <a:pt x="3387926" y="0"/>
                  </a:cubicBezTo>
                  <a:close/>
                </a:path>
              </a:pathLst>
            </a:custGeom>
            <a:solidFill>
              <a:schemeClr val="accent2"/>
            </a:solidFill>
            <a:ln w="9525">
              <a:noFill/>
            </a:ln>
          </p:spPr>
          <p:txBody>
            <a:bodyPr wrap="square" lIns="0" tIns="0" rIns="0" bIns="0" anchor="ctr" anchorCtr="0"/>
            <a:p>
              <a:pPr algn="ctr">
                <a:lnSpc>
                  <a:spcPct val="120000"/>
                </a:lnSpc>
              </a:pPr>
              <a:r>
                <a:rPr lang="en-US" altLang="zh-CN" sz="2400" dirty="0">
                  <a:solidFill>
                    <a:srgbClr val="BF9100"/>
                  </a:solidFill>
                  <a:latin typeface="Arial" panose="020B0604020202020204" pitchFamily="34" charset="0"/>
                  <a:ea typeface="微软雅黑" panose="020B0503020204020204" charset="-122"/>
                  <a:sym typeface="Arial" panose="020B0604020202020204" pitchFamily="34" charset="0"/>
                </a:rPr>
                <a:t> </a:t>
              </a:r>
              <a:endParaRPr lang="en-US" altLang="zh-CN" sz="2400" dirty="0">
                <a:solidFill>
                  <a:srgbClr val="BF9100"/>
                </a:solidFill>
                <a:latin typeface="Arial" panose="020B0604020202020204" pitchFamily="34" charset="0"/>
                <a:ea typeface="微软雅黑" panose="020B0503020204020204" charset="-122"/>
                <a:sym typeface="Arial" panose="020B0604020202020204" pitchFamily="34" charset="0"/>
              </a:endParaRPr>
            </a:p>
          </p:txBody>
        </p:sp>
        <p:sp>
          <p:nvSpPr>
            <p:cNvPr id="5" name="椭圆 4"/>
            <p:cNvSpPr/>
            <p:nvPr>
              <p:custDataLst>
                <p:tags r:id="rId2"/>
              </p:custDataLst>
            </p:nvPr>
          </p:nvSpPr>
          <p:spPr>
            <a:xfrm rot="5400000" flipH="1">
              <a:off x="1676060" y="2946887"/>
              <a:ext cx="914400" cy="914400"/>
            </a:xfrm>
            <a:prstGeom prst="ellipse">
              <a:avLst/>
            </a:prstGeom>
            <a:solidFill>
              <a:srgbClr val="FFFFFF"/>
            </a:solidFill>
          </p:spPr>
          <p:txBody>
            <a:bodyPr rot="0" spcFirstLastPara="0" vertOverflow="overflow" horzOverflow="overflow" vert="horz" wrap="square" lIns="0" tIns="0" rIns="0" bIns="0" numCol="1" spcCol="0" rtlCol="0" fromWordArt="0" anchor="ctr" anchorCtr="0" forceAA="0" compatLnSpc="1">
              <a:normAutofit/>
            </a:bodyPr>
            <a:lstStyle/>
            <a:p>
              <a:pPr algn="ctr" fontAlgn="base">
                <a:lnSpc>
                  <a:spcPct val="120000"/>
                </a:lnSpc>
              </a:pPr>
              <a:r>
                <a:rPr lang="zh-CN" altLang="en-US" sz="2000" b="1" strike="noStrike" kern="0" noProof="1" dirty="0">
                  <a:solidFill>
                    <a:srgbClr val="FF0000"/>
                  </a:solidFill>
                  <a:latin typeface="Arial" panose="020B0604020202020204" pitchFamily="34" charset="0"/>
                  <a:ea typeface="微软雅黑" panose="020B0503020204020204" charset="-122"/>
                  <a:cs typeface="+mn-cs"/>
                  <a:sym typeface="+mn-lt"/>
                </a:rPr>
                <a:t>教法</a:t>
              </a:r>
              <a:endParaRPr lang="zh-CN" altLang="en-US" sz="2000" b="1" strike="noStrike" kern="0" noProof="1" dirty="0">
                <a:solidFill>
                  <a:srgbClr val="FF0000"/>
                </a:solidFill>
                <a:latin typeface="Arial" panose="020B0604020202020204" pitchFamily="34" charset="0"/>
                <a:ea typeface="微软雅黑" panose="020B0503020204020204" charset="-122"/>
                <a:cs typeface="+mn-cs"/>
                <a:sym typeface="+mn-lt"/>
              </a:endParaRPr>
            </a:p>
          </p:txBody>
        </p:sp>
      </p:grpSp>
      <p:grpSp>
        <p:nvGrpSpPr>
          <p:cNvPr id="28676" name="组合 22"/>
          <p:cNvGrpSpPr/>
          <p:nvPr/>
        </p:nvGrpSpPr>
        <p:grpSpPr>
          <a:xfrm rot="5400000">
            <a:off x="4667250" y="2146300"/>
            <a:ext cx="1309688" cy="1603375"/>
            <a:chOff x="2177562" y="2853530"/>
            <a:chExt cx="1408112" cy="1913914"/>
          </a:xfrm>
        </p:grpSpPr>
        <p:sp>
          <p:nvSpPr>
            <p:cNvPr id="28677" name="任意多边形 7"/>
            <p:cNvSpPr/>
            <p:nvPr>
              <p:custDataLst>
                <p:tags r:id="rId3"/>
              </p:custDataLst>
            </p:nvPr>
          </p:nvSpPr>
          <p:spPr>
            <a:xfrm rot="5400000" flipH="1">
              <a:off x="1924661" y="3106431"/>
              <a:ext cx="1913914" cy="1408112"/>
            </a:xfrm>
            <a:custGeom>
              <a:avLst/>
              <a:gdLst>
                <a:gd name="txL" fmla="*/ 0 w 4764289"/>
                <a:gd name="txT" fmla="*/ 0 h 3505200"/>
                <a:gd name="txR" fmla="*/ 4764289 w 4764289"/>
                <a:gd name="txB" fmla="*/ 3505200 h 3505200"/>
              </a:gdLst>
              <a:ahLst/>
              <a:cxnLst>
                <a:cxn ang="0">
                  <a:pos x="1361000" y="0"/>
                </a:cxn>
                <a:cxn ang="0">
                  <a:pos x="1913914" y="552913"/>
                </a:cxn>
                <a:cxn ang="0">
                  <a:pos x="1911059" y="609445"/>
                </a:cxn>
                <a:cxn ang="0">
                  <a:pos x="1910312" y="614342"/>
                </a:cxn>
                <a:cxn ang="0">
                  <a:pos x="1908787" y="640352"/>
                </a:cxn>
                <a:cxn ang="0">
                  <a:pos x="920965" y="1408112"/>
                </a:cxn>
                <a:cxn ang="0">
                  <a:pos x="6047" y="885795"/>
                </a:cxn>
                <a:cxn ang="0">
                  <a:pos x="0" y="871562"/>
                </a:cxn>
                <a:cxn ang="0">
                  <a:pos x="26417" y="908179"/>
                </a:cxn>
                <a:cxn ang="0">
                  <a:pos x="350195" y="1077128"/>
                </a:cxn>
                <a:cxn ang="0">
                  <a:pos x="805722" y="559277"/>
                </a:cxn>
                <a:cxn ang="0">
                  <a:pos x="810941" y="496381"/>
                </a:cxn>
                <a:cxn ang="0">
                  <a:pos x="1361000" y="0"/>
                </a:cxn>
              </a:cxnLst>
              <a:rect l="txL" t="txT" r="txR" b="txB"/>
              <a:pathLst>
                <a:path w="4764289" h="3505200">
                  <a:moveTo>
                    <a:pt x="3387926" y="0"/>
                  </a:moveTo>
                  <a:cubicBezTo>
                    <a:pt x="4148070" y="0"/>
                    <a:pt x="4764289" y="616219"/>
                    <a:pt x="4764289" y="1376363"/>
                  </a:cubicBezTo>
                  <a:cubicBezTo>
                    <a:pt x="4764289" y="1423872"/>
                    <a:pt x="4761882" y="1470819"/>
                    <a:pt x="4757183" y="1517088"/>
                  </a:cubicBezTo>
                  <a:lnTo>
                    <a:pt x="4755323" y="1529277"/>
                  </a:lnTo>
                  <a:lnTo>
                    <a:pt x="4751527" y="1594024"/>
                  </a:lnTo>
                  <a:cubicBezTo>
                    <a:pt x="4624949" y="2667503"/>
                    <a:pt x="3572335" y="3505200"/>
                    <a:pt x="2292551" y="3505200"/>
                  </a:cubicBezTo>
                  <a:cubicBezTo>
                    <a:pt x="1268724" y="3505200"/>
                    <a:pt x="390285" y="2969074"/>
                    <a:pt x="15055" y="2205002"/>
                  </a:cubicBezTo>
                  <a:lnTo>
                    <a:pt x="0" y="2169573"/>
                  </a:lnTo>
                  <a:lnTo>
                    <a:pt x="65761" y="2260723"/>
                  </a:lnTo>
                  <a:cubicBezTo>
                    <a:pt x="272029" y="2520569"/>
                    <a:pt x="556985" y="2681287"/>
                    <a:pt x="871739" y="2681287"/>
                  </a:cubicBezTo>
                  <a:cubicBezTo>
                    <a:pt x="1461903" y="2681287"/>
                    <a:pt x="1947309" y="2116263"/>
                    <a:pt x="2005679" y="1392205"/>
                  </a:cubicBezTo>
                  <a:cubicBezTo>
                    <a:pt x="2006205" y="1395093"/>
                    <a:pt x="2014391" y="1254878"/>
                    <a:pt x="2018669" y="1235638"/>
                  </a:cubicBezTo>
                  <a:cubicBezTo>
                    <a:pt x="2089153" y="541599"/>
                    <a:pt x="2675291" y="0"/>
                    <a:pt x="3387926" y="0"/>
                  </a:cubicBezTo>
                  <a:close/>
                </a:path>
              </a:pathLst>
            </a:custGeom>
            <a:solidFill>
              <a:schemeClr val="accent1"/>
            </a:solidFill>
            <a:ln w="9525">
              <a:noFill/>
            </a:ln>
          </p:spPr>
          <p:txBody>
            <a:bodyPr wrap="square" lIns="0" tIns="0" rIns="0" bIns="0" anchor="ctr" anchorCtr="0"/>
            <a:p>
              <a:pPr algn="ctr">
                <a:lnSpc>
                  <a:spcPct val="120000"/>
                </a:lnSpc>
              </a:pPr>
              <a:r>
                <a:rPr lang="en-US" altLang="zh-CN" sz="2400" dirty="0">
                  <a:solidFill>
                    <a:srgbClr val="BF9100"/>
                  </a:solidFill>
                  <a:latin typeface="Arial" panose="020B0604020202020204" pitchFamily="34" charset="0"/>
                  <a:ea typeface="微软雅黑" panose="020B0503020204020204" charset="-122"/>
                  <a:sym typeface="Arial" panose="020B0604020202020204" pitchFamily="34" charset="0"/>
                </a:rPr>
                <a:t> </a:t>
              </a:r>
              <a:endParaRPr lang="en-US" altLang="zh-CN" sz="2400" dirty="0">
                <a:solidFill>
                  <a:srgbClr val="BF9100"/>
                </a:solidFill>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custDataLst>
                <p:tags r:id="rId4"/>
              </p:custDataLst>
            </p:nvPr>
          </p:nvSpPr>
          <p:spPr>
            <a:xfrm rot="16200000" flipH="1">
              <a:off x="2562837" y="2946887"/>
              <a:ext cx="914400" cy="914400"/>
            </a:xfrm>
            <a:prstGeom prst="ellipse">
              <a:avLst/>
            </a:prstGeom>
            <a:solidFill>
              <a:srgbClr val="FFFFFF"/>
            </a:solidFill>
          </p:spPr>
          <p:txBody>
            <a:bodyPr rot="0" spcFirstLastPara="0" vertOverflow="overflow" horzOverflow="overflow" vert="horz" wrap="square" lIns="0" tIns="0" rIns="0" bIns="0" numCol="1" spcCol="0" rtlCol="0" fromWordArt="0" anchor="ctr" anchorCtr="0" forceAA="0" compatLnSpc="1">
              <a:normAutofit/>
            </a:bodyPr>
            <a:lstStyle/>
            <a:p>
              <a:pPr algn="ctr" fontAlgn="base">
                <a:lnSpc>
                  <a:spcPct val="120000"/>
                </a:lnSpc>
              </a:pPr>
              <a:r>
                <a:rPr lang="zh-CN" altLang="en-US" sz="2000" b="1" strike="noStrike" kern="0" noProof="1" dirty="0">
                  <a:solidFill>
                    <a:schemeClr val="tx2"/>
                  </a:solidFill>
                  <a:latin typeface="Arial" panose="020B0604020202020204" pitchFamily="34" charset="0"/>
                  <a:ea typeface="微软雅黑" panose="020B0503020204020204" charset="-122"/>
                  <a:cs typeface="+mn-cs"/>
                  <a:sym typeface="+mn-lt"/>
                </a:rPr>
                <a:t>学法</a:t>
              </a:r>
              <a:endParaRPr lang="zh-CN" altLang="en-US" sz="2000" b="1" strike="noStrike" kern="0" noProof="1" dirty="0">
                <a:solidFill>
                  <a:schemeClr val="tx2"/>
                </a:solidFill>
                <a:latin typeface="Arial" panose="020B0604020202020204" pitchFamily="34" charset="0"/>
                <a:ea typeface="微软雅黑" panose="020B0503020204020204" charset="-122"/>
                <a:sym typeface="+mn-lt"/>
              </a:endParaRPr>
            </a:p>
          </p:txBody>
        </p:sp>
      </p:grpSp>
      <p:sp>
        <p:nvSpPr>
          <p:cNvPr id="28679" name="矩形 30"/>
          <p:cNvSpPr/>
          <p:nvPr>
            <p:custDataLst>
              <p:tags r:id="rId5"/>
            </p:custDataLst>
          </p:nvPr>
        </p:nvSpPr>
        <p:spPr>
          <a:xfrm>
            <a:off x="6300470" y="2633980"/>
            <a:ext cx="1937385" cy="1344930"/>
          </a:xfrm>
          <a:prstGeom prst="rect">
            <a:avLst/>
          </a:prstGeom>
          <a:noFill/>
          <a:ln w="9525">
            <a:noFill/>
          </a:ln>
        </p:spPr>
        <p:txBody>
          <a:bodyPr wrap="square" anchor="ctr" anchorCtr="0"/>
          <a:p>
            <a:pPr marL="342900" indent="-342900">
              <a:lnSpc>
                <a:spcPct val="150000"/>
              </a:lnSpc>
              <a:buFont typeface="Arial" panose="020B0604020202020204" pitchFamily="34" charset="0"/>
              <a:buChar char="•"/>
            </a:pPr>
            <a:r>
              <a:rPr lang="zh-CN" altLang="en-US" sz="2400">
                <a:latin typeface="Arial" panose="020B0604020202020204" pitchFamily="34" charset="0"/>
                <a:ea typeface="微软雅黑" panose="020B0503020204020204" charset="-122"/>
                <a:sym typeface="Arial" panose="020B0604020202020204" pitchFamily="34" charset="0"/>
              </a:rPr>
              <a:t>活动体验</a:t>
            </a:r>
            <a:endParaRPr lang="zh-CN" altLang="en-US" sz="2400">
              <a:latin typeface="Arial" panose="020B0604020202020204" pitchFamily="34" charset="0"/>
              <a:ea typeface="微软雅黑" panose="020B0503020204020204" charset="-122"/>
              <a:sym typeface="Arial" panose="020B0604020202020204" pitchFamily="34" charset="0"/>
            </a:endParaRPr>
          </a:p>
          <a:p>
            <a:pPr marL="342900" indent="-342900">
              <a:lnSpc>
                <a:spcPct val="150000"/>
              </a:lnSpc>
              <a:buFont typeface="Arial" panose="020B0604020202020204" pitchFamily="34" charset="0"/>
              <a:buChar char="•"/>
            </a:pPr>
            <a:r>
              <a:rPr lang="zh-CN" altLang="en-US" sz="2400">
                <a:latin typeface="Arial" panose="020B0604020202020204" pitchFamily="34" charset="0"/>
                <a:ea typeface="微软雅黑" panose="020B0503020204020204" charset="-122"/>
                <a:sym typeface="Arial" panose="020B0604020202020204" pitchFamily="34" charset="0"/>
              </a:rPr>
              <a:t>小组讨论</a:t>
            </a:r>
            <a:endParaRPr lang="zh-CN" altLang="en-US" sz="2400">
              <a:latin typeface="Arial" panose="020B0604020202020204" pitchFamily="34" charset="0"/>
              <a:ea typeface="微软雅黑" panose="020B0503020204020204" charset="-122"/>
              <a:sym typeface="Arial" panose="020B0604020202020204" pitchFamily="34" charset="0"/>
            </a:endParaRPr>
          </a:p>
          <a:p>
            <a:pPr marL="342900" indent="-342900">
              <a:lnSpc>
                <a:spcPct val="150000"/>
              </a:lnSpc>
              <a:buFont typeface="Arial" panose="020B0604020202020204" pitchFamily="34" charset="0"/>
              <a:buChar char="•"/>
            </a:pPr>
            <a:r>
              <a:rPr lang="zh-CN" altLang="en-US" sz="2400">
                <a:latin typeface="Arial" panose="020B0604020202020204" pitchFamily="34" charset="0"/>
                <a:ea typeface="微软雅黑" panose="020B0503020204020204" charset="-122"/>
                <a:sym typeface="Arial" panose="020B0604020202020204" pitchFamily="34" charset="0"/>
              </a:rPr>
              <a:t>独自思考</a:t>
            </a:r>
            <a:endParaRPr lang="zh-CN" altLang="en-US" sz="2400">
              <a:latin typeface="Arial" panose="020B0604020202020204" pitchFamily="34" charset="0"/>
              <a:ea typeface="微软雅黑" panose="020B0503020204020204" charset="-122"/>
              <a:sym typeface="Arial" panose="020B0604020202020204" pitchFamily="34" charset="0"/>
            </a:endParaRPr>
          </a:p>
        </p:txBody>
      </p:sp>
      <p:sp>
        <p:nvSpPr>
          <p:cNvPr id="28680" name="矩形 32"/>
          <p:cNvSpPr/>
          <p:nvPr>
            <p:custDataLst>
              <p:tags r:id="rId6"/>
            </p:custDataLst>
          </p:nvPr>
        </p:nvSpPr>
        <p:spPr>
          <a:xfrm>
            <a:off x="755650" y="2129790"/>
            <a:ext cx="2216785" cy="1450975"/>
          </a:xfrm>
          <a:prstGeom prst="rect">
            <a:avLst/>
          </a:prstGeom>
          <a:noFill/>
          <a:ln w="9525">
            <a:noFill/>
          </a:ln>
        </p:spPr>
        <p:txBody>
          <a:bodyPr wrap="square" anchor="ctr" anchorCtr="0"/>
          <a:p>
            <a:pPr marL="342900" indent="-342900">
              <a:lnSpc>
                <a:spcPct val="150000"/>
              </a:lnSpc>
              <a:buFont typeface="Arial" panose="020B0604020202020204" pitchFamily="34" charset="0"/>
              <a:buChar char="•"/>
            </a:pPr>
            <a:r>
              <a:rPr lang="zh-CN" altLang="en-US" sz="2400">
                <a:latin typeface="Arial" panose="020B0604020202020204" pitchFamily="34" charset="0"/>
                <a:ea typeface="微软雅黑" panose="020B0503020204020204" charset="-122"/>
                <a:sym typeface="Arial" panose="020B0604020202020204" pitchFamily="34" charset="0"/>
              </a:rPr>
              <a:t>讲授法</a:t>
            </a:r>
            <a:endParaRPr lang="zh-CN" altLang="en-US" sz="2400">
              <a:latin typeface="Arial" panose="020B0604020202020204" pitchFamily="34" charset="0"/>
              <a:ea typeface="微软雅黑" panose="020B0503020204020204" charset="-122"/>
              <a:sym typeface="Arial" panose="020B0604020202020204" pitchFamily="34" charset="0"/>
            </a:endParaRPr>
          </a:p>
          <a:p>
            <a:pPr marL="342900" indent="-342900">
              <a:lnSpc>
                <a:spcPct val="150000"/>
              </a:lnSpc>
              <a:buFont typeface="Arial" panose="020B0604020202020204" pitchFamily="34" charset="0"/>
              <a:buChar char="•"/>
            </a:pPr>
            <a:r>
              <a:rPr lang="zh-CN" altLang="en-US" sz="2400">
                <a:latin typeface="Arial" panose="020B0604020202020204" pitchFamily="34" charset="0"/>
                <a:ea typeface="微软雅黑" panose="020B0503020204020204" charset="-122"/>
                <a:sym typeface="Arial" panose="020B0604020202020204" pitchFamily="34" charset="0"/>
              </a:rPr>
              <a:t>案例分析法</a:t>
            </a:r>
            <a:endParaRPr lang="en-US" altLang="zh-CN" sz="1400">
              <a:latin typeface="Arial" panose="020B0604020202020204" pitchFamily="34" charset="0"/>
              <a:ea typeface="微软雅黑" panose="020B0503020204020204" charset="-122"/>
              <a:sym typeface="Arial" panose="020B0604020202020204" pitchFamily="34" charset="0"/>
            </a:endParaRPr>
          </a:p>
          <a:p>
            <a:pPr>
              <a:lnSpc>
                <a:spcPct val="130000"/>
              </a:lnSpc>
            </a:pPr>
            <a:endParaRPr lang="en-US" altLang="zh-CN" sz="1400">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7"/>
            </p:custDataLst>
          </p:nvPr>
        </p:nvSpPr>
        <p:spPr>
          <a:xfrm>
            <a:off x="-33337" y="454025"/>
            <a:ext cx="2589213"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fontAlgn="base">
              <a:lnSpc>
                <a:spcPct val="120000"/>
              </a:lnSpc>
            </a:pPr>
            <a:endParaRPr lang="zh-CN" altLang="en-US" sz="3200" strike="noStrike" noProof="1" dirty="0">
              <a:solidFill>
                <a:schemeClr val="tx1"/>
              </a:solidFill>
              <a:ea typeface="微软雅黑" panose="020B0503020204020204" charset="-122"/>
              <a:cs typeface="+mn-ea"/>
              <a:sym typeface="+mn-lt"/>
            </a:endParaRPr>
          </a:p>
        </p:txBody>
      </p:sp>
      <p:grpSp>
        <p:nvGrpSpPr>
          <p:cNvPr id="28682" name="组合 12"/>
          <p:cNvGrpSpPr/>
          <p:nvPr/>
        </p:nvGrpSpPr>
        <p:grpSpPr>
          <a:xfrm>
            <a:off x="3754438" y="3336925"/>
            <a:ext cx="1298575" cy="1684338"/>
            <a:chOff x="5913" y="5941"/>
            <a:chExt cx="2044" cy="2652"/>
          </a:xfrm>
        </p:grpSpPr>
        <p:grpSp>
          <p:nvGrpSpPr>
            <p:cNvPr id="28683" name="组合 1"/>
            <p:cNvGrpSpPr/>
            <p:nvPr/>
          </p:nvGrpSpPr>
          <p:grpSpPr>
            <a:xfrm rot="-9900000">
              <a:off x="5913" y="5941"/>
              <a:ext cx="2044" cy="2652"/>
              <a:chOff x="1290785" y="2853530"/>
              <a:chExt cx="1408112" cy="1913914"/>
            </a:xfrm>
          </p:grpSpPr>
          <p:sp>
            <p:nvSpPr>
              <p:cNvPr id="28684" name="任意多边形 5"/>
              <p:cNvSpPr/>
              <p:nvPr>
                <p:custDataLst>
                  <p:tags r:id="rId8"/>
                </p:custDataLst>
              </p:nvPr>
            </p:nvSpPr>
            <p:spPr>
              <a:xfrm rot="5400000" flipH="1">
                <a:off x="1037884" y="3106431"/>
                <a:ext cx="1913914" cy="1408112"/>
              </a:xfrm>
              <a:custGeom>
                <a:avLst/>
                <a:gdLst>
                  <a:gd name="txL" fmla="*/ 0 w 4764289"/>
                  <a:gd name="txT" fmla="*/ 0 h 3505200"/>
                  <a:gd name="txR" fmla="*/ 4764289 w 4764289"/>
                  <a:gd name="txB" fmla="*/ 3505200 h 3505200"/>
                </a:gdLst>
                <a:ahLst/>
                <a:cxnLst>
                  <a:cxn ang="0">
                    <a:pos x="1361000" y="0"/>
                  </a:cxn>
                  <a:cxn ang="0">
                    <a:pos x="1913914" y="552913"/>
                  </a:cxn>
                  <a:cxn ang="0">
                    <a:pos x="1911059" y="609445"/>
                  </a:cxn>
                  <a:cxn ang="0">
                    <a:pos x="1910312" y="614342"/>
                  </a:cxn>
                  <a:cxn ang="0">
                    <a:pos x="1908787" y="640352"/>
                  </a:cxn>
                  <a:cxn ang="0">
                    <a:pos x="920965" y="1408112"/>
                  </a:cxn>
                  <a:cxn ang="0">
                    <a:pos x="6047" y="885795"/>
                  </a:cxn>
                  <a:cxn ang="0">
                    <a:pos x="0" y="871562"/>
                  </a:cxn>
                  <a:cxn ang="0">
                    <a:pos x="26417" y="908179"/>
                  </a:cxn>
                  <a:cxn ang="0">
                    <a:pos x="350195" y="1077128"/>
                  </a:cxn>
                  <a:cxn ang="0">
                    <a:pos x="805722" y="559277"/>
                  </a:cxn>
                  <a:cxn ang="0">
                    <a:pos x="810941" y="496381"/>
                  </a:cxn>
                  <a:cxn ang="0">
                    <a:pos x="1361000" y="0"/>
                  </a:cxn>
                </a:cxnLst>
                <a:rect l="txL" t="txT" r="txR" b="txB"/>
                <a:pathLst>
                  <a:path w="4764289" h="3505200">
                    <a:moveTo>
                      <a:pt x="3387926" y="0"/>
                    </a:moveTo>
                    <a:cubicBezTo>
                      <a:pt x="4148070" y="0"/>
                      <a:pt x="4764289" y="616219"/>
                      <a:pt x="4764289" y="1376363"/>
                    </a:cubicBezTo>
                    <a:cubicBezTo>
                      <a:pt x="4764289" y="1423872"/>
                      <a:pt x="4761882" y="1470819"/>
                      <a:pt x="4757183" y="1517088"/>
                    </a:cubicBezTo>
                    <a:lnTo>
                      <a:pt x="4755323" y="1529277"/>
                    </a:lnTo>
                    <a:lnTo>
                      <a:pt x="4751527" y="1594024"/>
                    </a:lnTo>
                    <a:cubicBezTo>
                      <a:pt x="4624949" y="2667503"/>
                      <a:pt x="3572335" y="3505200"/>
                      <a:pt x="2292551" y="3505200"/>
                    </a:cubicBezTo>
                    <a:cubicBezTo>
                      <a:pt x="1268724" y="3505200"/>
                      <a:pt x="390285" y="2969074"/>
                      <a:pt x="15055" y="2205002"/>
                    </a:cubicBezTo>
                    <a:lnTo>
                      <a:pt x="0" y="2169573"/>
                    </a:lnTo>
                    <a:lnTo>
                      <a:pt x="65761" y="2260723"/>
                    </a:lnTo>
                    <a:cubicBezTo>
                      <a:pt x="272029" y="2520569"/>
                      <a:pt x="556985" y="2681287"/>
                      <a:pt x="871739" y="2681287"/>
                    </a:cubicBezTo>
                    <a:cubicBezTo>
                      <a:pt x="1461903" y="2681287"/>
                      <a:pt x="1947309" y="2116263"/>
                      <a:pt x="2005679" y="1392205"/>
                    </a:cubicBezTo>
                    <a:cubicBezTo>
                      <a:pt x="2006205" y="1395093"/>
                      <a:pt x="2014391" y="1254878"/>
                      <a:pt x="2018669" y="1235638"/>
                    </a:cubicBezTo>
                    <a:cubicBezTo>
                      <a:pt x="2089153" y="541599"/>
                      <a:pt x="2675291" y="0"/>
                      <a:pt x="3387926" y="0"/>
                    </a:cubicBezTo>
                    <a:close/>
                  </a:path>
                </a:pathLst>
              </a:custGeom>
              <a:solidFill>
                <a:schemeClr val="accent2"/>
              </a:solidFill>
              <a:ln w="9525">
                <a:noFill/>
              </a:ln>
            </p:spPr>
            <p:txBody>
              <a:bodyPr wrap="square" lIns="0" tIns="0" rIns="0" bIns="0" anchor="ctr" anchorCtr="0"/>
              <a:p>
                <a:pPr algn="ctr">
                  <a:lnSpc>
                    <a:spcPct val="120000"/>
                  </a:lnSpc>
                </a:pPr>
                <a:r>
                  <a:rPr lang="en-US" altLang="zh-CN" sz="2400" dirty="0">
                    <a:solidFill>
                      <a:srgbClr val="BF9100"/>
                    </a:solidFill>
                    <a:latin typeface="Arial" panose="020B0604020202020204" pitchFamily="34" charset="0"/>
                    <a:ea typeface="微软雅黑" panose="020B0503020204020204" charset="-122"/>
                    <a:sym typeface="Arial" panose="020B0604020202020204" pitchFamily="34" charset="0"/>
                  </a:rPr>
                  <a:t> </a:t>
                </a:r>
                <a:endParaRPr lang="en-US" altLang="zh-CN" sz="2400" dirty="0">
                  <a:solidFill>
                    <a:srgbClr val="BF9100"/>
                  </a:solidFill>
                  <a:latin typeface="Arial" panose="020B0604020202020204" pitchFamily="34" charset="0"/>
                  <a:ea typeface="微软雅黑" panose="020B0503020204020204" charset="-122"/>
                  <a:sym typeface="Arial" panose="020B0604020202020204" pitchFamily="34" charset="0"/>
                </a:endParaRPr>
              </a:p>
            </p:txBody>
          </p:sp>
          <p:sp>
            <p:nvSpPr>
              <p:cNvPr id="28685" name="椭圆 6"/>
              <p:cNvSpPr/>
              <p:nvPr>
                <p:custDataLst>
                  <p:tags r:id="rId9"/>
                </p:custDataLst>
              </p:nvPr>
            </p:nvSpPr>
            <p:spPr>
              <a:xfrm rot="5400000" flipH="1">
                <a:off x="1676060" y="2946887"/>
                <a:ext cx="914400" cy="914400"/>
              </a:xfrm>
              <a:prstGeom prst="ellipse">
                <a:avLst/>
              </a:prstGeom>
              <a:solidFill>
                <a:srgbClr val="FFFFFF"/>
              </a:solidFill>
              <a:ln w="9525">
                <a:noFill/>
              </a:ln>
            </p:spPr>
            <p:txBody>
              <a:bodyPr wrap="square" lIns="0" tIns="0" rIns="0" bIns="0" anchor="ctr" anchorCtr="0"/>
              <a:p>
                <a:pPr algn="ctr">
                  <a:lnSpc>
                    <a:spcPct val="120000"/>
                  </a:lnSpc>
                </a:pPr>
                <a:endParaRPr lang="zh-CN" altLang="en-US" sz="2000" b="1" dirty="0">
                  <a:solidFill>
                    <a:schemeClr val="tx2"/>
                  </a:solidFill>
                  <a:latin typeface="Arial" panose="020B0604020202020204" pitchFamily="34" charset="0"/>
                  <a:ea typeface="微软雅黑" panose="020B0503020204020204" charset="-122"/>
                  <a:sym typeface="Arial" panose="020B0604020202020204" pitchFamily="34" charset="0"/>
                </a:endParaRPr>
              </a:p>
            </p:txBody>
          </p:sp>
        </p:grpSp>
        <p:sp>
          <p:nvSpPr>
            <p:cNvPr id="28686" name="文本框 9"/>
            <p:cNvSpPr txBox="1"/>
            <p:nvPr/>
          </p:nvSpPr>
          <p:spPr>
            <a:xfrm>
              <a:off x="5960" y="7251"/>
              <a:ext cx="1838" cy="1016"/>
            </a:xfrm>
            <a:prstGeom prst="rect">
              <a:avLst/>
            </a:prstGeom>
            <a:noFill/>
            <a:ln w="9525">
              <a:noFill/>
            </a:ln>
          </p:spPr>
          <p:txBody>
            <a:bodyPr wrap="square" anchor="t" anchorCtr="0">
              <a:spAutoFit/>
            </a:bodyPr>
            <a:p>
              <a:r>
                <a:rPr lang="zh-CN" altLang="en-US" b="1">
                  <a:solidFill>
                    <a:srgbClr val="0070C0"/>
                  </a:solidFill>
                  <a:latin typeface="Arial" panose="020B0604020202020204" pitchFamily="34" charset="0"/>
                  <a:ea typeface="宋体" panose="02010600030101010101" pitchFamily="2" charset="-122"/>
                </a:rPr>
                <a:t>教学资</a:t>
              </a:r>
              <a:endParaRPr lang="zh-CN" altLang="en-US" b="1">
                <a:solidFill>
                  <a:srgbClr val="0070C0"/>
                </a:solidFill>
                <a:latin typeface="Arial" panose="020B0604020202020204" pitchFamily="34" charset="0"/>
                <a:ea typeface="宋体" panose="02010600030101010101" pitchFamily="2" charset="-122"/>
              </a:endParaRPr>
            </a:p>
            <a:p>
              <a:r>
                <a:rPr lang="zh-CN" altLang="en-US" b="1">
                  <a:solidFill>
                    <a:srgbClr val="0070C0"/>
                  </a:solidFill>
                  <a:latin typeface="Arial" panose="020B0604020202020204" pitchFamily="34" charset="0"/>
                  <a:ea typeface="宋体" panose="02010600030101010101" pitchFamily="2" charset="-122"/>
                </a:rPr>
                <a:t>源准备</a:t>
              </a:r>
              <a:endParaRPr lang="zh-CN" altLang="en-US" b="1">
                <a:solidFill>
                  <a:srgbClr val="0070C0"/>
                </a:solidFill>
                <a:latin typeface="Arial" panose="020B0604020202020204" pitchFamily="34" charset="0"/>
                <a:ea typeface="宋体" panose="02010600030101010101" pitchFamily="2" charset="-122"/>
              </a:endParaRPr>
            </a:p>
          </p:txBody>
        </p:sp>
      </p:grpSp>
      <p:sp>
        <p:nvSpPr>
          <p:cNvPr id="11" name="矩形 10"/>
          <p:cNvSpPr/>
          <p:nvPr>
            <p:custDataLst>
              <p:tags r:id="rId10"/>
            </p:custDataLst>
          </p:nvPr>
        </p:nvSpPr>
        <p:spPr>
          <a:xfrm>
            <a:off x="2483485" y="4650740"/>
            <a:ext cx="2499995" cy="1532255"/>
          </a:xfrm>
          <a:prstGeom prst="rect">
            <a:avLst/>
          </a:prstGeom>
        </p:spPr>
        <p:txBody>
          <a:bodyPr wrap="square" anchor="ctr">
            <a:normAutofit/>
          </a:bodyPr>
          <a:p>
            <a:pPr algn="l" fontAlgn="base">
              <a:lnSpc>
                <a:spcPct val="150000"/>
              </a:lnSpc>
            </a:pPr>
            <a:r>
              <a:rPr lang="zh-CN" altLang="en-US" sz="2400" strike="noStrike" kern="0" noProof="1" smtClean="0">
                <a:latin typeface="Arial" panose="020B0604020202020204" pitchFamily="34" charset="0"/>
                <a:ea typeface="微软雅黑" panose="020B0503020204020204" charset="-122"/>
                <a:cs typeface="+mn-cs"/>
                <a:sym typeface="+mn-lt"/>
              </a:rPr>
              <a:t>多媒体</a:t>
            </a:r>
            <a:r>
              <a:rPr lang="en-US" altLang="zh-CN" sz="2400" strike="noStrike" kern="0" noProof="1" smtClean="0">
                <a:latin typeface="Arial" panose="020B0604020202020204" pitchFamily="34" charset="0"/>
                <a:ea typeface="微软雅黑" panose="020B0503020204020204" charset="-122"/>
                <a:cs typeface="+mn-cs"/>
                <a:sym typeface="+mn-lt"/>
              </a:rPr>
              <a:t>PPT</a:t>
            </a:r>
            <a:r>
              <a:rPr lang="zh-CN" altLang="en-US" sz="2400" strike="noStrike" kern="0" noProof="1" smtClean="0">
                <a:latin typeface="Arial" panose="020B0604020202020204" pitchFamily="34" charset="0"/>
                <a:ea typeface="微软雅黑" panose="020B0503020204020204" charset="-122"/>
                <a:cs typeface="+mn-cs"/>
                <a:sym typeface="+mn-lt"/>
              </a:rPr>
              <a:t>播放</a:t>
            </a:r>
            <a:endParaRPr lang="en-US" altLang="zh-CN" sz="1400" strike="noStrike" kern="0" noProof="1" smtClean="0">
              <a:latin typeface="Arial" panose="020B0604020202020204" pitchFamily="34" charset="0"/>
              <a:ea typeface="微软雅黑" panose="020B0503020204020204" charset="-122"/>
              <a:sym typeface="+mn-lt"/>
            </a:endParaRPr>
          </a:p>
        </p:txBody>
      </p:sp>
      <p:sp>
        <p:nvSpPr>
          <p:cNvPr id="2" name="标题 1"/>
          <p:cNvSpPr>
            <a:spLocks noGrp="1"/>
          </p:cNvSpPr>
          <p:nvPr>
            <p:custDataLst>
              <p:tags r:id="rId11"/>
            </p:custDataLst>
          </p:nvPr>
        </p:nvSpPr>
        <p:spPr>
          <a:xfrm>
            <a:off x="222250" y="297180"/>
            <a:ext cx="4088765" cy="1109980"/>
          </a:xfrm>
          <a:prstGeom prst="rect">
            <a:avLst/>
          </a:prstGeom>
          <a:noFill/>
          <a:ln w="9525">
            <a:noFill/>
          </a:ln>
        </p:spPr>
        <p:txBody>
          <a:bodyPr vert="horz" wrap="square" lIns="68580" tIns="34290" rIns="68580" bIns="34290" rtlCol="0" anchor="ctr" anchorCtr="0">
            <a:normAutofit lnSpcReduction="20000"/>
          </a:bodyPr>
          <a:lstStyle>
            <a:lvl1pPr algn="l" defTabSz="685800" rtl="0" eaLnBrk="1" latinLnBrk="0" hangingPunct="1">
              <a:lnSpc>
                <a:spcPct val="90000"/>
              </a:lnSpc>
              <a:spcBef>
                <a:spcPct val="0"/>
              </a:spcBef>
              <a:buNone/>
              <a:defRPr sz="3600" kern="1200">
                <a:solidFill>
                  <a:schemeClr val="tx1"/>
                </a:solidFill>
                <a:latin typeface="+mj-lt"/>
                <a:ea typeface="+mj-ea"/>
                <a:cs typeface="+mj-cs"/>
              </a:defRPr>
            </a:lvl1pPr>
          </a:lstStyle>
          <a:p>
            <a:pPr fontAlgn="auto">
              <a:lnSpc>
                <a:spcPct val="120000"/>
              </a:lnSpc>
            </a:pPr>
            <a:r>
              <a:rPr lang="en-US" altLang="zh-CN" sz="3200" b="1" strike="noStrike" noProof="1" smtClean="0">
                <a:solidFill>
                  <a:schemeClr val="tx1"/>
                </a:solidFill>
                <a:uFillTx/>
                <a:latin typeface="Arial" panose="020B0604020202020204" pitchFamily="34" charset="0"/>
                <a:ea typeface="微软雅黑" panose="020B0503020204020204" charset="-122"/>
                <a:sym typeface="+mn-lt"/>
              </a:rPr>
              <a:t>5. </a:t>
            </a:r>
            <a:r>
              <a:rPr lang="zh-CN" altLang="en-US" sz="3200" b="1" strike="noStrike" noProof="1" smtClean="0">
                <a:solidFill>
                  <a:schemeClr val="tx1"/>
                </a:solidFill>
                <a:uFillTx/>
                <a:latin typeface="Arial" panose="020B0604020202020204" pitchFamily="34" charset="0"/>
                <a:ea typeface="微软雅黑" panose="020B0503020204020204" charset="-122"/>
                <a:sym typeface="+mn-lt"/>
              </a:rPr>
              <a:t>教法与学法的选择</a:t>
            </a:r>
            <a:endParaRPr lang="zh-CN" altLang="en-US" sz="3200" b="1" strike="noStrike" noProof="1" smtClean="0">
              <a:solidFill>
                <a:schemeClr val="tx1"/>
              </a:solidFill>
              <a:uFillTx/>
              <a:latin typeface="Arial" panose="020B0604020202020204" pitchFamily="34" charset="0"/>
              <a:ea typeface="微软雅黑" panose="020B0503020204020204" charset="-122"/>
              <a:sym typeface="+mn-lt"/>
            </a:endParaRPr>
          </a:p>
        </p:txBody>
      </p:sp>
    </p:spTree>
    <p:custDataLst>
      <p:tags r:id="rId1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33337" y="454025"/>
            <a:ext cx="2589213"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fontAlgn="base">
              <a:lnSpc>
                <a:spcPct val="120000"/>
              </a:lnSpc>
            </a:pPr>
            <a:endParaRPr lang="zh-CN" altLang="en-US" sz="3200" strike="noStrike" noProof="1" dirty="0">
              <a:solidFill>
                <a:schemeClr val="tx1"/>
              </a:solidFill>
              <a:ea typeface="微软雅黑" panose="020B0503020204020204" charset="-122"/>
              <a:cs typeface="+mn-ea"/>
              <a:sym typeface="+mn-lt"/>
            </a:endParaRPr>
          </a:p>
        </p:txBody>
      </p:sp>
      <p:grpSp>
        <p:nvGrpSpPr>
          <p:cNvPr id="30721" name="组合 9"/>
          <p:cNvGrpSpPr/>
          <p:nvPr/>
        </p:nvGrpSpPr>
        <p:grpSpPr>
          <a:xfrm>
            <a:off x="22225" y="2530475"/>
            <a:ext cx="1606550" cy="2205038"/>
            <a:chOff x="843886" y="3302000"/>
            <a:chExt cx="1905000" cy="2616200"/>
          </a:xfrm>
        </p:grpSpPr>
        <p:sp>
          <p:nvSpPr>
            <p:cNvPr id="2" name="任意多边形 1"/>
            <p:cNvSpPr/>
            <p:nvPr>
              <p:custDataLst>
                <p:tags r:id="rId2"/>
              </p:custDataLst>
            </p:nvPr>
          </p:nvSpPr>
          <p:spPr>
            <a:xfrm>
              <a:off x="843886" y="5473700"/>
              <a:ext cx="1905000" cy="444500"/>
            </a:xfrm>
            <a:custGeom>
              <a:avLst/>
              <a:gdLst>
                <a:gd name="connsiteX0" fmla="*/ 0 w 1905000"/>
                <a:gd name="connsiteY0" fmla="*/ 0 h 444500"/>
                <a:gd name="connsiteX1" fmla="*/ 1905000 w 1905000"/>
                <a:gd name="connsiteY1" fmla="*/ 0 h 444500"/>
                <a:gd name="connsiteX2" fmla="*/ 1905000 w 1905000"/>
                <a:gd name="connsiteY2" fmla="*/ 266706 h 444500"/>
                <a:gd name="connsiteX3" fmla="*/ 1727206 w 1905000"/>
                <a:gd name="connsiteY3" fmla="*/ 444500 h 444500"/>
                <a:gd name="connsiteX4" fmla="*/ 177794 w 1905000"/>
                <a:gd name="connsiteY4" fmla="*/ 444500 h 444500"/>
                <a:gd name="connsiteX5" fmla="*/ 0 w 1905000"/>
                <a:gd name="connsiteY5" fmla="*/ 266706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00" h="444500">
                  <a:moveTo>
                    <a:pt x="0" y="0"/>
                  </a:moveTo>
                  <a:lnTo>
                    <a:pt x="1905000" y="0"/>
                  </a:lnTo>
                  <a:lnTo>
                    <a:pt x="1905000" y="266706"/>
                  </a:lnTo>
                  <a:cubicBezTo>
                    <a:pt x="1905000" y="364899"/>
                    <a:pt x="1825399" y="444500"/>
                    <a:pt x="1727206" y="444500"/>
                  </a:cubicBezTo>
                  <a:lnTo>
                    <a:pt x="177794" y="444500"/>
                  </a:lnTo>
                  <a:cubicBezTo>
                    <a:pt x="79601" y="444500"/>
                    <a:pt x="0" y="364899"/>
                    <a:pt x="0" y="266706"/>
                  </a:cubicBezTo>
                  <a:close/>
                </a:path>
              </a:pathLst>
            </a:cu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lnSpc>
                  <a:spcPct val="120000"/>
                </a:lnSpc>
              </a:pPr>
              <a:r>
                <a:rPr lang="en-US" sz="1400" b="1" strike="noStrike" noProof="1" dirty="0">
                  <a:solidFill>
                    <a:schemeClr val="bg1"/>
                  </a:solidFill>
                  <a:latin typeface="Arial" panose="020B0604020202020204" pitchFamily="34" charset="0"/>
                  <a:ea typeface="微软雅黑" panose="020B0503020204020204" charset="-122"/>
                  <a:sym typeface="+mn-lt"/>
                </a:rPr>
                <a:t>1</a:t>
              </a:r>
              <a:endParaRPr lang="en-US" sz="1400" b="1" strike="noStrike" noProof="1" dirty="0">
                <a:solidFill>
                  <a:schemeClr val="bg1"/>
                </a:solidFill>
                <a:latin typeface="Arial" panose="020B0604020202020204" pitchFamily="34" charset="0"/>
                <a:ea typeface="微软雅黑" panose="020B0503020204020204" charset="-122"/>
                <a:sym typeface="+mn-lt"/>
              </a:endParaRPr>
            </a:p>
          </p:txBody>
        </p:sp>
        <p:sp>
          <p:nvSpPr>
            <p:cNvPr id="3" name="任意多边形 2"/>
            <p:cNvSpPr/>
            <p:nvPr>
              <p:custDataLst>
                <p:tags r:id="rId3"/>
              </p:custDataLst>
            </p:nvPr>
          </p:nvSpPr>
          <p:spPr>
            <a:xfrm>
              <a:off x="843886" y="3302000"/>
              <a:ext cx="1905000" cy="2171700"/>
            </a:xfrm>
            <a:custGeom>
              <a:avLst/>
              <a:gdLst>
                <a:gd name="connsiteX0" fmla="*/ 952500 w 1905000"/>
                <a:gd name="connsiteY0" fmla="*/ 0 h 2171700"/>
                <a:gd name="connsiteX1" fmla="*/ 1068070 w 1905000"/>
                <a:gd name="connsiteY1" fmla="*/ 177800 h 2171700"/>
                <a:gd name="connsiteX2" fmla="*/ 1727206 w 1905000"/>
                <a:gd name="connsiteY2" fmla="*/ 177800 h 2171700"/>
                <a:gd name="connsiteX3" fmla="*/ 1905000 w 1905000"/>
                <a:gd name="connsiteY3" fmla="*/ 355594 h 2171700"/>
                <a:gd name="connsiteX4" fmla="*/ 1905000 w 1905000"/>
                <a:gd name="connsiteY4" fmla="*/ 2171700 h 2171700"/>
                <a:gd name="connsiteX5" fmla="*/ 0 w 1905000"/>
                <a:gd name="connsiteY5" fmla="*/ 2171700 h 2171700"/>
                <a:gd name="connsiteX6" fmla="*/ 0 w 1905000"/>
                <a:gd name="connsiteY6" fmla="*/ 355594 h 2171700"/>
                <a:gd name="connsiteX7" fmla="*/ 177794 w 1905000"/>
                <a:gd name="connsiteY7" fmla="*/ 177800 h 2171700"/>
                <a:gd name="connsiteX8" fmla="*/ 836930 w 1905000"/>
                <a:gd name="connsiteY8" fmla="*/ 17780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0" h="2171700">
                  <a:moveTo>
                    <a:pt x="952500" y="0"/>
                  </a:moveTo>
                  <a:lnTo>
                    <a:pt x="1068070" y="177800"/>
                  </a:lnTo>
                  <a:lnTo>
                    <a:pt x="1727206" y="177800"/>
                  </a:lnTo>
                  <a:cubicBezTo>
                    <a:pt x="1825399" y="177800"/>
                    <a:pt x="1905000" y="257401"/>
                    <a:pt x="1905000" y="355594"/>
                  </a:cubicBezTo>
                  <a:lnTo>
                    <a:pt x="1905000" y="2171700"/>
                  </a:lnTo>
                  <a:lnTo>
                    <a:pt x="0" y="2171700"/>
                  </a:lnTo>
                  <a:lnTo>
                    <a:pt x="0" y="355594"/>
                  </a:lnTo>
                  <a:cubicBezTo>
                    <a:pt x="0" y="257401"/>
                    <a:pt x="79601" y="177800"/>
                    <a:pt x="177794" y="177800"/>
                  </a:cubicBezTo>
                  <a:lnTo>
                    <a:pt x="836930" y="177800"/>
                  </a:ln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35000" rtlCol="0" anchor="ctr">
              <a:normAutofit/>
            </a:bodyPr>
            <a:lstStyle/>
            <a:p>
              <a:pPr algn="ctr" fontAlgn="base">
                <a:lnSpc>
                  <a:spcPct val="120000"/>
                </a:lnSpc>
              </a:pPr>
              <a:r>
                <a:rPr lang="zh-CN" altLang="en-US" sz="2400" b="1" strike="noStrike" noProof="1" smtClean="0">
                  <a:solidFill>
                    <a:schemeClr val="tx1"/>
                  </a:solidFill>
                  <a:latin typeface="Arial" panose="020B0604020202020204" pitchFamily="34" charset="0"/>
                  <a:ea typeface="微软雅黑" panose="020B0503020204020204" charset="-122"/>
                  <a:sym typeface="+mn-lt"/>
                </a:rPr>
                <a:t>案例</a:t>
              </a:r>
              <a:endParaRPr lang="zh-CN" altLang="en-US" sz="2400" b="1" strike="noStrike" noProof="1" smtClean="0">
                <a:solidFill>
                  <a:schemeClr val="tx1"/>
                </a:solidFill>
                <a:latin typeface="Arial" panose="020B0604020202020204" pitchFamily="34" charset="0"/>
                <a:ea typeface="微软雅黑" panose="020B0503020204020204" charset="-122"/>
                <a:sym typeface="+mn-lt"/>
              </a:endParaRPr>
            </a:p>
            <a:p>
              <a:pPr algn="ctr" fontAlgn="base">
                <a:lnSpc>
                  <a:spcPct val="120000"/>
                </a:lnSpc>
              </a:pPr>
              <a:r>
                <a:rPr lang="zh-CN" altLang="en-US" sz="2400" b="1" strike="noStrike" noProof="1" smtClean="0">
                  <a:solidFill>
                    <a:schemeClr val="tx1"/>
                  </a:solidFill>
                  <a:latin typeface="Arial" panose="020B0604020202020204" pitchFamily="34" charset="0"/>
                  <a:ea typeface="微软雅黑" panose="020B0503020204020204" charset="-122"/>
                  <a:sym typeface="+mn-lt"/>
                </a:rPr>
                <a:t>导入新课</a:t>
              </a:r>
              <a:endParaRPr lang="zh-CN" altLang="en-US" sz="2400" b="1" strike="noStrike" noProof="1" smtClean="0">
                <a:solidFill>
                  <a:schemeClr val="tx1"/>
                </a:solidFill>
                <a:latin typeface="Arial" panose="020B0604020202020204" pitchFamily="34" charset="0"/>
                <a:ea typeface="微软雅黑" panose="020B0503020204020204" charset="-122"/>
                <a:sym typeface="+mn-lt"/>
              </a:endParaRPr>
            </a:p>
          </p:txBody>
        </p:sp>
      </p:grpSp>
      <p:cxnSp>
        <p:nvCxnSpPr>
          <p:cNvPr id="5" name="直接连接符 4"/>
          <p:cNvCxnSpPr/>
          <p:nvPr>
            <p:custDataLst>
              <p:tags r:id="rId4"/>
            </p:custDataLst>
          </p:nvPr>
        </p:nvCxnSpPr>
        <p:spPr>
          <a:xfrm>
            <a:off x="-93662" y="2371725"/>
            <a:ext cx="9471025"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椭圆 5"/>
          <p:cNvSpPr/>
          <p:nvPr>
            <p:custDataLst>
              <p:tags r:id="rId5"/>
            </p:custDataLst>
          </p:nvPr>
        </p:nvSpPr>
        <p:spPr>
          <a:xfrm>
            <a:off x="762000" y="2308225"/>
            <a:ext cx="128588" cy="128588"/>
          </a:xfrm>
          <a:prstGeom prst="ellipse">
            <a:avLst/>
          </a:prstGeom>
          <a:ln w="38100">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fontAlgn="base">
              <a:lnSpc>
                <a:spcPct val="140000"/>
              </a:lnSpc>
            </a:pPr>
            <a:endParaRPr lang="zh-CN" altLang="en-US" sz="1350" strike="noStrike" noProof="1">
              <a:ea typeface="微软雅黑" panose="020B0503020204020204" charset="-122"/>
              <a:sym typeface="+mn-lt"/>
            </a:endParaRPr>
          </a:p>
        </p:txBody>
      </p:sp>
      <p:sp>
        <p:nvSpPr>
          <p:cNvPr id="7" name="椭圆 6"/>
          <p:cNvSpPr/>
          <p:nvPr>
            <p:custDataLst>
              <p:tags r:id="rId6"/>
            </p:custDataLst>
          </p:nvPr>
        </p:nvSpPr>
        <p:spPr>
          <a:xfrm>
            <a:off x="3243263" y="2308225"/>
            <a:ext cx="128588" cy="128588"/>
          </a:xfrm>
          <a:prstGeom prst="ellipse">
            <a:avLst/>
          </a:prstGeom>
          <a:ln w="38100">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fontAlgn="base">
              <a:lnSpc>
                <a:spcPct val="140000"/>
              </a:lnSpc>
            </a:pPr>
            <a:endParaRPr lang="zh-CN" altLang="en-US" sz="1350" strike="noStrike" noProof="1">
              <a:ea typeface="微软雅黑" panose="020B0503020204020204" charset="-122"/>
              <a:sym typeface="+mn-lt"/>
            </a:endParaRPr>
          </a:p>
        </p:txBody>
      </p:sp>
      <p:sp>
        <p:nvSpPr>
          <p:cNvPr id="8" name="椭圆 7"/>
          <p:cNvSpPr/>
          <p:nvPr>
            <p:custDataLst>
              <p:tags r:id="rId7"/>
            </p:custDataLst>
          </p:nvPr>
        </p:nvSpPr>
        <p:spPr>
          <a:xfrm>
            <a:off x="5724525" y="2308225"/>
            <a:ext cx="130175" cy="128588"/>
          </a:xfrm>
          <a:prstGeom prst="ellipse">
            <a:avLst/>
          </a:prstGeom>
          <a:ln w="38100">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fontAlgn="base">
              <a:lnSpc>
                <a:spcPct val="140000"/>
              </a:lnSpc>
            </a:pPr>
            <a:endParaRPr lang="zh-CN" altLang="en-US" sz="1350" strike="noStrike" noProof="1">
              <a:ea typeface="微软雅黑" panose="020B0503020204020204" charset="-122"/>
              <a:sym typeface="+mn-lt"/>
            </a:endParaRPr>
          </a:p>
        </p:txBody>
      </p:sp>
      <p:sp>
        <p:nvSpPr>
          <p:cNvPr id="9" name="椭圆 8"/>
          <p:cNvSpPr/>
          <p:nvPr>
            <p:custDataLst>
              <p:tags r:id="rId8"/>
            </p:custDataLst>
          </p:nvPr>
        </p:nvSpPr>
        <p:spPr>
          <a:xfrm>
            <a:off x="8207375" y="2308225"/>
            <a:ext cx="128588" cy="128588"/>
          </a:xfrm>
          <a:prstGeom prst="ellipse">
            <a:avLst/>
          </a:prstGeom>
          <a:ln w="38100">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fontAlgn="base">
              <a:lnSpc>
                <a:spcPct val="140000"/>
              </a:lnSpc>
            </a:pPr>
            <a:endParaRPr lang="zh-CN" altLang="en-US" sz="1350" strike="noStrike" noProof="1">
              <a:ea typeface="微软雅黑" panose="020B0503020204020204" charset="-122"/>
              <a:sym typeface="+mn-lt"/>
            </a:endParaRPr>
          </a:p>
        </p:txBody>
      </p:sp>
      <p:grpSp>
        <p:nvGrpSpPr>
          <p:cNvPr id="30729" name="组合 10"/>
          <p:cNvGrpSpPr/>
          <p:nvPr/>
        </p:nvGrpSpPr>
        <p:grpSpPr>
          <a:xfrm>
            <a:off x="7452043" y="2493010"/>
            <a:ext cx="1622107" cy="2242503"/>
            <a:chOff x="823536" y="3257549"/>
            <a:chExt cx="1925350" cy="2660651"/>
          </a:xfrm>
        </p:grpSpPr>
        <p:sp>
          <p:nvSpPr>
            <p:cNvPr id="12" name="任意多边形 11"/>
            <p:cNvSpPr/>
            <p:nvPr>
              <p:custDataLst>
                <p:tags r:id="rId9"/>
              </p:custDataLst>
            </p:nvPr>
          </p:nvSpPr>
          <p:spPr>
            <a:xfrm>
              <a:off x="843886" y="5473700"/>
              <a:ext cx="1905000" cy="444500"/>
            </a:xfrm>
            <a:custGeom>
              <a:avLst/>
              <a:gdLst>
                <a:gd name="connsiteX0" fmla="*/ 0 w 1905000"/>
                <a:gd name="connsiteY0" fmla="*/ 0 h 444500"/>
                <a:gd name="connsiteX1" fmla="*/ 1905000 w 1905000"/>
                <a:gd name="connsiteY1" fmla="*/ 0 h 444500"/>
                <a:gd name="connsiteX2" fmla="*/ 1905000 w 1905000"/>
                <a:gd name="connsiteY2" fmla="*/ 266706 h 444500"/>
                <a:gd name="connsiteX3" fmla="*/ 1727206 w 1905000"/>
                <a:gd name="connsiteY3" fmla="*/ 444500 h 444500"/>
                <a:gd name="connsiteX4" fmla="*/ 177794 w 1905000"/>
                <a:gd name="connsiteY4" fmla="*/ 444500 h 444500"/>
                <a:gd name="connsiteX5" fmla="*/ 0 w 1905000"/>
                <a:gd name="connsiteY5" fmla="*/ 266706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00" h="444500">
                  <a:moveTo>
                    <a:pt x="0" y="0"/>
                  </a:moveTo>
                  <a:lnTo>
                    <a:pt x="1905000" y="0"/>
                  </a:lnTo>
                  <a:lnTo>
                    <a:pt x="1905000" y="266706"/>
                  </a:lnTo>
                  <a:cubicBezTo>
                    <a:pt x="1905000" y="364899"/>
                    <a:pt x="1825399" y="444500"/>
                    <a:pt x="1727206" y="444500"/>
                  </a:cubicBezTo>
                  <a:lnTo>
                    <a:pt x="177794" y="444500"/>
                  </a:lnTo>
                  <a:cubicBezTo>
                    <a:pt x="79601" y="444500"/>
                    <a:pt x="0" y="364899"/>
                    <a:pt x="0" y="266706"/>
                  </a:cubicBezTo>
                  <a:close/>
                </a:path>
              </a:pathLst>
            </a:cu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lnSpc>
                  <a:spcPct val="120000"/>
                </a:lnSpc>
              </a:pPr>
              <a:r>
                <a:rPr lang="en-US" sz="1400" b="1" strike="noStrike" noProof="1" dirty="0">
                  <a:solidFill>
                    <a:schemeClr val="bg1"/>
                  </a:solidFill>
                  <a:latin typeface="Arial" panose="020B0604020202020204" pitchFamily="34" charset="0"/>
                  <a:ea typeface="微软雅黑" panose="020B0503020204020204" charset="-122"/>
                  <a:sym typeface="+mn-lt"/>
                </a:rPr>
                <a:t>4</a:t>
              </a:r>
              <a:endParaRPr lang="en-US" sz="1400" b="1" strike="noStrike" noProof="1" dirty="0">
                <a:solidFill>
                  <a:schemeClr val="bg1"/>
                </a:solidFill>
                <a:latin typeface="Arial" panose="020B0604020202020204" pitchFamily="34" charset="0"/>
                <a:ea typeface="微软雅黑" panose="020B0503020204020204" charset="-122"/>
                <a:sym typeface="+mn-lt"/>
              </a:endParaRPr>
            </a:p>
          </p:txBody>
        </p:sp>
        <p:sp>
          <p:nvSpPr>
            <p:cNvPr id="13" name="任意多边形 12"/>
            <p:cNvSpPr/>
            <p:nvPr>
              <p:custDataLst>
                <p:tags r:id="rId10"/>
              </p:custDataLst>
            </p:nvPr>
          </p:nvSpPr>
          <p:spPr>
            <a:xfrm>
              <a:off x="823536" y="3257549"/>
              <a:ext cx="1905000" cy="2171700"/>
            </a:xfrm>
            <a:custGeom>
              <a:avLst/>
              <a:gdLst>
                <a:gd name="connsiteX0" fmla="*/ 952500 w 1905000"/>
                <a:gd name="connsiteY0" fmla="*/ 0 h 2171700"/>
                <a:gd name="connsiteX1" fmla="*/ 1068070 w 1905000"/>
                <a:gd name="connsiteY1" fmla="*/ 177800 h 2171700"/>
                <a:gd name="connsiteX2" fmla="*/ 1727206 w 1905000"/>
                <a:gd name="connsiteY2" fmla="*/ 177800 h 2171700"/>
                <a:gd name="connsiteX3" fmla="*/ 1905000 w 1905000"/>
                <a:gd name="connsiteY3" fmla="*/ 355594 h 2171700"/>
                <a:gd name="connsiteX4" fmla="*/ 1905000 w 1905000"/>
                <a:gd name="connsiteY4" fmla="*/ 2171700 h 2171700"/>
                <a:gd name="connsiteX5" fmla="*/ 0 w 1905000"/>
                <a:gd name="connsiteY5" fmla="*/ 2171700 h 2171700"/>
                <a:gd name="connsiteX6" fmla="*/ 0 w 1905000"/>
                <a:gd name="connsiteY6" fmla="*/ 355594 h 2171700"/>
                <a:gd name="connsiteX7" fmla="*/ 177794 w 1905000"/>
                <a:gd name="connsiteY7" fmla="*/ 177800 h 2171700"/>
                <a:gd name="connsiteX8" fmla="*/ 836930 w 1905000"/>
                <a:gd name="connsiteY8" fmla="*/ 17780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0" h="2171700">
                  <a:moveTo>
                    <a:pt x="952500" y="0"/>
                  </a:moveTo>
                  <a:lnTo>
                    <a:pt x="1068070" y="177800"/>
                  </a:lnTo>
                  <a:lnTo>
                    <a:pt x="1727206" y="177800"/>
                  </a:lnTo>
                  <a:cubicBezTo>
                    <a:pt x="1825399" y="177800"/>
                    <a:pt x="1905000" y="257401"/>
                    <a:pt x="1905000" y="355594"/>
                  </a:cubicBezTo>
                  <a:lnTo>
                    <a:pt x="1905000" y="2171700"/>
                  </a:lnTo>
                  <a:lnTo>
                    <a:pt x="0" y="2171700"/>
                  </a:lnTo>
                  <a:lnTo>
                    <a:pt x="0" y="355594"/>
                  </a:lnTo>
                  <a:cubicBezTo>
                    <a:pt x="0" y="257401"/>
                    <a:pt x="79601" y="177800"/>
                    <a:pt x="177794" y="177800"/>
                  </a:cubicBezTo>
                  <a:lnTo>
                    <a:pt x="836930" y="177800"/>
                  </a:ln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35000" rtlCol="0" anchor="ctr">
              <a:normAutofit lnSpcReduction="10000"/>
            </a:bodyPr>
            <a:lstStyle/>
            <a:p>
              <a:pPr algn="ctr" fontAlgn="base">
                <a:lnSpc>
                  <a:spcPct val="120000"/>
                </a:lnSpc>
              </a:pPr>
              <a:r>
                <a:rPr lang="zh-CN" altLang="en-US" sz="2400" b="1" strike="noStrike" noProof="1" smtClean="0">
                  <a:solidFill>
                    <a:schemeClr val="tx1"/>
                  </a:solidFill>
                  <a:latin typeface="Arial" panose="020B0604020202020204" pitchFamily="34" charset="0"/>
                  <a:ea typeface="微软雅黑" panose="020B0503020204020204" charset="-122"/>
                  <a:sym typeface="+mn-lt"/>
                </a:rPr>
                <a:t>活动体验</a:t>
              </a:r>
              <a:endParaRPr lang="zh-CN" altLang="en-US" sz="2400" strike="noStrike" noProof="1" smtClean="0">
                <a:solidFill>
                  <a:schemeClr val="tx1"/>
                </a:solidFill>
                <a:latin typeface="Arial" panose="020B0604020202020204" pitchFamily="34" charset="0"/>
                <a:ea typeface="微软雅黑" panose="020B0503020204020204" charset="-122"/>
                <a:sym typeface="+mn-lt"/>
              </a:endParaRPr>
            </a:p>
            <a:p>
              <a:pPr algn="ctr" fontAlgn="base">
                <a:lnSpc>
                  <a:spcPct val="120000"/>
                </a:lnSpc>
              </a:pPr>
              <a:r>
                <a:rPr lang="zh-CN" altLang="en-US" sz="1400" strike="noStrike" noProof="1" smtClean="0">
                  <a:solidFill>
                    <a:schemeClr val="tx1"/>
                  </a:solidFill>
                  <a:latin typeface="Arial" panose="020B0604020202020204" pitchFamily="34" charset="0"/>
                  <a:ea typeface="微软雅黑" panose="020B0503020204020204" charset="-122"/>
                  <a:sym typeface="+mn-lt"/>
                </a:rPr>
                <a:t>准确识别情绪、表达情绪、学会接纳自己情绪</a:t>
              </a:r>
              <a:endParaRPr lang="zh-CN" altLang="en-US" sz="1400" strike="noStrike" noProof="1" smtClean="0">
                <a:solidFill>
                  <a:schemeClr val="tx1"/>
                </a:solidFill>
                <a:latin typeface="Arial" panose="020B0604020202020204" pitchFamily="34" charset="0"/>
                <a:ea typeface="微软雅黑" panose="020B0503020204020204" charset="-122"/>
                <a:sym typeface="+mn-lt"/>
              </a:endParaRPr>
            </a:p>
          </p:txBody>
        </p:sp>
      </p:grpSp>
      <p:grpSp>
        <p:nvGrpSpPr>
          <p:cNvPr id="30732" name="组合 13"/>
          <p:cNvGrpSpPr/>
          <p:nvPr/>
        </p:nvGrpSpPr>
        <p:grpSpPr>
          <a:xfrm>
            <a:off x="2505075" y="2530475"/>
            <a:ext cx="1604963" cy="2205038"/>
            <a:chOff x="843886" y="3302000"/>
            <a:chExt cx="1905000" cy="2616200"/>
          </a:xfrm>
        </p:grpSpPr>
        <p:sp>
          <p:nvSpPr>
            <p:cNvPr id="15" name="任意多边形 14"/>
            <p:cNvSpPr/>
            <p:nvPr>
              <p:custDataLst>
                <p:tags r:id="rId11"/>
              </p:custDataLst>
            </p:nvPr>
          </p:nvSpPr>
          <p:spPr>
            <a:xfrm>
              <a:off x="843886" y="5473700"/>
              <a:ext cx="1905000" cy="444500"/>
            </a:xfrm>
            <a:custGeom>
              <a:avLst/>
              <a:gdLst>
                <a:gd name="connsiteX0" fmla="*/ 0 w 1905000"/>
                <a:gd name="connsiteY0" fmla="*/ 0 h 444500"/>
                <a:gd name="connsiteX1" fmla="*/ 1905000 w 1905000"/>
                <a:gd name="connsiteY1" fmla="*/ 0 h 444500"/>
                <a:gd name="connsiteX2" fmla="*/ 1905000 w 1905000"/>
                <a:gd name="connsiteY2" fmla="*/ 266706 h 444500"/>
                <a:gd name="connsiteX3" fmla="*/ 1727206 w 1905000"/>
                <a:gd name="connsiteY3" fmla="*/ 444500 h 444500"/>
                <a:gd name="connsiteX4" fmla="*/ 177794 w 1905000"/>
                <a:gd name="connsiteY4" fmla="*/ 444500 h 444500"/>
                <a:gd name="connsiteX5" fmla="*/ 0 w 1905000"/>
                <a:gd name="connsiteY5" fmla="*/ 266706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00" h="444500">
                  <a:moveTo>
                    <a:pt x="0" y="0"/>
                  </a:moveTo>
                  <a:lnTo>
                    <a:pt x="1905000" y="0"/>
                  </a:lnTo>
                  <a:lnTo>
                    <a:pt x="1905000" y="266706"/>
                  </a:lnTo>
                  <a:cubicBezTo>
                    <a:pt x="1905000" y="364899"/>
                    <a:pt x="1825399" y="444500"/>
                    <a:pt x="1727206" y="444500"/>
                  </a:cubicBezTo>
                  <a:lnTo>
                    <a:pt x="177794" y="444500"/>
                  </a:lnTo>
                  <a:cubicBezTo>
                    <a:pt x="79601" y="444500"/>
                    <a:pt x="0" y="364899"/>
                    <a:pt x="0" y="266706"/>
                  </a:cubicBezTo>
                  <a:close/>
                </a:path>
              </a:pathLst>
            </a:cu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lnSpc>
                  <a:spcPct val="120000"/>
                </a:lnSpc>
              </a:pPr>
              <a:r>
                <a:rPr lang="en-US" sz="1400" b="1" strike="noStrike" noProof="1" dirty="0">
                  <a:solidFill>
                    <a:schemeClr val="bg1"/>
                  </a:solidFill>
                  <a:latin typeface="Arial" panose="020B0604020202020204" pitchFamily="34" charset="0"/>
                  <a:ea typeface="微软雅黑" panose="020B0503020204020204" charset="-122"/>
                  <a:sym typeface="+mn-lt"/>
                </a:rPr>
                <a:t>2</a:t>
              </a:r>
              <a:endParaRPr lang="en-US" sz="1400" b="1" strike="noStrike" noProof="1" dirty="0">
                <a:solidFill>
                  <a:schemeClr val="bg1"/>
                </a:solidFill>
                <a:latin typeface="Arial" panose="020B0604020202020204" pitchFamily="34" charset="0"/>
                <a:ea typeface="微软雅黑" panose="020B0503020204020204" charset="-122"/>
                <a:sym typeface="+mn-lt"/>
              </a:endParaRPr>
            </a:p>
          </p:txBody>
        </p:sp>
        <p:sp>
          <p:nvSpPr>
            <p:cNvPr id="16" name="任意多边形 15"/>
            <p:cNvSpPr/>
            <p:nvPr>
              <p:custDataLst>
                <p:tags r:id="rId12"/>
              </p:custDataLst>
            </p:nvPr>
          </p:nvSpPr>
          <p:spPr>
            <a:xfrm>
              <a:off x="843886" y="3302000"/>
              <a:ext cx="1905000" cy="2171700"/>
            </a:xfrm>
            <a:custGeom>
              <a:avLst/>
              <a:gdLst>
                <a:gd name="connsiteX0" fmla="*/ 952500 w 1905000"/>
                <a:gd name="connsiteY0" fmla="*/ 0 h 2171700"/>
                <a:gd name="connsiteX1" fmla="*/ 1068070 w 1905000"/>
                <a:gd name="connsiteY1" fmla="*/ 177800 h 2171700"/>
                <a:gd name="connsiteX2" fmla="*/ 1727206 w 1905000"/>
                <a:gd name="connsiteY2" fmla="*/ 177800 h 2171700"/>
                <a:gd name="connsiteX3" fmla="*/ 1905000 w 1905000"/>
                <a:gd name="connsiteY3" fmla="*/ 355594 h 2171700"/>
                <a:gd name="connsiteX4" fmla="*/ 1905000 w 1905000"/>
                <a:gd name="connsiteY4" fmla="*/ 2171700 h 2171700"/>
                <a:gd name="connsiteX5" fmla="*/ 0 w 1905000"/>
                <a:gd name="connsiteY5" fmla="*/ 2171700 h 2171700"/>
                <a:gd name="connsiteX6" fmla="*/ 0 w 1905000"/>
                <a:gd name="connsiteY6" fmla="*/ 355594 h 2171700"/>
                <a:gd name="connsiteX7" fmla="*/ 177794 w 1905000"/>
                <a:gd name="connsiteY7" fmla="*/ 177800 h 2171700"/>
                <a:gd name="connsiteX8" fmla="*/ 836930 w 1905000"/>
                <a:gd name="connsiteY8" fmla="*/ 17780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0" h="2171700">
                  <a:moveTo>
                    <a:pt x="952500" y="0"/>
                  </a:moveTo>
                  <a:lnTo>
                    <a:pt x="1068070" y="177800"/>
                  </a:lnTo>
                  <a:lnTo>
                    <a:pt x="1727206" y="177800"/>
                  </a:lnTo>
                  <a:cubicBezTo>
                    <a:pt x="1825399" y="177800"/>
                    <a:pt x="1905000" y="257401"/>
                    <a:pt x="1905000" y="355594"/>
                  </a:cubicBezTo>
                  <a:lnTo>
                    <a:pt x="1905000" y="2171700"/>
                  </a:lnTo>
                  <a:lnTo>
                    <a:pt x="0" y="2171700"/>
                  </a:lnTo>
                  <a:lnTo>
                    <a:pt x="0" y="355594"/>
                  </a:lnTo>
                  <a:cubicBezTo>
                    <a:pt x="0" y="257401"/>
                    <a:pt x="79601" y="177800"/>
                    <a:pt x="177794" y="177800"/>
                  </a:cubicBezTo>
                  <a:lnTo>
                    <a:pt x="836930" y="177800"/>
                  </a:ln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35000" rtlCol="0" anchor="ctr">
              <a:normAutofit fontScale="90000" lnSpcReduction="10000"/>
            </a:bodyPr>
            <a:lstStyle/>
            <a:p>
              <a:pPr algn="ctr" fontAlgn="base">
                <a:lnSpc>
                  <a:spcPct val="120000"/>
                </a:lnSpc>
              </a:pPr>
              <a:r>
                <a:rPr lang="zh-CN" altLang="en-US" sz="2400" b="1" strike="noStrike" noProof="1" smtClean="0">
                  <a:solidFill>
                    <a:schemeClr val="tx1"/>
                  </a:solidFill>
                  <a:latin typeface="Arial" panose="020B0604020202020204" pitchFamily="34" charset="0"/>
                  <a:ea typeface="微软雅黑" panose="020B0503020204020204" charset="-122"/>
                  <a:sym typeface="+mn-lt"/>
                </a:rPr>
                <a:t>活动体验</a:t>
              </a:r>
              <a:endParaRPr lang="zh-CN" altLang="en-US" sz="2400" b="1" strike="noStrike" noProof="1" smtClean="0">
                <a:solidFill>
                  <a:schemeClr val="tx1"/>
                </a:solidFill>
                <a:latin typeface="Arial" panose="020B0604020202020204" pitchFamily="34" charset="0"/>
                <a:ea typeface="微软雅黑" panose="020B0503020204020204" charset="-122"/>
                <a:sym typeface="+mn-lt"/>
              </a:endParaRPr>
            </a:p>
            <a:p>
              <a:pPr algn="ctr" fontAlgn="base">
                <a:lnSpc>
                  <a:spcPct val="120000"/>
                </a:lnSpc>
              </a:pPr>
              <a:r>
                <a:rPr lang="zh-CN" altLang="en-US" sz="2400" b="1" strike="noStrike" noProof="1" smtClean="0">
                  <a:solidFill>
                    <a:schemeClr val="tx1"/>
                  </a:solidFill>
                  <a:latin typeface="Arial" panose="020B0604020202020204" pitchFamily="34" charset="0"/>
                  <a:ea typeface="微软雅黑" panose="020B0503020204020204" charset="-122"/>
                  <a:sym typeface="+mn-lt"/>
                </a:rPr>
                <a:t>教师讲授</a:t>
              </a:r>
              <a:endParaRPr lang="zh-CN" altLang="en-US" sz="2400" strike="noStrike" noProof="1" smtClean="0">
                <a:solidFill>
                  <a:schemeClr val="tx1"/>
                </a:solidFill>
                <a:latin typeface="Arial" panose="020B0604020202020204" pitchFamily="34" charset="0"/>
                <a:ea typeface="微软雅黑" panose="020B0503020204020204" charset="-122"/>
                <a:sym typeface="+mn-lt"/>
              </a:endParaRPr>
            </a:p>
            <a:p>
              <a:pPr algn="ctr" fontAlgn="base">
                <a:lnSpc>
                  <a:spcPct val="120000"/>
                </a:lnSpc>
              </a:pPr>
              <a:r>
                <a:rPr lang="zh-CN" altLang="en-US" sz="1555" strike="noStrike" noProof="1" smtClean="0">
                  <a:solidFill>
                    <a:schemeClr val="tx1"/>
                  </a:solidFill>
                  <a:latin typeface="Arial" panose="020B0604020202020204" pitchFamily="34" charset="0"/>
                  <a:ea typeface="微软雅黑" panose="020B0503020204020204" charset="-122"/>
                  <a:sym typeface="+mn-lt"/>
                </a:rPr>
                <a:t>介绍基本情绪、复合情绪、情绪分类、情绪力量和情绪</a:t>
              </a:r>
              <a:endParaRPr lang="en-US" altLang="zh-CN" sz="1555" strike="noStrike" noProof="1" smtClean="0">
                <a:solidFill>
                  <a:schemeClr val="tx1"/>
                </a:solidFill>
                <a:latin typeface="Arial" panose="020B0604020202020204" pitchFamily="34" charset="0"/>
                <a:ea typeface="微软雅黑" panose="020B0503020204020204" charset="-122"/>
                <a:sym typeface="+mn-lt"/>
              </a:endParaRPr>
            </a:p>
          </p:txBody>
        </p:sp>
      </p:grpSp>
      <p:grpSp>
        <p:nvGrpSpPr>
          <p:cNvPr id="30735" name="组合 16"/>
          <p:cNvGrpSpPr/>
          <p:nvPr/>
        </p:nvGrpSpPr>
        <p:grpSpPr>
          <a:xfrm>
            <a:off x="4986338" y="2530475"/>
            <a:ext cx="1606550" cy="2205038"/>
            <a:chOff x="843886" y="3302000"/>
            <a:chExt cx="1905000" cy="2616200"/>
          </a:xfrm>
        </p:grpSpPr>
        <p:sp>
          <p:nvSpPr>
            <p:cNvPr id="18" name="任意多边形 17"/>
            <p:cNvSpPr/>
            <p:nvPr>
              <p:custDataLst>
                <p:tags r:id="rId13"/>
              </p:custDataLst>
            </p:nvPr>
          </p:nvSpPr>
          <p:spPr>
            <a:xfrm>
              <a:off x="843886" y="5473700"/>
              <a:ext cx="1905000" cy="444500"/>
            </a:xfrm>
            <a:custGeom>
              <a:avLst/>
              <a:gdLst>
                <a:gd name="connsiteX0" fmla="*/ 0 w 1905000"/>
                <a:gd name="connsiteY0" fmla="*/ 0 h 444500"/>
                <a:gd name="connsiteX1" fmla="*/ 1905000 w 1905000"/>
                <a:gd name="connsiteY1" fmla="*/ 0 h 444500"/>
                <a:gd name="connsiteX2" fmla="*/ 1905000 w 1905000"/>
                <a:gd name="connsiteY2" fmla="*/ 266706 h 444500"/>
                <a:gd name="connsiteX3" fmla="*/ 1727206 w 1905000"/>
                <a:gd name="connsiteY3" fmla="*/ 444500 h 444500"/>
                <a:gd name="connsiteX4" fmla="*/ 177794 w 1905000"/>
                <a:gd name="connsiteY4" fmla="*/ 444500 h 444500"/>
                <a:gd name="connsiteX5" fmla="*/ 0 w 1905000"/>
                <a:gd name="connsiteY5" fmla="*/ 266706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00" h="444500">
                  <a:moveTo>
                    <a:pt x="0" y="0"/>
                  </a:moveTo>
                  <a:lnTo>
                    <a:pt x="1905000" y="0"/>
                  </a:lnTo>
                  <a:lnTo>
                    <a:pt x="1905000" y="266706"/>
                  </a:lnTo>
                  <a:cubicBezTo>
                    <a:pt x="1905000" y="364899"/>
                    <a:pt x="1825399" y="444500"/>
                    <a:pt x="1727206" y="444500"/>
                  </a:cubicBezTo>
                  <a:lnTo>
                    <a:pt x="177794" y="444500"/>
                  </a:lnTo>
                  <a:cubicBezTo>
                    <a:pt x="79601" y="444500"/>
                    <a:pt x="0" y="364899"/>
                    <a:pt x="0" y="266706"/>
                  </a:cubicBezTo>
                  <a:close/>
                </a:path>
              </a:pathLst>
            </a:cu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lnSpc>
                  <a:spcPct val="120000"/>
                </a:lnSpc>
              </a:pPr>
              <a:r>
                <a:rPr lang="en-US" sz="1400" b="1" strike="noStrike" noProof="1" dirty="0">
                  <a:solidFill>
                    <a:schemeClr val="bg1"/>
                  </a:solidFill>
                  <a:latin typeface="Arial" panose="020B0604020202020204" pitchFamily="34" charset="0"/>
                  <a:ea typeface="微软雅黑" panose="020B0503020204020204" charset="-122"/>
                  <a:sym typeface="+mn-lt"/>
                </a:rPr>
                <a:t>3</a:t>
              </a:r>
              <a:endParaRPr lang="en-US" sz="1400" b="1" strike="noStrike" noProof="1" dirty="0">
                <a:solidFill>
                  <a:schemeClr val="bg1"/>
                </a:solidFill>
                <a:latin typeface="Arial" panose="020B0604020202020204" pitchFamily="34" charset="0"/>
                <a:ea typeface="微软雅黑" panose="020B0503020204020204" charset="-122"/>
                <a:sym typeface="+mn-lt"/>
              </a:endParaRPr>
            </a:p>
          </p:txBody>
        </p:sp>
        <p:sp>
          <p:nvSpPr>
            <p:cNvPr id="19" name="任意多边形 18"/>
            <p:cNvSpPr/>
            <p:nvPr>
              <p:custDataLst>
                <p:tags r:id="rId14"/>
              </p:custDataLst>
            </p:nvPr>
          </p:nvSpPr>
          <p:spPr>
            <a:xfrm>
              <a:off x="843886" y="3302000"/>
              <a:ext cx="1905000" cy="2171700"/>
            </a:xfrm>
            <a:custGeom>
              <a:avLst/>
              <a:gdLst>
                <a:gd name="connsiteX0" fmla="*/ 952500 w 1905000"/>
                <a:gd name="connsiteY0" fmla="*/ 0 h 2171700"/>
                <a:gd name="connsiteX1" fmla="*/ 1068070 w 1905000"/>
                <a:gd name="connsiteY1" fmla="*/ 177800 h 2171700"/>
                <a:gd name="connsiteX2" fmla="*/ 1727206 w 1905000"/>
                <a:gd name="connsiteY2" fmla="*/ 177800 h 2171700"/>
                <a:gd name="connsiteX3" fmla="*/ 1905000 w 1905000"/>
                <a:gd name="connsiteY3" fmla="*/ 355594 h 2171700"/>
                <a:gd name="connsiteX4" fmla="*/ 1905000 w 1905000"/>
                <a:gd name="connsiteY4" fmla="*/ 2171700 h 2171700"/>
                <a:gd name="connsiteX5" fmla="*/ 0 w 1905000"/>
                <a:gd name="connsiteY5" fmla="*/ 2171700 h 2171700"/>
                <a:gd name="connsiteX6" fmla="*/ 0 w 1905000"/>
                <a:gd name="connsiteY6" fmla="*/ 355594 h 2171700"/>
                <a:gd name="connsiteX7" fmla="*/ 177794 w 1905000"/>
                <a:gd name="connsiteY7" fmla="*/ 177800 h 2171700"/>
                <a:gd name="connsiteX8" fmla="*/ 836930 w 1905000"/>
                <a:gd name="connsiteY8" fmla="*/ 17780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0" h="2171700">
                  <a:moveTo>
                    <a:pt x="952500" y="0"/>
                  </a:moveTo>
                  <a:lnTo>
                    <a:pt x="1068070" y="177800"/>
                  </a:lnTo>
                  <a:lnTo>
                    <a:pt x="1727206" y="177800"/>
                  </a:lnTo>
                  <a:cubicBezTo>
                    <a:pt x="1825399" y="177800"/>
                    <a:pt x="1905000" y="257401"/>
                    <a:pt x="1905000" y="355594"/>
                  </a:cubicBezTo>
                  <a:lnTo>
                    <a:pt x="1905000" y="2171700"/>
                  </a:lnTo>
                  <a:lnTo>
                    <a:pt x="0" y="2171700"/>
                  </a:lnTo>
                  <a:lnTo>
                    <a:pt x="0" y="355594"/>
                  </a:lnTo>
                  <a:cubicBezTo>
                    <a:pt x="0" y="257401"/>
                    <a:pt x="79601" y="177800"/>
                    <a:pt x="177794" y="177800"/>
                  </a:cubicBezTo>
                  <a:lnTo>
                    <a:pt x="836930" y="177800"/>
                  </a:ln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35000" rtlCol="0" anchor="ctr">
              <a:normAutofit lnSpcReduction="10000"/>
            </a:bodyPr>
            <a:lstStyle/>
            <a:p>
              <a:pPr algn="ctr" fontAlgn="base">
                <a:lnSpc>
                  <a:spcPct val="120000"/>
                </a:lnSpc>
              </a:pPr>
              <a:r>
                <a:rPr lang="zh-CN" altLang="en-US" sz="2400" b="1" strike="noStrike" noProof="1" smtClean="0">
                  <a:solidFill>
                    <a:schemeClr val="tx1"/>
                  </a:solidFill>
                  <a:latin typeface="Arial" panose="020B0604020202020204" pitchFamily="34" charset="0"/>
                  <a:ea typeface="微软雅黑" panose="020B0503020204020204" charset="-122"/>
                  <a:sym typeface="+mn-lt"/>
                </a:rPr>
                <a:t>案例分析</a:t>
              </a:r>
              <a:endParaRPr lang="zh-CN" altLang="en-US" sz="2400" b="1" strike="noStrike" noProof="1" smtClean="0">
                <a:solidFill>
                  <a:schemeClr val="tx1"/>
                </a:solidFill>
                <a:latin typeface="Arial" panose="020B0604020202020204" pitchFamily="34" charset="0"/>
                <a:ea typeface="微软雅黑" panose="020B0503020204020204" charset="-122"/>
                <a:sym typeface="+mn-lt"/>
              </a:endParaRPr>
            </a:p>
            <a:p>
              <a:pPr algn="ctr" fontAlgn="base">
                <a:lnSpc>
                  <a:spcPct val="120000"/>
                </a:lnSpc>
              </a:pPr>
              <a:r>
                <a:rPr lang="zh-CN" altLang="en-US" sz="2400" b="1" strike="noStrike" noProof="1" smtClean="0">
                  <a:solidFill>
                    <a:schemeClr val="tx1"/>
                  </a:solidFill>
                  <a:latin typeface="Arial" panose="020B0604020202020204" pitchFamily="34" charset="0"/>
                  <a:ea typeface="微软雅黑" panose="020B0503020204020204" charset="-122"/>
                  <a:sym typeface="+mn-lt"/>
                </a:rPr>
                <a:t>教师讲授</a:t>
              </a:r>
              <a:endParaRPr lang="zh-CN" altLang="en-US" sz="2400" b="1" strike="noStrike" noProof="1" smtClean="0">
                <a:solidFill>
                  <a:schemeClr val="tx1"/>
                </a:solidFill>
                <a:latin typeface="Arial" panose="020B0604020202020204" pitchFamily="34" charset="0"/>
                <a:ea typeface="微软雅黑" panose="020B0503020204020204" charset="-122"/>
                <a:sym typeface="+mn-lt"/>
              </a:endParaRPr>
            </a:p>
            <a:p>
              <a:pPr algn="ctr" fontAlgn="base">
                <a:lnSpc>
                  <a:spcPct val="120000"/>
                </a:lnSpc>
              </a:pPr>
              <a:r>
                <a:rPr lang="zh-CN" altLang="en-US" sz="1400" strike="noStrike" noProof="1" smtClean="0">
                  <a:solidFill>
                    <a:schemeClr val="tx1"/>
                  </a:solidFill>
                  <a:latin typeface="Arial" panose="020B0604020202020204" pitchFamily="34" charset="0"/>
                  <a:ea typeface="微软雅黑" panose="020B0503020204020204" charset="-122"/>
                  <a:sym typeface="+mn-lt"/>
                </a:rPr>
                <a:t>思考中职生情绪的基本特征，学习表达情绪</a:t>
              </a:r>
              <a:endParaRPr lang="zh-CN" altLang="en-US" sz="1400" strike="noStrike" noProof="1" smtClean="0">
                <a:solidFill>
                  <a:schemeClr val="tx1"/>
                </a:solidFill>
                <a:latin typeface="Arial" panose="020B0604020202020204" pitchFamily="34" charset="0"/>
                <a:ea typeface="微软雅黑" panose="020B0503020204020204" charset="-122"/>
                <a:sym typeface="+mn-lt"/>
              </a:endParaRPr>
            </a:p>
          </p:txBody>
        </p:sp>
      </p:grpSp>
      <p:sp>
        <p:nvSpPr>
          <p:cNvPr id="4" name="右箭头 3"/>
          <p:cNvSpPr/>
          <p:nvPr/>
        </p:nvSpPr>
        <p:spPr>
          <a:xfrm>
            <a:off x="1706563" y="3340100"/>
            <a:ext cx="719138" cy="3603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1" name="右箭头 20"/>
          <p:cNvSpPr/>
          <p:nvPr/>
        </p:nvSpPr>
        <p:spPr>
          <a:xfrm>
            <a:off x="4211638" y="3340100"/>
            <a:ext cx="720725" cy="3603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2" name="右箭头 21"/>
          <p:cNvSpPr/>
          <p:nvPr/>
        </p:nvSpPr>
        <p:spPr>
          <a:xfrm>
            <a:off x="6670675" y="3340100"/>
            <a:ext cx="719138" cy="3603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标题 1"/>
          <p:cNvSpPr>
            <a:spLocks noGrp="1"/>
          </p:cNvSpPr>
          <p:nvPr>
            <p:custDataLst>
              <p:tags r:id="rId15"/>
            </p:custDataLst>
          </p:nvPr>
        </p:nvSpPr>
        <p:spPr>
          <a:xfrm>
            <a:off x="222250" y="297180"/>
            <a:ext cx="4088765" cy="1109980"/>
          </a:xfrm>
          <a:prstGeom prst="rect">
            <a:avLst/>
          </a:prstGeom>
          <a:noFill/>
          <a:ln w="9525">
            <a:noFill/>
          </a:ln>
        </p:spPr>
        <p:txBody>
          <a:bodyPr vert="horz" wrap="square" lIns="68580" tIns="34290" rIns="68580" bIns="34290" rtlCol="0" anchor="ctr" anchorCtr="0">
            <a:normAutofit lnSpcReduction="20000"/>
          </a:bodyPr>
          <a:lstStyle>
            <a:lvl1pPr algn="l" defTabSz="685800" rtl="0" eaLnBrk="1" latinLnBrk="0" hangingPunct="1">
              <a:lnSpc>
                <a:spcPct val="90000"/>
              </a:lnSpc>
              <a:spcBef>
                <a:spcPct val="0"/>
              </a:spcBef>
              <a:buNone/>
              <a:defRPr sz="3600" kern="1200">
                <a:solidFill>
                  <a:schemeClr val="tx1"/>
                </a:solidFill>
                <a:latin typeface="+mj-lt"/>
                <a:ea typeface="+mj-ea"/>
                <a:cs typeface="+mj-cs"/>
              </a:defRPr>
            </a:lvl1pPr>
          </a:lstStyle>
          <a:p>
            <a:pPr fontAlgn="auto">
              <a:lnSpc>
                <a:spcPct val="120000"/>
              </a:lnSpc>
            </a:pPr>
            <a:r>
              <a:rPr lang="en-US" altLang="zh-CN" sz="3200" b="1" strike="noStrike" noProof="1" smtClean="0">
                <a:solidFill>
                  <a:schemeClr val="tx1"/>
                </a:solidFill>
                <a:uFillTx/>
                <a:latin typeface="Arial" panose="020B0604020202020204" pitchFamily="34" charset="0"/>
                <a:ea typeface="微软雅黑" panose="020B0503020204020204" charset="-122"/>
                <a:sym typeface="+mn-lt"/>
              </a:rPr>
              <a:t>6. </a:t>
            </a:r>
            <a:r>
              <a:rPr lang="zh-CN" altLang="en-US" sz="3200" b="1" strike="noStrike" noProof="1" smtClean="0">
                <a:solidFill>
                  <a:schemeClr val="tx1"/>
                </a:solidFill>
                <a:uFillTx/>
                <a:latin typeface="Arial" panose="020B0604020202020204" pitchFamily="34" charset="0"/>
                <a:ea typeface="微软雅黑" panose="020B0503020204020204" charset="-122"/>
                <a:sym typeface="+mn-lt"/>
              </a:rPr>
              <a:t>教学过程实施</a:t>
            </a:r>
            <a:endParaRPr lang="zh-CN" altLang="en-US" sz="3200" b="1" strike="noStrike" noProof="1" smtClean="0">
              <a:solidFill>
                <a:schemeClr val="tx1"/>
              </a:solidFill>
              <a:uFillTx/>
              <a:latin typeface="Arial" panose="020B0604020202020204" pitchFamily="34" charset="0"/>
              <a:ea typeface="微软雅黑" panose="020B0503020204020204" charset="-122"/>
              <a:sym typeface="+mn-lt"/>
            </a:endParaRPr>
          </a:p>
        </p:txBody>
      </p:sp>
    </p:spTree>
    <p:custDataLst>
      <p:tags r:id="rId16"/>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sz="half" idx="1"/>
            <p:custDataLst>
              <p:tags r:id="rId1"/>
            </p:custDataLst>
          </p:nvPr>
        </p:nvSpPr>
        <p:spPr>
          <a:xfrm>
            <a:off x="683260" y="1701165"/>
            <a:ext cx="3260725" cy="4351338"/>
          </a:xfrm>
        </p:spPr>
        <p:txBody>
          <a:bodyPr vert="horz" lIns="68580" tIns="34290" rIns="68580" bIns="34290" rtlCol="0">
            <a:normAutofit/>
          </a:bodyPr>
          <a:lstStyle/>
          <a:p>
            <a:pPr marL="0" indent="0" algn="ctr" fontAlgn="auto">
              <a:lnSpc>
                <a:spcPct val="150000"/>
              </a:lnSpc>
              <a:spcBef>
                <a:spcPts val="0"/>
              </a:spcBef>
              <a:buNone/>
            </a:pPr>
            <a:r>
              <a:rPr lang="en-US" altLang="zh-CN" sz="2000" b="1" strike="noStrike" noProof="1" smtClean="0">
                <a:solidFill>
                  <a:schemeClr val="tx1"/>
                </a:solidFill>
                <a:uFillTx/>
                <a:latin typeface="Arial" panose="020B0604020202020204" pitchFamily="34" charset="0"/>
                <a:ea typeface="微软雅黑" panose="020B0503020204020204" charset="-122"/>
                <a:sym typeface="+mn-lt"/>
              </a:rPr>
              <a:t>         </a:t>
            </a:r>
            <a:r>
              <a:rPr lang="en-US" altLang="zh-CN" sz="2800" b="1" strike="noStrike" noProof="1" smtClean="0">
                <a:solidFill>
                  <a:schemeClr val="tx1"/>
                </a:solidFill>
                <a:uFillTx/>
                <a:latin typeface="Arial" panose="020B0604020202020204" pitchFamily="34" charset="0"/>
                <a:ea typeface="微软雅黑" panose="020B0503020204020204" charset="-122"/>
                <a:sym typeface="+mn-lt"/>
              </a:rPr>
              <a:t>   </a:t>
            </a:r>
            <a:endParaRPr lang="en-US" altLang="zh-CN" sz="2800" b="1" strike="noStrike" noProof="1" smtClean="0">
              <a:solidFill>
                <a:schemeClr val="tx1"/>
              </a:solidFill>
              <a:uFillTx/>
              <a:latin typeface="Arial" panose="020B0604020202020204" pitchFamily="34" charset="0"/>
              <a:ea typeface="微软雅黑" panose="020B0503020204020204" charset="-122"/>
              <a:sym typeface="+mn-lt"/>
            </a:endParaRPr>
          </a:p>
          <a:p>
            <a:pPr marL="0" indent="0" fontAlgn="auto">
              <a:lnSpc>
                <a:spcPct val="150000"/>
              </a:lnSpc>
              <a:spcBef>
                <a:spcPts val="0"/>
              </a:spcBef>
              <a:buNone/>
            </a:pPr>
            <a:r>
              <a:rPr lang="en-US" altLang="zh-CN" sz="2800" b="1" strike="noStrike" noProof="1" smtClean="0">
                <a:solidFill>
                  <a:schemeClr val="tx1"/>
                </a:solidFill>
                <a:uFillTx/>
                <a:latin typeface="Arial" panose="020B0604020202020204" pitchFamily="34" charset="0"/>
                <a:ea typeface="微软雅黑" panose="020B0503020204020204" charset="-122"/>
                <a:sym typeface="+mn-lt"/>
              </a:rPr>
              <a:t>      </a:t>
            </a:r>
            <a:r>
              <a:rPr lang="zh-CN" sz="2800" b="1" strike="noStrike" noProof="1" smtClean="0">
                <a:solidFill>
                  <a:schemeClr val="tx1"/>
                </a:solidFill>
                <a:uFillTx/>
                <a:latin typeface="Arial" panose="020B0604020202020204" pitchFamily="34" charset="0"/>
                <a:ea typeface="微软雅黑" panose="020B0503020204020204" charset="-122"/>
                <a:sym typeface="+mn-lt"/>
              </a:rPr>
              <a:t>案例</a:t>
            </a:r>
            <a:endParaRPr lang="en-US" altLang="zh-CN" sz="1600" strike="noStrike" noProof="1" smtClean="0">
              <a:solidFill>
                <a:schemeClr val="tx1"/>
              </a:solidFill>
              <a:uFillTx/>
              <a:latin typeface="Arial" panose="020B0604020202020204" pitchFamily="34" charset="0"/>
              <a:ea typeface="微软雅黑" panose="020B0503020204020204" charset="-122"/>
              <a:sym typeface="+mn-lt"/>
            </a:endParaRPr>
          </a:p>
          <a:p>
            <a:pPr fontAlgn="auto">
              <a:lnSpc>
                <a:spcPct val="150000"/>
              </a:lnSpc>
              <a:spcBef>
                <a:spcPts val="0"/>
              </a:spcBef>
            </a:pPr>
            <a:r>
              <a:rPr lang="zh-CN" altLang="en-US" strike="noStrike" noProof="1" smtClean="0">
                <a:solidFill>
                  <a:schemeClr val="tx1"/>
                </a:solidFill>
                <a:uFillTx/>
                <a:latin typeface="Arial" panose="020B0604020202020204" pitchFamily="34" charset="0"/>
                <a:ea typeface="微软雅黑" panose="020B0503020204020204" charset="-122"/>
                <a:sym typeface="+mn-lt"/>
              </a:rPr>
              <a:t>长大的孤独感</a:t>
            </a:r>
            <a:endParaRPr lang="zh-CN" altLang="en-US" strike="noStrike" noProof="1" smtClean="0">
              <a:solidFill>
                <a:schemeClr val="tx1"/>
              </a:solidFill>
              <a:uFillTx/>
              <a:latin typeface="Arial" panose="020B0604020202020204" pitchFamily="34" charset="0"/>
              <a:ea typeface="微软雅黑" panose="020B0503020204020204" charset="-122"/>
              <a:sym typeface="+mn-lt"/>
            </a:endParaRPr>
          </a:p>
          <a:p>
            <a:pPr fontAlgn="auto">
              <a:lnSpc>
                <a:spcPct val="150000"/>
              </a:lnSpc>
              <a:spcBef>
                <a:spcPts val="0"/>
              </a:spcBef>
            </a:pPr>
            <a:r>
              <a:rPr lang="en-US" altLang="zh-CN" strike="noStrike" noProof="1" smtClean="0">
                <a:solidFill>
                  <a:schemeClr val="tx1"/>
                </a:solidFill>
                <a:uFillTx/>
                <a:latin typeface="Arial" panose="020B0604020202020204" pitchFamily="34" charset="0"/>
                <a:ea typeface="微软雅黑" panose="020B0503020204020204" charset="-122"/>
                <a:sym typeface="+mn-lt"/>
              </a:rPr>
              <a:t>“</a:t>
            </a:r>
            <a:r>
              <a:rPr lang="zh-CN" altLang="en-US" strike="noStrike" noProof="1" smtClean="0">
                <a:solidFill>
                  <a:schemeClr val="tx1"/>
                </a:solidFill>
                <a:uFillTx/>
                <a:latin typeface="Arial" panose="020B0604020202020204" pitchFamily="34" charset="0"/>
                <a:ea typeface="微软雅黑" panose="020B0503020204020204" charset="-122"/>
                <a:sym typeface="+mn-lt"/>
              </a:rPr>
              <a:t>一点就着</a:t>
            </a:r>
            <a:r>
              <a:rPr lang="en-US" altLang="zh-CN" strike="noStrike" noProof="1" smtClean="0">
                <a:solidFill>
                  <a:schemeClr val="tx1"/>
                </a:solidFill>
                <a:uFillTx/>
                <a:latin typeface="Arial" panose="020B0604020202020204" pitchFamily="34" charset="0"/>
                <a:ea typeface="微软雅黑" panose="020B0503020204020204" charset="-122"/>
                <a:sym typeface="+mn-lt"/>
              </a:rPr>
              <a:t>”</a:t>
            </a:r>
            <a:r>
              <a:rPr lang="zh-CN" altLang="en-US" strike="noStrike" noProof="1" smtClean="0">
                <a:solidFill>
                  <a:schemeClr val="tx1"/>
                </a:solidFill>
                <a:uFillTx/>
                <a:latin typeface="Arial" panose="020B0604020202020204" pitchFamily="34" charset="0"/>
                <a:ea typeface="微软雅黑" panose="020B0503020204020204" charset="-122"/>
                <a:sym typeface="+mn-lt"/>
              </a:rPr>
              <a:t>的脾气</a:t>
            </a:r>
            <a:endParaRPr lang="zh-CN" altLang="en-US" strike="noStrike" noProof="1" smtClean="0">
              <a:solidFill>
                <a:schemeClr val="tx1"/>
              </a:solidFill>
              <a:uFillTx/>
              <a:latin typeface="Arial" panose="020B0604020202020204" pitchFamily="34" charset="0"/>
              <a:ea typeface="微软雅黑" panose="020B0503020204020204" charset="-122"/>
              <a:sym typeface="+mn-lt"/>
            </a:endParaRPr>
          </a:p>
        </p:txBody>
      </p:sp>
      <p:sp>
        <p:nvSpPr>
          <p:cNvPr id="4" name="内容占位符 3"/>
          <p:cNvSpPr>
            <a:spLocks noGrp="1"/>
          </p:cNvSpPr>
          <p:nvPr>
            <p:ph sz="half" idx="2"/>
            <p:custDataLst>
              <p:tags r:id="rId2"/>
            </p:custDataLst>
          </p:nvPr>
        </p:nvSpPr>
        <p:spPr>
          <a:xfrm>
            <a:off x="5219700" y="1485265"/>
            <a:ext cx="3314700" cy="4589463"/>
          </a:xfrm>
        </p:spPr>
        <p:txBody>
          <a:bodyPr vert="horz" lIns="68580" tIns="34290" rIns="68580" bIns="34290" rtlCol="0">
            <a:normAutofit/>
          </a:bodyPr>
          <a:lstStyle/>
          <a:p>
            <a:pPr marL="0" indent="0" fontAlgn="auto">
              <a:lnSpc>
                <a:spcPct val="120000"/>
              </a:lnSpc>
              <a:spcBef>
                <a:spcPts val="0"/>
              </a:spcBef>
              <a:buNone/>
            </a:pPr>
            <a:endParaRPr lang="zh-CN" altLang="en-US" sz="2000" b="1" strike="noStrike" noProof="1" smtClean="0">
              <a:solidFill>
                <a:schemeClr val="tx1"/>
              </a:solidFill>
              <a:uFillTx/>
              <a:latin typeface="Arial" panose="020B0604020202020204" pitchFamily="34" charset="0"/>
              <a:ea typeface="微软雅黑" panose="020B0503020204020204" charset="-122"/>
              <a:sym typeface="+mn-lt"/>
            </a:endParaRPr>
          </a:p>
          <a:p>
            <a:pPr marL="0" indent="0" fontAlgn="auto">
              <a:lnSpc>
                <a:spcPct val="120000"/>
              </a:lnSpc>
              <a:spcBef>
                <a:spcPts val="0"/>
              </a:spcBef>
              <a:buNone/>
            </a:pPr>
            <a:r>
              <a:rPr lang="en-US" altLang="zh-CN" sz="2000" b="1" strike="noStrike" noProof="1" smtClean="0">
                <a:solidFill>
                  <a:schemeClr val="tx1"/>
                </a:solidFill>
                <a:uFillTx/>
                <a:latin typeface="Arial" panose="020B0604020202020204" pitchFamily="34" charset="0"/>
                <a:ea typeface="微软雅黑" panose="020B0503020204020204" charset="-122"/>
                <a:sym typeface="+mn-lt"/>
              </a:rPr>
              <a:t>       </a:t>
            </a:r>
            <a:r>
              <a:rPr lang="en-US" altLang="zh-CN" sz="2800" b="1" strike="noStrike" noProof="1" smtClean="0">
                <a:solidFill>
                  <a:schemeClr val="tx1"/>
                </a:solidFill>
                <a:uFillTx/>
                <a:latin typeface="Arial" panose="020B0604020202020204" pitchFamily="34" charset="0"/>
                <a:ea typeface="微软雅黑" panose="020B0503020204020204" charset="-122"/>
                <a:sym typeface="+mn-lt"/>
              </a:rPr>
              <a:t>  </a:t>
            </a:r>
            <a:endParaRPr lang="en-US" altLang="zh-CN" sz="2800" b="1" strike="noStrike" noProof="1" smtClean="0">
              <a:solidFill>
                <a:schemeClr val="tx1"/>
              </a:solidFill>
              <a:uFillTx/>
              <a:latin typeface="Arial" panose="020B0604020202020204" pitchFamily="34" charset="0"/>
              <a:ea typeface="微软雅黑" panose="020B0503020204020204" charset="-122"/>
              <a:sym typeface="+mn-lt"/>
            </a:endParaRPr>
          </a:p>
          <a:p>
            <a:pPr marL="0" indent="0" fontAlgn="auto">
              <a:lnSpc>
                <a:spcPct val="120000"/>
              </a:lnSpc>
              <a:spcBef>
                <a:spcPts val="0"/>
              </a:spcBef>
              <a:buNone/>
            </a:pPr>
            <a:r>
              <a:rPr lang="en-US" altLang="zh-CN" sz="2800" b="1" strike="noStrike" noProof="1" smtClean="0">
                <a:solidFill>
                  <a:schemeClr val="tx1"/>
                </a:solidFill>
                <a:uFillTx/>
                <a:latin typeface="Arial" panose="020B0604020202020204" pitchFamily="34" charset="0"/>
                <a:ea typeface="微软雅黑" panose="020B0503020204020204" charset="-122"/>
                <a:sym typeface="+mn-lt"/>
              </a:rPr>
              <a:t>    </a:t>
            </a:r>
            <a:r>
              <a:rPr lang="zh-CN" altLang="en-US" sz="2800" b="1" strike="noStrike" noProof="1" smtClean="0">
                <a:solidFill>
                  <a:schemeClr val="tx1"/>
                </a:solidFill>
                <a:uFillTx/>
                <a:latin typeface="Arial" panose="020B0604020202020204" pitchFamily="34" charset="0"/>
                <a:ea typeface="微软雅黑" panose="020B0503020204020204" charset="-122"/>
                <a:sym typeface="+mn-lt"/>
              </a:rPr>
              <a:t>提问 </a:t>
            </a:r>
            <a:r>
              <a:rPr lang="zh-CN" altLang="en-US" sz="2000" b="1" strike="noStrike" noProof="1" smtClean="0">
                <a:solidFill>
                  <a:schemeClr val="tx1"/>
                </a:solidFill>
                <a:uFillTx/>
                <a:latin typeface="Arial" panose="020B0604020202020204" pitchFamily="34" charset="0"/>
                <a:ea typeface="微软雅黑" panose="020B0503020204020204" charset="-122"/>
                <a:sym typeface="+mn-lt"/>
              </a:rPr>
              <a:t>    </a:t>
            </a:r>
            <a:endParaRPr lang="zh-CN" altLang="en-US" sz="1600" strike="noStrike" noProof="1" smtClean="0">
              <a:solidFill>
                <a:schemeClr val="tx1"/>
              </a:solidFill>
              <a:uFillTx/>
              <a:latin typeface="Arial" panose="020B0604020202020204" pitchFamily="34" charset="0"/>
              <a:ea typeface="微软雅黑" panose="020B0503020204020204" charset="-122"/>
              <a:sym typeface="+mn-lt"/>
            </a:endParaRPr>
          </a:p>
          <a:p>
            <a:pPr marL="0" indent="0" fontAlgn="auto">
              <a:lnSpc>
                <a:spcPct val="120000"/>
              </a:lnSpc>
              <a:spcBef>
                <a:spcPts val="0"/>
              </a:spcBef>
              <a:buNone/>
            </a:pPr>
            <a:endParaRPr lang="zh-CN" altLang="en-US" sz="1600" strike="noStrike" noProof="1" smtClean="0">
              <a:solidFill>
                <a:schemeClr val="tx1"/>
              </a:solidFill>
              <a:uFillTx/>
              <a:latin typeface="Arial" panose="020B0604020202020204" pitchFamily="34" charset="0"/>
              <a:ea typeface="微软雅黑" panose="020B0503020204020204" charset="-122"/>
              <a:sym typeface="+mn-lt"/>
            </a:endParaRPr>
          </a:p>
          <a:p>
            <a:pPr marL="0" indent="0" fontAlgn="auto">
              <a:lnSpc>
                <a:spcPct val="120000"/>
              </a:lnSpc>
              <a:spcBef>
                <a:spcPts val="0"/>
              </a:spcBef>
              <a:buNone/>
            </a:pPr>
            <a:r>
              <a:rPr lang="en-US" altLang="zh-CN" strike="noStrike" noProof="1" smtClean="0">
                <a:solidFill>
                  <a:schemeClr val="tx1"/>
                </a:solidFill>
                <a:uFillTx/>
                <a:latin typeface="Arial" panose="020B0604020202020204" pitchFamily="34" charset="0"/>
                <a:ea typeface="微软雅黑" panose="020B0503020204020204" charset="-122"/>
                <a:sym typeface="+mn-lt"/>
              </a:rPr>
              <a:t>  </a:t>
            </a:r>
            <a:r>
              <a:rPr lang="zh-CN" altLang="en-US" strike="noStrike" noProof="1" smtClean="0">
                <a:solidFill>
                  <a:schemeClr val="tx1"/>
                </a:solidFill>
                <a:uFillTx/>
                <a:latin typeface="Arial" panose="020B0604020202020204" pitchFamily="34" charset="0"/>
                <a:ea typeface="微软雅黑" panose="020B0503020204020204" charset="-122"/>
                <a:sym typeface="+mn-lt"/>
              </a:rPr>
              <a:t>他们怎么了</a:t>
            </a:r>
            <a:r>
              <a:rPr lang="en-US" altLang="zh-CN" strike="noStrike" noProof="1" smtClean="0">
                <a:solidFill>
                  <a:schemeClr val="tx1"/>
                </a:solidFill>
                <a:uFillTx/>
                <a:latin typeface="Arial" panose="020B0604020202020204" pitchFamily="34" charset="0"/>
                <a:ea typeface="微软雅黑" panose="020B0503020204020204" charset="-122"/>
                <a:sym typeface="+mn-lt"/>
              </a:rPr>
              <a:t>  </a:t>
            </a:r>
            <a:r>
              <a:rPr lang="zh-CN" altLang="en-US" sz="4000" b="1" smtClean="0">
                <a:solidFill>
                  <a:schemeClr val="tx2"/>
                </a:solidFill>
                <a:uFillTx/>
                <a:latin typeface="Arial" panose="020B0604020202020204" pitchFamily="34" charset="0"/>
                <a:ea typeface="微软雅黑" panose="020B0503020204020204" charset="-122"/>
                <a:sym typeface="+mn-lt"/>
              </a:rPr>
              <a:t>？</a:t>
            </a:r>
            <a:endParaRPr lang="zh-CN" altLang="en-US" sz="4000" b="1" strike="noStrike" noProof="1" smtClean="0">
              <a:solidFill>
                <a:schemeClr val="tx2"/>
              </a:solidFill>
              <a:uFillTx/>
              <a:latin typeface="Arial" panose="020B0604020202020204" pitchFamily="34" charset="0"/>
              <a:ea typeface="微软雅黑" panose="020B0503020204020204" charset="-122"/>
              <a:sym typeface="+mn-lt"/>
            </a:endParaRPr>
          </a:p>
        </p:txBody>
      </p:sp>
      <p:sp>
        <p:nvSpPr>
          <p:cNvPr id="5" name="右箭头 4"/>
          <p:cNvSpPr/>
          <p:nvPr/>
        </p:nvSpPr>
        <p:spPr>
          <a:xfrm>
            <a:off x="3707765" y="3141028"/>
            <a:ext cx="1296988" cy="2889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1" name="矩形 10"/>
          <p:cNvSpPr/>
          <p:nvPr>
            <p:custDataLst>
              <p:tags r:id="rId3"/>
            </p:custDataLst>
          </p:nvPr>
        </p:nvSpPr>
        <p:spPr>
          <a:xfrm>
            <a:off x="-33337" y="454025"/>
            <a:ext cx="2589213"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fontAlgn="base">
              <a:lnSpc>
                <a:spcPct val="120000"/>
              </a:lnSpc>
            </a:pPr>
            <a:endParaRPr lang="zh-CN" altLang="en-US" sz="3200" strike="noStrike" noProof="1" dirty="0">
              <a:solidFill>
                <a:schemeClr val="tx1"/>
              </a:solidFill>
              <a:ea typeface="微软雅黑" panose="020B0503020204020204" charset="-122"/>
              <a:cs typeface="+mn-ea"/>
              <a:sym typeface="+mn-lt"/>
            </a:endParaRPr>
          </a:p>
        </p:txBody>
      </p:sp>
      <p:sp>
        <p:nvSpPr>
          <p:cNvPr id="10" name="标题 1"/>
          <p:cNvSpPr>
            <a:spLocks noGrp="1"/>
          </p:cNvSpPr>
          <p:nvPr>
            <p:custDataLst>
              <p:tags r:id="rId4"/>
            </p:custDataLst>
          </p:nvPr>
        </p:nvSpPr>
        <p:spPr>
          <a:xfrm>
            <a:off x="222250" y="297180"/>
            <a:ext cx="4088765" cy="1109980"/>
          </a:xfrm>
          <a:prstGeom prst="rect">
            <a:avLst/>
          </a:prstGeom>
          <a:noFill/>
          <a:ln w="9525">
            <a:noFill/>
          </a:ln>
        </p:spPr>
        <p:txBody>
          <a:bodyPr vert="horz" wrap="square" lIns="68580" tIns="34290" rIns="68580" bIns="34290" rtlCol="0" anchor="ctr" anchorCtr="0">
            <a:normAutofit lnSpcReduction="20000"/>
          </a:bodyPr>
          <a:lstStyle>
            <a:lvl1pPr algn="l" defTabSz="685800" rtl="0" eaLnBrk="1" latinLnBrk="0" hangingPunct="1">
              <a:lnSpc>
                <a:spcPct val="90000"/>
              </a:lnSpc>
              <a:spcBef>
                <a:spcPct val="0"/>
              </a:spcBef>
              <a:buNone/>
              <a:defRPr sz="3600" kern="1200">
                <a:solidFill>
                  <a:schemeClr val="tx1"/>
                </a:solidFill>
                <a:latin typeface="+mj-lt"/>
                <a:ea typeface="+mj-ea"/>
                <a:cs typeface="+mj-cs"/>
              </a:defRPr>
            </a:lvl1pPr>
          </a:lstStyle>
          <a:p>
            <a:pPr fontAlgn="auto">
              <a:lnSpc>
                <a:spcPct val="120000"/>
              </a:lnSpc>
            </a:pPr>
            <a:r>
              <a:rPr lang="en-US" altLang="zh-CN" sz="3200" b="1" strike="noStrike" noProof="1" smtClean="0">
                <a:solidFill>
                  <a:schemeClr val="tx1"/>
                </a:solidFill>
                <a:uFillTx/>
                <a:latin typeface="Arial" panose="020B0604020202020204" pitchFamily="34" charset="0"/>
                <a:ea typeface="微软雅黑" panose="020B0503020204020204" charset="-122"/>
                <a:sym typeface="+mn-lt"/>
              </a:rPr>
              <a:t>a.</a:t>
            </a:r>
            <a:r>
              <a:rPr lang="zh-CN" altLang="en-US" sz="3200" b="1" smtClean="0">
                <a:uFillTx/>
                <a:latin typeface="Arial" panose="020B0604020202020204" pitchFamily="34" charset="0"/>
                <a:ea typeface="微软雅黑" panose="020B0503020204020204" charset="-122"/>
                <a:sym typeface="+mn-lt"/>
              </a:rPr>
              <a:t>案例导入新课</a:t>
            </a:r>
            <a:endParaRPr lang="zh-CN" altLang="en-US" sz="3200" b="1" strike="noStrike" noProof="1" smtClean="0">
              <a:solidFill>
                <a:schemeClr val="tx1"/>
              </a:solidFill>
              <a:uFillTx/>
              <a:latin typeface="Arial" panose="020B0604020202020204" pitchFamily="34" charset="0"/>
              <a:ea typeface="微软雅黑" panose="020B0503020204020204" charset="-122"/>
              <a:sym typeface="+mn-lt"/>
            </a:endParaRPr>
          </a:p>
        </p:txBody>
      </p:sp>
      <p:sp>
        <p:nvSpPr>
          <p:cNvPr id="43013" name="文本框 2"/>
          <p:cNvSpPr txBox="1"/>
          <p:nvPr/>
        </p:nvSpPr>
        <p:spPr>
          <a:xfrm>
            <a:off x="755333" y="4508818"/>
            <a:ext cx="7677150" cy="1753235"/>
          </a:xfrm>
          <a:prstGeom prst="rect">
            <a:avLst/>
          </a:prstGeom>
          <a:noFill/>
          <a:ln w="9525">
            <a:noFill/>
          </a:ln>
        </p:spPr>
        <p:txBody>
          <a:bodyPr anchor="t" anchorCtr="0">
            <a:spAutoFit/>
          </a:bodyPr>
          <a:p>
            <a:pPr>
              <a:lnSpc>
                <a:spcPct val="150000"/>
              </a:lnSpc>
              <a:spcAft>
                <a:spcPts val="800"/>
              </a:spcAft>
              <a:buFontTx/>
            </a:pPr>
            <a:r>
              <a:rPr lang="en-US" altLang="zh-CN" sz="2400" b="1" dirty="0">
                <a:solidFill>
                  <a:srgbClr val="FF0000"/>
                </a:solidFill>
                <a:latin typeface="微软雅黑" panose="020B0503020204020204" charset="-122"/>
                <a:ea typeface="微软雅黑" panose="020B0503020204020204" charset="-122"/>
              </a:rPr>
              <a:t>      </a:t>
            </a:r>
            <a:r>
              <a:rPr lang="zh-CN" altLang="en-US" sz="2400" b="1" dirty="0">
                <a:solidFill>
                  <a:srgbClr val="FF0000"/>
                </a:solidFill>
                <a:latin typeface="微软雅黑" panose="020B0503020204020204" charset="-122"/>
                <a:ea typeface="微软雅黑" panose="020B0503020204020204" charset="-122"/>
              </a:rPr>
              <a:t>情绪</a:t>
            </a:r>
            <a:r>
              <a:rPr lang="zh-CN" altLang="en-US" sz="2400" dirty="0">
                <a:latin typeface="微软雅黑" panose="020B0503020204020204" charset="-122"/>
                <a:ea typeface="微软雅黑" panose="020B0503020204020204" charset="-122"/>
              </a:rPr>
              <a:t>是人对客观事物与主体需要之间关系的反应，是人的主观体验。简单来说，情绪是人对客观事物的需要是否满足而产生的体验。</a:t>
            </a:r>
            <a:endParaRPr lang="zh-CN" altLang="en-US" sz="2400" dirty="0">
              <a:latin typeface="微软雅黑" panose="020B0503020204020204" charset="-122"/>
              <a:ea typeface="微软雅黑" panose="020B0503020204020204" charset="-122"/>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3"/>
                                        </p:tgtEl>
                                        <p:attrNameLst>
                                          <p:attrName>style.visibility</p:attrName>
                                        </p:attrNameLst>
                                      </p:cBhvr>
                                      <p:to>
                                        <p:strVal val="visible"/>
                                      </p:to>
                                    </p:set>
                                    <p:anim calcmode="lin" valueType="num">
                                      <p:cBhvr additive="base">
                                        <p:cTn id="7" dur="500" fill="hold"/>
                                        <p:tgtEl>
                                          <p:spTgt spid="43013"/>
                                        </p:tgtEl>
                                        <p:attrNameLst>
                                          <p:attrName>ppt_x</p:attrName>
                                        </p:attrNameLst>
                                      </p:cBhvr>
                                      <p:tavLst>
                                        <p:tav tm="0">
                                          <p:val>
                                            <p:strVal val="#ppt_x"/>
                                          </p:val>
                                        </p:tav>
                                        <p:tav tm="100000">
                                          <p:val>
                                            <p:strVal val="#ppt_x"/>
                                          </p:val>
                                        </p:tav>
                                      </p:tavLst>
                                    </p:anim>
                                    <p:anim calcmode="lin" valueType="num">
                                      <p:cBhvr additive="base">
                                        <p:cTn id="8" dur="500" fill="hold"/>
                                        <p:tgtEl>
                                          <p:spTgt spid="430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0"/>
  <p:tag name="KSO_WM_UNIT_ID" val="_1*i*0"/>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custom20186838_8*m_i*1_2"/>
  <p:tag name="KSO_WM_TEMPLATE_CATEGORY" val="custom"/>
  <p:tag name="KSO_WM_TEMPLATE_INDEX" val="20186838"/>
  <p:tag name="KSO_WM_UNIT_LAYERLEVEL" val="1_1"/>
  <p:tag name="KSO_WM_TAG_VERSION" val="1.0"/>
  <p:tag name="KSO_WM_BEAUTIFY_FLAG" val="#wm#"/>
  <p:tag name="KSO_WM_UNIT_TEXT_FILL_FORE_SCHEMECOLOR_INDEX" val="15"/>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custom20186838_8*m_i*1_3"/>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custom20186838_8*m_i*1_4"/>
  <p:tag name="KSO_WM_TEMPLATE_CATEGORY" val="custom"/>
  <p:tag name="KSO_WM_TEMPLATE_INDEX" val="20186838"/>
  <p:tag name="KSO_WM_UNIT_LAYERLEVEL" val="1_1"/>
  <p:tag name="KSO_WM_TAG_VERSION" val="1.0"/>
  <p:tag name="KSO_WM_BEAUTIFY_FLAG" val="#wm#"/>
  <p:tag name="KSO_WM_UNIT_TEXT_FILL_FORE_SCHEMECOLOR_INDEX" val="15"/>
  <p:tag name="KSO_WM_UNIT_TEXT_FILL_TYPE" val="1"/>
  <p:tag name="KSO_WM_UNIT_USESOURCEFORMAT_APPLY" val="1"/>
</p:tagLst>
</file>

<file path=ppt/tags/tag103.xml><?xml version="1.0" encoding="utf-8"?>
<p:tagLst xmlns:p="http://schemas.openxmlformats.org/presentationml/2006/main">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custom20186838_8*m_h_f*1_2_1"/>
  <p:tag name="KSO_WM_TEMPLATE_CATEGORY" val="custom"/>
  <p:tag name="KSO_WM_TEMPLATE_INDEX" val="201868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custom20186838_8*m_h_f*1_1_1"/>
  <p:tag name="KSO_WM_TEMPLATE_CATEGORY" val="custom"/>
  <p:tag name="KSO_WM_TEMPLATE_INDEX" val="201868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custom20186838_8*m_i*1_1"/>
  <p:tag name="KSO_WM_TEMPLATE_CATEGORY" val="custom"/>
  <p:tag name="KSO_WM_TEMPLATE_INDEX" val="20186838"/>
  <p:tag name="KSO_WM_UNIT_LAYERLEVEL" val="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custom20186838_8*m_i*1_2"/>
  <p:tag name="KSO_WM_TEMPLATE_CATEGORY" val="custom"/>
  <p:tag name="KSO_WM_TEMPLATE_INDEX" val="20186838"/>
  <p:tag name="KSO_WM_UNIT_LAYERLEVEL" val="1_1"/>
  <p:tag name="KSO_WM_TAG_VERSION" val="1.0"/>
  <p:tag name="KSO_WM_BEAUTIFY_FLAG" val="#wm#"/>
  <p:tag name="KSO_WM_UNIT_TEXT_FILL_FORE_SCHEMECOLOR_INDEX" val="15"/>
  <p:tag name="KSO_WM_UNIT_TEXT_FILL_TYPE" val="1"/>
  <p:tag name="KSO_WM_UNIT_USESOURCEFORMAT_APPLY" val="1"/>
</p:tagLst>
</file>

<file path=ppt/tags/tag108.xml><?xml version="1.0" encoding="utf-8"?>
<p:tagLst xmlns:p="http://schemas.openxmlformats.org/presentationml/2006/main">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custom20186838_8*m_h_f*1_1_1"/>
  <p:tag name="KSO_WM_TEMPLATE_CATEGORY" val="custom"/>
  <p:tag name="KSO_WM_TEMPLATE_INDEX" val="201868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ID" val="custom20186838_8"/>
  <p:tag name="KSO_WM_TEMPLATE_SUBCATEGORY" val="0"/>
  <p:tag name="KSO_WM_SLIDE_TYPE" val="text"/>
  <p:tag name="KSO_WM_SLIDE_SUBTYPE" val="diag"/>
  <p:tag name="KSO_WM_SLIDE_ITEM_CNT" val="2"/>
  <p:tag name="KSO_WM_SLIDE_INDEX" val="8"/>
  <p:tag name="KSO_WM_SLIDE_SIZE" val="601.019*95.7948"/>
  <p:tag name="KSO_WM_SLIDE_POSITION" val="59.4904*228.556"/>
  <p:tag name="KSO_WM_DIAGRAM_GROUP_CODE" val="m1-1"/>
  <p:tag name="KSO_WM_SLIDE_DIAGTYPE" val="m"/>
  <p:tag name="KSO_WM_TAG_VERSION" val="1.0"/>
  <p:tag name="KSO_WM_BEAUTIFY_FLAG" val="#wm#"/>
  <p:tag name="KSO_WM_TEMPLATE_CATEGORY" val="custom"/>
  <p:tag name="KSO_WM_TEMPLATE_INDEX" val="20186838"/>
  <p:tag name="KSO_WM_SLIDE_LAYOUT" val="a_m"/>
  <p:tag name="KSO_WM_SLIDE_LAYOUT_CNT" val="1_1"/>
  <p:tag name="KSO_WM_SPECIAL_SOURCE" val="bdnull"/>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1"/>
  <p:tag name="KSO_WM_UNIT_ID" val="custom20186838_16*m_i*1_1"/>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113.xml><?xml version="1.0" encoding="utf-8"?>
<p:tagLst xmlns:p="http://schemas.openxmlformats.org/presentationml/2006/main">
  <p:tag name="KSO_WM_UNIT_PRESET_TEXT" val="单击此处添加文本具体内容"/>
  <p:tag name="KSO_WM_UNIT_NOCLEAR" val="0"/>
  <p:tag name="KSO_WM_UNIT_VALUE" val="25"/>
  <p:tag name="KSO_WM_UNIT_HIGHLIGHT" val="0"/>
  <p:tag name="KSO_WM_UNIT_COMPATIBLE" val="0"/>
  <p:tag name="KSO_WM_UNIT_DIAGRAM_ISNUMVISUAL" val="0"/>
  <p:tag name="KSO_WM_UNIT_DIAGRAM_ISREFERUNIT" val="0"/>
  <p:tag name="KSO_WM_DIAGRAM_GROUP_CODE" val="m1-2"/>
  <p:tag name="KSO_WM_UNIT_TYPE" val="m_h_f"/>
  <p:tag name="KSO_WM_UNIT_INDEX" val="1_1_1"/>
  <p:tag name="KSO_WM_UNIT_ID" val="custom20186838_16*m_h_f*1_1_1"/>
  <p:tag name="KSO_WM_TEMPLATE_CATEGORY" val="custom"/>
  <p:tag name="KSO_WM_TEMPLATE_INDEX" val="20186838"/>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2"/>
  <p:tag name="KSO_WM_UNIT_ID" val="custom20186838_16*m_i*1_2"/>
  <p:tag name="KSO_WM_TEMPLATE_CATEGORY" val="custom"/>
  <p:tag name="KSO_WM_TEMPLATE_INDEX" val="201868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3"/>
  <p:tag name="KSO_WM_UNIT_ID" val="custom20186838_16*m_i*1_3"/>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4"/>
  <p:tag name="KSO_WM_UNIT_ID" val="custom20186838_16*m_i*1_4"/>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5"/>
  <p:tag name="KSO_WM_UNIT_ID" val="custom20186838_16*m_i*1_5"/>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6"/>
  <p:tag name="KSO_WM_UNIT_ID" val="custom20186838_16*m_i*1_6"/>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7"/>
  <p:tag name="KSO_WM_UNIT_ID" val="custom20186838_16*m_i*1_7"/>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PRESET_TEXT" val="单击此处添加文本具体内容"/>
  <p:tag name="KSO_WM_UNIT_NOCLEAR" val="0"/>
  <p:tag name="KSO_WM_UNIT_VALUE" val="25"/>
  <p:tag name="KSO_WM_UNIT_HIGHLIGHT" val="0"/>
  <p:tag name="KSO_WM_UNIT_COMPATIBLE" val="0"/>
  <p:tag name="KSO_WM_UNIT_DIAGRAM_ISNUMVISUAL" val="0"/>
  <p:tag name="KSO_WM_UNIT_DIAGRAM_ISREFERUNIT" val="0"/>
  <p:tag name="KSO_WM_DIAGRAM_GROUP_CODE" val="m1-2"/>
  <p:tag name="KSO_WM_UNIT_TYPE" val="m_h_f"/>
  <p:tag name="KSO_WM_UNIT_INDEX" val="1_4_1"/>
  <p:tag name="KSO_WM_UNIT_ID" val="custom20186838_16*m_h_f*1_4_1"/>
  <p:tag name="KSO_WM_TEMPLATE_CATEGORY" val="custom"/>
  <p:tag name="KSO_WM_TEMPLATE_INDEX" val="20186838"/>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8"/>
  <p:tag name="KSO_WM_UNIT_ID" val="custom20186838_16*m_i*1_8"/>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122.xml><?xml version="1.0" encoding="utf-8"?>
<p:tagLst xmlns:p="http://schemas.openxmlformats.org/presentationml/2006/main">
  <p:tag name="KSO_WM_UNIT_PRESET_TEXT" val="单击此处添加文本具体内容"/>
  <p:tag name="KSO_WM_UNIT_NOCLEAR" val="0"/>
  <p:tag name="KSO_WM_UNIT_VALUE" val="25"/>
  <p:tag name="KSO_WM_UNIT_HIGHLIGHT" val="0"/>
  <p:tag name="KSO_WM_UNIT_COMPATIBLE" val="0"/>
  <p:tag name="KSO_WM_UNIT_DIAGRAM_ISNUMVISUAL" val="0"/>
  <p:tag name="KSO_WM_UNIT_DIAGRAM_ISREFERUNIT" val="0"/>
  <p:tag name="KSO_WM_DIAGRAM_GROUP_CODE" val="m1-2"/>
  <p:tag name="KSO_WM_UNIT_TYPE" val="m_h_f"/>
  <p:tag name="KSO_WM_UNIT_INDEX" val="1_2_1"/>
  <p:tag name="KSO_WM_UNIT_ID" val="custom20186838_16*m_h_f*1_2_1"/>
  <p:tag name="KSO_WM_TEMPLATE_CATEGORY" val="custom"/>
  <p:tag name="KSO_WM_TEMPLATE_INDEX" val="20186838"/>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9"/>
  <p:tag name="KSO_WM_UNIT_ID" val="custom20186838_16*m_i*1_9"/>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124.xml><?xml version="1.0" encoding="utf-8"?>
<p:tagLst xmlns:p="http://schemas.openxmlformats.org/presentationml/2006/main">
  <p:tag name="KSO_WM_UNIT_PRESET_TEXT" val="单击此处添加文本具体内容"/>
  <p:tag name="KSO_WM_UNIT_NOCLEAR" val="0"/>
  <p:tag name="KSO_WM_UNIT_VALUE" val="25"/>
  <p:tag name="KSO_WM_UNIT_HIGHLIGHT" val="0"/>
  <p:tag name="KSO_WM_UNIT_COMPATIBLE" val="0"/>
  <p:tag name="KSO_WM_UNIT_DIAGRAM_ISNUMVISUAL" val="0"/>
  <p:tag name="KSO_WM_UNIT_DIAGRAM_ISREFERUNIT" val="0"/>
  <p:tag name="KSO_WM_DIAGRAM_GROUP_CODE" val="m1-2"/>
  <p:tag name="KSO_WM_UNIT_TYPE" val="m_h_f"/>
  <p:tag name="KSO_WM_UNIT_INDEX" val="1_3_1"/>
  <p:tag name="KSO_WM_UNIT_ID" val="custom20186838_16*m_h_f*1_3_1"/>
  <p:tag name="KSO_WM_TEMPLATE_CATEGORY" val="custom"/>
  <p:tag name="KSO_WM_TEMPLATE_INDEX" val="20186838"/>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126.xml><?xml version="1.0" encoding="utf-8"?>
<p:tagLst xmlns:p="http://schemas.openxmlformats.org/presentationml/2006/main">
  <p:tag name="KSO_WM_SLIDE_ID" val="custom20186838_16"/>
  <p:tag name="KSO_WM_TEMPLATE_SUBCATEGORY" val="0"/>
  <p:tag name="KSO_WM_SLIDE_TYPE" val="text"/>
  <p:tag name="KSO_WM_SLIDE_SUBTYPE" val="diag"/>
  <p:tag name="KSO_WM_SLIDE_ITEM_CNT" val="4"/>
  <p:tag name="KSO_WM_SLIDE_INDEX" val="16"/>
  <p:tag name="KSO_WM_SLIDE_SIZE" val="635.161*162.781"/>
  <p:tag name="KSO_WM_SLIDE_POSITION" val="42.4198*220.904"/>
  <p:tag name="KSO_WM_DIAGRAM_GROUP_CODE" val="m1-2"/>
  <p:tag name="KSO_WM_SLIDE_DIAGTYPE" val="m"/>
  <p:tag name="KSO_WM_TAG_VERSION" val="1.0"/>
  <p:tag name="KSO_WM_BEAUTIFY_FLAG" val="#wm#"/>
  <p:tag name="KSO_WM_TEMPLATE_CATEGORY" val="custom"/>
  <p:tag name="KSO_WM_TEMPLATE_INDEX" val="20186838"/>
  <p:tag name="KSO_WM_SLIDE_LAYOUT" val="a_m"/>
  <p:tag name="KSO_WM_SLIDE_LAYOUT_CNT" val="1_1"/>
  <p:tag name="KSO_WM_SPECIAL_SOURCE" val="bdnull"/>
</p:tagLst>
</file>

<file path=ppt/tags/tag127.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VALUE" val="252"/>
  <p:tag name="KSO_WM_UNIT_HIGHLIGHT" val="0"/>
  <p:tag name="KSO_WM_UNIT_COMPATIBLE" val="0"/>
  <p:tag name="KSO_WM_UNIT_DIAGRAM_ISNUMVISUAL" val="0"/>
  <p:tag name="KSO_WM_UNIT_DIAGRAM_ISREFERUNIT" val="0"/>
  <p:tag name="KSO_WM_UNIT_TYPE" val="f"/>
  <p:tag name="KSO_WM_UNIT_INDEX" val="1"/>
  <p:tag name="KSO_WM_UNIT_ID" val="custom20186838_3*f*1"/>
  <p:tag name="KSO_WM_TEMPLATE_CATEGORY" val="custom"/>
  <p:tag name="KSO_WM_TEMPLATE_INDEX" val="20186838"/>
  <p:tag name="KSO_WM_UNIT_LAYERLEVEL" val="1"/>
  <p:tag name="KSO_WM_TAG_VERSION" val="1.0"/>
  <p:tag name="KSO_WM_BEAUTIFY_FLAG" val="#wm#"/>
</p:tagLst>
</file>

<file path=ppt/tags/tag128.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VALUE" val="252"/>
  <p:tag name="KSO_WM_UNIT_HIGHLIGHT" val="0"/>
  <p:tag name="KSO_WM_UNIT_COMPATIBLE" val="0"/>
  <p:tag name="KSO_WM_UNIT_DIAGRAM_ISNUMVISUAL" val="0"/>
  <p:tag name="KSO_WM_UNIT_DIAGRAM_ISREFERUNIT" val="0"/>
  <p:tag name="KSO_WM_UNIT_TYPE" val="f"/>
  <p:tag name="KSO_WM_UNIT_INDEX" val="2"/>
  <p:tag name="KSO_WM_UNIT_ID" val="custom20186838_3*f*2"/>
  <p:tag name="KSO_WM_TEMPLATE_CATEGORY" val="custom"/>
  <p:tag name="KSO_WM_TEMPLATE_INDEX" val="20186838"/>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131.xml><?xml version="1.0" encoding="utf-8"?>
<p:tagLst xmlns:p="http://schemas.openxmlformats.org/presentationml/2006/main">
  <p:tag name="KSO_WM_SLIDE_ID" val="custom20186838_3"/>
  <p:tag name="KSO_WM_TEMPLATE_SUBCATEGORY" val="0"/>
  <p:tag name="KSO_WM_SLIDE_TYPE" val="text"/>
  <p:tag name="KSO_WM_SLIDE_SUBTYPE" val="pureTxt"/>
  <p:tag name="KSO_WM_SLIDE_ITEM_CNT" val="0"/>
  <p:tag name="KSO_WM_SLIDE_INDEX" val="3"/>
  <p:tag name="KSO_WM_SLIDE_SIZE" val="621*457"/>
  <p:tag name="KSO_WM_SLIDE_POSITION" val="49*28"/>
  <p:tag name="KSO_WM_TAG_VERSION" val="1.0"/>
  <p:tag name="KSO_WM_BEAUTIFY_FLAG" val="#wm#"/>
  <p:tag name="KSO_WM_TEMPLATE_CATEGORY" val="custom"/>
  <p:tag name="KSO_WM_TEMPLATE_INDEX" val="20186838"/>
  <p:tag name="KSO_WM_SLIDE_LAYOUT" val="a_f"/>
  <p:tag name="KSO_WM_SLIDE_LAYOUT_CNT" val="1_2"/>
  <p:tag name="KSO_WM_SPECIAL_SOURCE" val="bdnull"/>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251_13*i*1"/>
  <p:tag name="KSO_WM_TEMPLATE_CATEGORY" val="custom"/>
  <p:tag name="KSO_WM_TEMPLATE_INDEX" val="20204251"/>
  <p:tag name="KSO_WM_UNIT_LAYERLEVEL" val="1"/>
  <p:tag name="KSO_WM_TAG_VERSION" val="1.0"/>
  <p:tag name="KSO_WM_BEAUTIFY_FLAG" val="#wm#"/>
  <p:tag name="KSO_WM_DIAGRAM_GROUP_CODE" val="l1-2"/>
  <p:tag name="KSO_WM_UNIT_TYPE" val="i"/>
  <p:tag name="KSO_WM_UNIT_INDEX" val="1"/>
  <p:tag name="KSO_WM_UNIT_BLOCK" val="0"/>
  <p:tag name="KSO_WM_UNIT_SUBTYPE" val="h"/>
  <p:tag name="KSO_WM_UNIT_BK_DARK_LIGHT" val="2"/>
  <p:tag name="KSO_WM_UNIT_FILL_FORE_SCHEMECOLOR_INDEX" val="15"/>
  <p:tag name="KSO_WM_UNIT_FILL_TYPE" val="1"/>
  <p:tag name="KSO_WM_UNIT_TEXT_FILL_FORE_SCHEMECOLOR_INDEX" val="2"/>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LAYERLEVEL" val="1_1_1"/>
  <p:tag name="KSO_WM_TAG_VERSION" val="1.0"/>
  <p:tag name="KSO_WM_BEAUTIFY_FLAG" val="#wm#"/>
  <p:tag name="KSO_WM_TEMPLATE_CATEGORY" val="custom"/>
  <p:tag name="KSO_WM_TEMPLATE_INDEX" val="20204251"/>
  <p:tag name="KSO_WM_UNIT_ID" val="custom20204251_25*l_h_i*1_3_1"/>
  <p:tag name="KSO_WM_UNIT_FILL_FORE_SCHEMECOLOR_INDEX" val="7"/>
  <p:tag name="KSO_WM_UNIT_FILL_TYPE" val="1"/>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2"/>
  <p:tag name="KSO_WM_UNIT_LAYERLEVEL" val="1_1_1"/>
  <p:tag name="KSO_WM_TAG_VERSION" val="1.0"/>
  <p:tag name="KSO_WM_BEAUTIFY_FLAG" val="#wm#"/>
  <p:tag name="KSO_WM_TEMPLATE_CATEGORY" val="custom"/>
  <p:tag name="KSO_WM_TEMPLATE_INDEX" val="20204251"/>
  <p:tag name="KSO_WM_UNIT_ID" val="custom20204251_25*l_h_i*1_3_2"/>
  <p:tag name="KSO_WM_UNIT_FILL_FORE_SCHEMECOLOR_INDEX" val="14"/>
  <p:tag name="KSO_WM_UNIT_FILL_TYPE" val="1"/>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3"/>
  <p:tag name="KSO_WM_UNIT_LAYERLEVEL" val="1_1_1"/>
  <p:tag name="KSO_WM_TAG_VERSION" val="1.0"/>
  <p:tag name="KSO_WM_BEAUTIFY_FLAG" val="#wm#"/>
  <p:tag name="KSO_WM_TEMPLATE_CATEGORY" val="custom"/>
  <p:tag name="KSO_WM_TEMPLATE_INDEX" val="20204251"/>
  <p:tag name="KSO_WM_UNIT_ID" val="custom20204251_25*l_h_i*1_3_3"/>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1"/>
  <p:tag name="KSO_WM_UNIT_LAYERLEVEL" val="1_1_1"/>
  <p:tag name="KSO_WM_TAG_VERSION" val="1.0"/>
  <p:tag name="KSO_WM_BEAUTIFY_FLAG" val="#wm#"/>
  <p:tag name="KSO_WM_TEMPLATE_CATEGORY" val="custom"/>
  <p:tag name="KSO_WM_TEMPLATE_INDEX" val="20204251"/>
  <p:tag name="KSO_WM_UNIT_ID" val="custom20204251_25*l_h_i*1_4_1"/>
  <p:tag name="KSO_WM_UNIT_FILL_FORE_SCHEMECOLOR_INDEX" val="8"/>
  <p:tag name="KSO_WM_UNIT_FILL_TYPE" val="1"/>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2"/>
  <p:tag name="KSO_WM_UNIT_LAYERLEVEL" val="1_1_1"/>
  <p:tag name="KSO_WM_TAG_VERSION" val="1.0"/>
  <p:tag name="KSO_WM_BEAUTIFY_FLAG" val="#wm#"/>
  <p:tag name="KSO_WM_TEMPLATE_CATEGORY" val="custom"/>
  <p:tag name="KSO_WM_TEMPLATE_INDEX" val="20204251"/>
  <p:tag name="KSO_WM_UNIT_ID" val="custom20204251_25*l_h_i*1_4_2"/>
  <p:tag name="KSO_WM_UNIT_FILL_FORE_SCHEMECOLOR_INDEX" val="14"/>
  <p:tag name="KSO_WM_UNIT_FILL_TYPE" val="1"/>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3"/>
  <p:tag name="KSO_WM_UNIT_LAYERLEVEL" val="1_1_1"/>
  <p:tag name="KSO_WM_TAG_VERSION" val="1.0"/>
  <p:tag name="KSO_WM_BEAUTIFY_FLAG" val="#wm#"/>
  <p:tag name="KSO_WM_TEMPLATE_CATEGORY" val="custom"/>
  <p:tag name="KSO_WM_TEMPLATE_INDEX" val="20204251"/>
  <p:tag name="KSO_WM_UNIT_ID" val="custom20204251_25*l_h_i*1_4_3"/>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LAYERLEVEL" val="1_1_1"/>
  <p:tag name="KSO_WM_TAG_VERSION" val="1.0"/>
  <p:tag name="KSO_WM_BEAUTIFY_FLAG" val="#wm#"/>
  <p:tag name="KSO_WM_TEMPLATE_CATEGORY" val="custom"/>
  <p:tag name="KSO_WM_TEMPLATE_INDEX" val="20204251"/>
  <p:tag name="KSO_WM_UNIT_ID" val="custom20204251_25*l_h_i*1_1_1"/>
  <p:tag name="KSO_WM_UNIT_FILL_FORE_SCHEMECOLOR_INDEX" val="5"/>
  <p:tag name="KSO_WM_UNIT_FILL_TYPE" val="1"/>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1_2"/>
  <p:tag name="KSO_WM_UNIT_LAYERLEVEL" val="1_1_1"/>
  <p:tag name="KSO_WM_TAG_VERSION" val="1.0"/>
  <p:tag name="KSO_WM_BEAUTIFY_FLAG" val="#wm#"/>
  <p:tag name="KSO_WM_TEMPLATE_CATEGORY" val="custom"/>
  <p:tag name="KSO_WM_TEMPLATE_INDEX" val="20204251"/>
  <p:tag name="KSO_WM_UNIT_ID" val="custom20204251_25*l_h_i*1_1_2"/>
  <p:tag name="KSO_WM_UNIT_FILL_FORE_SCHEMECOLOR_INDEX" val="14"/>
  <p:tag name="KSO_WM_UNIT_FILL_TYPE" val="1"/>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1_3"/>
  <p:tag name="KSO_WM_UNIT_LAYERLEVEL" val="1_1_1"/>
  <p:tag name="KSO_WM_TAG_VERSION" val="1.0"/>
  <p:tag name="KSO_WM_BEAUTIFY_FLAG" val="#wm#"/>
  <p:tag name="KSO_WM_TEMPLATE_CATEGORY" val="custom"/>
  <p:tag name="KSO_WM_TEMPLATE_INDEX" val="20204251"/>
  <p:tag name="KSO_WM_UNIT_ID" val="custom20204251_25*l_h_i*1_1_3"/>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LAYERLEVEL" val="1_1_1"/>
  <p:tag name="KSO_WM_TAG_VERSION" val="1.0"/>
  <p:tag name="KSO_WM_BEAUTIFY_FLAG" val="#wm#"/>
  <p:tag name="KSO_WM_TEMPLATE_CATEGORY" val="custom"/>
  <p:tag name="KSO_WM_TEMPLATE_INDEX" val="20204251"/>
  <p:tag name="KSO_WM_UNIT_ID" val="custom20204251_25*l_h_i*1_2_1"/>
  <p:tag name="KSO_WM_UNIT_FILL_FORE_SCHEMECOLOR_INDEX" val="6"/>
  <p:tag name="KSO_WM_UNIT_FILL_TYPE" val="1"/>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2"/>
  <p:tag name="KSO_WM_UNIT_LAYERLEVEL" val="1_1_1"/>
  <p:tag name="KSO_WM_TAG_VERSION" val="1.0"/>
  <p:tag name="KSO_WM_BEAUTIFY_FLAG" val="#wm#"/>
  <p:tag name="KSO_WM_TEMPLATE_CATEGORY" val="custom"/>
  <p:tag name="KSO_WM_TEMPLATE_INDEX" val="20204251"/>
  <p:tag name="KSO_WM_UNIT_ID" val="custom20204251_25*l_h_i*1_2_2"/>
  <p:tag name="KSO_WM_UNIT_FILL_FORE_SCHEMECOLOR_INDEX" val="14"/>
  <p:tag name="KSO_WM_UNIT_FILL_TYPE" val="1"/>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3"/>
  <p:tag name="KSO_WM_UNIT_LAYERLEVEL" val="1_1_1"/>
  <p:tag name="KSO_WM_TAG_VERSION" val="1.0"/>
  <p:tag name="KSO_WM_BEAUTIFY_FLAG" val="#wm#"/>
  <p:tag name="KSO_WM_TEMPLATE_CATEGORY" val="custom"/>
  <p:tag name="KSO_WM_TEMPLATE_INDEX" val="20204251"/>
  <p:tag name="KSO_WM_UNIT_ID" val="custom20204251_25*l_h_i*1_2_3"/>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146.xml><?xml version="1.0" encoding="utf-8"?>
<p:tagLst xmlns:p="http://schemas.openxmlformats.org/presentationml/2006/main">
  <p:tag name="KSO_WM_SLIDE_ID" val="custom20186838_3"/>
  <p:tag name="KSO_WM_TEMPLATE_SUBCATEGORY" val="0"/>
  <p:tag name="KSO_WM_SLIDE_TYPE" val="text"/>
  <p:tag name="KSO_WM_SLIDE_SUBTYPE" val="pureTxt"/>
  <p:tag name="KSO_WM_SLIDE_ITEM_CNT" val="0"/>
  <p:tag name="KSO_WM_SLIDE_INDEX" val="3"/>
  <p:tag name="KSO_WM_SLIDE_SIZE" val="621*457"/>
  <p:tag name="KSO_WM_SLIDE_POSITION" val="49*28"/>
  <p:tag name="KSO_WM_TAG_VERSION" val="1.0"/>
  <p:tag name="KSO_WM_BEAUTIFY_FLAG" val="#wm#"/>
  <p:tag name="KSO_WM_TEMPLATE_CATEGORY" val="custom"/>
  <p:tag name="KSO_WM_TEMPLATE_INDEX" val="20186838"/>
  <p:tag name="KSO_WM_SLIDE_LAYOUT" val="a_f"/>
  <p:tag name="KSO_WM_SLIDE_LAYOUT_CNT" val="1_2"/>
  <p:tag name="KSO_WM_SPECIAL_SOURCE" val="bdnull"/>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251"/>
  <p:tag name="KSO_WM_UNIT_ID" val="custom20204251_9*h_i*2_1"/>
</p:tagLst>
</file>

<file path=ppt/tags/tag148.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
  <p:tag name="KSO_WM_TEMPLATE_CATEGORY" val="custom"/>
  <p:tag name="KSO_WM_TEMPLATE_INDEX" val="20204251"/>
  <p:tag name="KSO_WM_UNIT_ID" val="custom20204251_9*h_i*1_1"/>
</p:tagLst>
</file>

<file path=ppt/tags/tag149.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
  <p:tag name="KSO_WM_TEMPLATE_CATEGORY" val="custom"/>
  <p:tag name="KSO_WM_TEMPLATE_INDEX" val="20204251"/>
  <p:tag name="KSO_WM_UNIT_ID" val="custom20204251_9*h_i*1_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PLACING_PICTURE_INFO" val="{&quot;full_picture&quot;:false,&quot;last_crop_picture&quot;:&quot;1-1&quot;,&quot;selected&quot;:&quot;1-1&quot;,&quot;spacing&quot;:6}"/>
  <p:tag name="KSO_WM_UNIT_VALUE" val="1016*1355"/>
  <p:tag name="KSO_WM_UNIT_TYPE" val="h_d"/>
  <p:tag name="KSO_WM_UNIT_INDEX" val="2_1"/>
  <p:tag name="KSO_WM_UNIT_BLOCK" val="0"/>
  <p:tag name="KSO_WM_TEMPLATE_CATEGORY" val="custom"/>
  <p:tag name="KSO_WM_TEMPLATE_INDEX" val="20204251"/>
  <p:tag name="KSO_WM_UNIT_ID" val="custom20204251_9*h_d*2_1"/>
  <p:tag name="KSO_WM_UNIT_SUPPORT_UNIT_TYPE" val="[&quot;d&quot;]"/>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152.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3,&quot;right&quot;:1.69,&quot;bottom&quot;:0.43},&quot;edge&quot;:{&quot;left&quot;:true,&quot;top&quot;:true,&quot;right&quot;:true,&quot;bottom&quot;:false}},{&quot;direction&quot;:1,&quot;horizontalAlign&quot;:-1,&quot;verticalAlign&quot;:-1,&quot;type&quot;:0,&quot;diagramDirection&quot;:0,&quot;canSetOverLayout&quot;:0,&quot;isOverLayout&quot;:0,&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edge&quot;:{&quot;left&quot;:fals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251"/>
  <p:tag name="KSO_WM_SLIDE_ID" val="custom20204251_9"/>
  <p:tag name="KSO_WM_SPECIAL_SOURCE" val="bdnull"/>
</p:tagLst>
</file>

<file path=ppt/tags/tag153.xml><?xml version="1.0" encoding="utf-8"?>
<p:tagLst xmlns:p="http://schemas.openxmlformats.org/presentationml/2006/main">
  <p:tag name="KSO_WM_UNIT_SUBTYPE" val="h"/>
  <p:tag name="KSO_WM_UNIT_TYPE" val="i"/>
  <p:tag name="KSO_WM_UNIT_INDEX" val="1"/>
  <p:tag name="KSO_WM_TEMPLATE_CATEGORY" val="custom"/>
  <p:tag name="KSO_WM_TEMPLATE_INDEX" val="20204251"/>
  <p:tag name="KSO_WM_UNIT_ID" val="custom20204251_23*i*1"/>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BK_DARK_LIGHT" val="2"/>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5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251"/>
  <p:tag name="KSO_WM_UNIT_ID" val="custom20204251_23*a*1"/>
  <p:tag name="KSO_WM_DIAGRAM_GROUP_CODE" val="l1-3"/>
  <p:tag name="KSO_WM_UNIT_ISNUMDGMTITLE" val="0"/>
  <p:tag name="KSO_WM_UNIT_TEXT_FILL_FORE_SCHEMECOLOR_INDEX" val="1"/>
  <p:tag name="KSO_WM_UNIT_TEXT_FILL_TYPE" val="1"/>
  <p:tag name="KSO_WM_UNIT_USESOURCEFORMAT_APPLY" val="1"/>
</p:tagLst>
</file>

<file path=ppt/tags/tag155.xml><?xml version="1.0" encoding="utf-8"?>
<p:tagLst xmlns:p="http://schemas.openxmlformats.org/presentationml/2006/main">
  <p:tag name="KSO_WM_TAG_VERSION" val="1.0"/>
  <p:tag name="KSO_WM_BEAUTIFY_FLAG" val="#wm#"/>
  <p:tag name="KSO_WM_TEMPLATE_CATEGORY" val="custom"/>
  <p:tag name="KSO_WM_TEMPLATE_INDEX" val="201"/>
  <p:tag name="MH" val="20150921115102"/>
  <p:tag name="MH_LIBRARY" val="GRAPHIC"/>
  <p:tag name="MH_TYPE" val="Other"/>
  <p:tag name="MH_ORDER" val="2"/>
  <p:tag name="KSO_WM_UNIT_TYPE" val="n_i"/>
  <p:tag name="KSO_WM_UNIT_INDEX" val="1_2"/>
  <p:tag name="KSO_WM_UNIT_ID" val="custom201_13*n_i*1_2"/>
  <p:tag name="KSO_WM_UNIT_CLEAR" val="1"/>
  <p:tag name="KSO_WM_UNIT_LAYERLEVEL" val="1_1"/>
  <p:tag name="KSO_WM_DIAGRAM_GROUP_CODE" val="n1-1"/>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TAG_VERSION" val="1.0"/>
  <p:tag name="KSO_WM_BEAUTIFY_FLAG" val="#wm#"/>
  <p:tag name="KSO_WM_TEMPLATE_CATEGORY" val="custom"/>
  <p:tag name="KSO_WM_TEMPLATE_INDEX" val="201"/>
  <p:tag name="MH" val="20150921115102"/>
  <p:tag name="MH_LIBRARY" val="GRAPHIC"/>
  <p:tag name="MH_TYPE" val="Title"/>
  <p:tag name="MH_ORDER" val="1"/>
  <p:tag name="KSO_WM_UNIT_TYPE" val="n_h_a"/>
  <p:tag name="KSO_WM_UNIT_INDEX" val="1_1_1"/>
  <p:tag name="KSO_WM_UNIT_ID" val="custom201_13*n_h_a*1_1_1"/>
  <p:tag name="KSO_WM_UNIT_CLEAR" val="1"/>
  <p:tag name="KSO_WM_UNIT_LAYERLEVEL" val="1_1_1"/>
  <p:tag name="KSO_WM_UNIT_VALUE" val="35"/>
  <p:tag name="KSO_WM_UNIT_HIGHLIGHT" val="0"/>
  <p:tag name="KSO_WM_UNIT_COMPATIBLE" val="0"/>
  <p:tag name="KSO_WM_UNIT_PRESET_TEXT_INDEX" val="3"/>
  <p:tag name="KSO_WM_UNIT_PRESET_TEXT_LEN" val="5"/>
  <p:tag name="KSO_WM_DIAGRAM_GROUP_CODE" val="n1-1"/>
  <p:tag name="KSO_WM_UNIT_FILL_FORE_SCHEMECOLOR_INDEX" val="5"/>
  <p:tag name="KSO_WM_UNIT_FILL_TYPE" val="1"/>
  <p:tag name="KSO_WM_UNIT_USESOURCEFORMAT_APPLY" val="1"/>
</p:tagLst>
</file>

<file path=ppt/tags/tag157.xml><?xml version="1.0" encoding="utf-8"?>
<p:tagLst xmlns:p="http://schemas.openxmlformats.org/presentationml/2006/main">
  <p:tag name="KSO_WM_TAG_VERSION" val="1.0"/>
  <p:tag name="KSO_WM_BEAUTIFY_FLAG" val="#wm#"/>
  <p:tag name="KSO_WM_TEMPLATE_CATEGORY" val="custom"/>
  <p:tag name="KSO_WM_TEMPLATE_INDEX" val="201"/>
  <p:tag name="MH" val="20150921115102"/>
  <p:tag name="MH_LIBRARY" val="GRAPHIC"/>
  <p:tag name="MH_TYPE" val="Other"/>
  <p:tag name="MH_ORDER" val="3"/>
  <p:tag name="KSO_WM_UNIT_TYPE" val="n_i"/>
  <p:tag name="KSO_WM_UNIT_INDEX" val="1_3"/>
  <p:tag name="KSO_WM_UNIT_ID" val="custom201_13*n_i*1_3"/>
  <p:tag name="KSO_WM_UNIT_CLEAR" val="1"/>
  <p:tag name="KSO_WM_UNIT_LAYERLEVEL" val="1_1"/>
  <p:tag name="KSO_WM_DIAGRAM_GROUP_CODE" val="n1-1"/>
  <p:tag name="KSO_WM_UNIT_TEXT_FILL_FORE_SCHEMECOLOR_INDEX" val="2"/>
  <p:tag name="KSO_WM_UNIT_TEXT_FILL_TYPE" val="1"/>
  <p:tag name="KSO_WM_UNIT_USESOURCEFORMAT_APPLY" val="1"/>
</p:tagLst>
</file>

<file path=ppt/tags/tag158.xml><?xml version="1.0" encoding="utf-8"?>
<p:tagLst xmlns:p="http://schemas.openxmlformats.org/presentationml/2006/main">
  <p:tag name="KSO_WM_TAG_VERSION" val="1.0"/>
  <p:tag name="KSO_WM_BEAUTIFY_FLAG" val="#wm#"/>
  <p:tag name="KSO_WM_TEMPLATE_CATEGORY" val="custom"/>
  <p:tag name="KSO_WM_TEMPLATE_INDEX" val="201"/>
  <p:tag name="MH" val="20150921115102"/>
  <p:tag name="MH_LIBRARY" val="GRAPHIC"/>
  <p:tag name="MH_TYPE" val="Other"/>
  <p:tag name="MH_ORDER" val="4"/>
  <p:tag name="KSO_WM_UNIT_TYPE" val="n_i"/>
  <p:tag name="KSO_WM_UNIT_INDEX" val="1_4"/>
  <p:tag name="KSO_WM_UNIT_ID" val="custom201_13*n_i*1_4"/>
  <p:tag name="KSO_WM_UNIT_CLEAR" val="1"/>
  <p:tag name="KSO_WM_UNIT_LAYERLEVEL" val="1_1"/>
  <p:tag name="KSO_WM_DIAGRAM_GROUP_CODE" val="n1-1"/>
  <p:tag name="KSO_WM_UNIT_FILL_FORE_SCHEMECOLOR_INDEX" val="6"/>
  <p:tag name="KSO_WM_UNIT_FILL_TYPE" val="1"/>
  <p:tag name="KSO_WM_UNIT_TEXT_FILL_FORE_SCHEMECOLOR_INDEX" val="2"/>
  <p:tag name="KSO_WM_UNIT_TEXT_FILL_TYPE" val="1"/>
  <p:tag name="KSO_WM_UNIT_USESOURCEFORMAT_APPLY" val="1"/>
</p:tagLst>
</file>

<file path=ppt/tags/tag159.xml><?xml version="1.0" encoding="utf-8"?>
<p:tagLst xmlns:p="http://schemas.openxmlformats.org/presentationml/2006/main">
  <p:tag name="KSO_WM_TAG_VERSION" val="1.0"/>
  <p:tag name="KSO_WM_BEAUTIFY_FLAG" val="#wm#"/>
  <p:tag name="KSO_WM_TEMPLATE_CATEGORY" val="custom"/>
  <p:tag name="KSO_WM_TEMPLATE_INDEX" val="201"/>
  <p:tag name="MH" val="20150921115102"/>
  <p:tag name="MH_LIBRARY" val="GRAPHIC"/>
  <p:tag name="MH_TYPE" val="Other"/>
  <p:tag name="MH_ORDER" val="1"/>
  <p:tag name="KSO_WM_UNIT_TYPE" val="n_i"/>
  <p:tag name="KSO_WM_UNIT_INDEX" val="1_1"/>
  <p:tag name="KSO_WM_UNIT_ID" val="custom201_13*n_i*1_1"/>
  <p:tag name="KSO_WM_UNIT_CLEAR" val="1"/>
  <p:tag name="KSO_WM_UNIT_LAYERLEVEL" val="1_1"/>
  <p:tag name="KSO_WM_DIAGRAM_GROUP_CODE" val="n1-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TAG_VERSION" val="1.0"/>
  <p:tag name="KSO_WM_BEAUTIFY_FLAG" val="#wm#"/>
  <p:tag name="KSO_WM_TEMPLATE_CATEGORY" val="custom"/>
  <p:tag name="KSO_WM_TEMPLATE_INDEX" val="201"/>
  <p:tag name="MH" val="20150921115102"/>
  <p:tag name="MH_LIBRARY" val="GRAPHIC"/>
  <p:tag name="MH_TYPE" val="Other"/>
  <p:tag name="MH_ORDER" val="2"/>
  <p:tag name="KSO_WM_UNIT_TYPE" val="n_i"/>
  <p:tag name="KSO_WM_UNIT_INDEX" val="1_2"/>
  <p:tag name="KSO_WM_UNIT_ID" val="custom201_13*n_i*1_2"/>
  <p:tag name="KSO_WM_UNIT_CLEAR" val="1"/>
  <p:tag name="KSO_WM_UNIT_LAYERLEVEL" val="1_1"/>
  <p:tag name="KSO_WM_DIAGRAM_GROUP_CODE" val="n1-1"/>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TAG_VERSION" val="1.0"/>
  <p:tag name="KSO_WM_BEAUTIFY_FLAG" val="#wm#"/>
  <p:tag name="KSO_WM_TEMPLATE_CATEGORY" val="custom"/>
  <p:tag name="KSO_WM_TEMPLATE_INDEX" val="201"/>
  <p:tag name="MH" val="20150921115102"/>
  <p:tag name="MH_LIBRARY" val="GRAPHIC"/>
  <p:tag name="MH_TYPE" val="Title"/>
  <p:tag name="MH_ORDER" val="1"/>
  <p:tag name="KSO_WM_UNIT_TYPE" val="n_h_a"/>
  <p:tag name="KSO_WM_UNIT_INDEX" val="1_1_1"/>
  <p:tag name="KSO_WM_UNIT_ID" val="custom201_13*n_h_a*1_1_1"/>
  <p:tag name="KSO_WM_UNIT_CLEAR" val="1"/>
  <p:tag name="KSO_WM_UNIT_LAYERLEVEL" val="1_1_1"/>
  <p:tag name="KSO_WM_UNIT_VALUE" val="35"/>
  <p:tag name="KSO_WM_UNIT_HIGHLIGHT" val="0"/>
  <p:tag name="KSO_WM_UNIT_COMPATIBLE" val="0"/>
  <p:tag name="KSO_WM_UNIT_PRESET_TEXT_INDEX" val="3"/>
  <p:tag name="KSO_WM_UNIT_PRESET_TEXT_LEN" val="5"/>
  <p:tag name="KSO_WM_DIAGRAM_GROUP_CODE" val="n1-1"/>
  <p:tag name="KSO_WM_UNIT_FILL_FORE_SCHEMECOLOR_INDEX" val="5"/>
  <p:tag name="KSO_WM_UNIT_FILL_TYPE" val="1"/>
  <p:tag name="KSO_WM_UNIT_USESOURCEFORMAT_APPLY" val="1"/>
</p:tagLst>
</file>

<file path=ppt/tags/tag16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2"/>
  <p:tag name="KSO_WM_SLIDE_INDEX" val="23"/>
  <p:tag name="KSO_WM_SLIDE_SIZE" val="339.812*278.259"/>
  <p:tag name="KSO_WM_SLIDE_POSITION" val="309.913*160.918"/>
  <p:tag name="KSO_WM_DIAGRAM_GROUP_CODE" val="l1-3"/>
  <p:tag name="KSO_WM_SLIDE_DIAGTYPE" val="l"/>
  <p:tag name="KSO_WM_TAG_VERSION" val="1.0"/>
  <p:tag name="KSO_WM_BEAUTIFY_FLAG" val="#wm#"/>
  <p:tag name="KSO_WM_SLIDE_LAYOUT" val="a_i_l"/>
  <p:tag name="KSO_WM_SLIDE_LAYOUT_CNT" val="1_1_1"/>
  <p:tag name="KSO_WM_TEMPLATE_MASTER_TYPE" val="1"/>
  <p:tag name="KSO_WM_TEMPLATE_COLOR_TYPE" val="1"/>
  <p:tag name="KSO_WM_TEMPLATE_CATEGORY" val="custom"/>
  <p:tag name="KSO_WM_TEMPLATE_INDEX" val="20204251"/>
  <p:tag name="KSO_WM_SLIDE_ID" val="custom20204251_23"/>
  <p:tag name="KSO_WM_SPECIAL_SOURCE" val="bdnull"/>
</p:tagLst>
</file>

<file path=ppt/tags/tag163.xml><?xml version="1.0" encoding="utf-8"?>
<p:tagLst xmlns:p="http://schemas.openxmlformats.org/presentationml/2006/main">
  <p:tag name="KSO_WM_UNIT_SUBTYPE" val="h"/>
  <p:tag name="KSO_WM_UNIT_TYPE" val="i"/>
  <p:tag name="KSO_WM_UNIT_INDEX" val="1"/>
  <p:tag name="KSO_WM_TEMPLATE_CATEGORY" val="custom"/>
  <p:tag name="KSO_WM_TEMPLATE_INDEX" val="20204251"/>
  <p:tag name="KSO_WM_UNIT_ID" val="custom20204251_23*i*1"/>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BK_DARK_LIGHT" val="2"/>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64.xml><?xml version="1.0" encoding="utf-8"?>
<p:tagLst xmlns:p="http://schemas.openxmlformats.org/presentationml/2006/main">
  <p:tag name="KSO_WM_TEMPLATE_CATEGORY" val="custom"/>
  <p:tag name="KSO_WM_TEMPLATE_INDEX" val="20204251"/>
  <p:tag name="KSO_WM_SPECIAL_SOURCE" val="bdnull"/>
</p:tagLst>
</file>

<file path=ppt/tags/tag165.xml><?xml version="1.0" encoding="utf-8"?>
<p:tagLst xmlns:p="http://schemas.openxmlformats.org/presentationml/2006/main">
  <p:tag name="KSO_WM_UNIT_SUBTYPE" val="h"/>
  <p:tag name="KSO_WM_UNIT_TYPE" val="i"/>
  <p:tag name="KSO_WM_UNIT_INDEX" val="1"/>
  <p:tag name="KSO_WM_TEMPLATE_CATEGORY" val="custom"/>
  <p:tag name="KSO_WM_TEMPLATE_INDEX" val="20204251"/>
  <p:tag name="KSO_WM_UNIT_ID" val="custom20204251_23*i*1"/>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BK_DARK_LIGHT" val="2"/>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TEMPLATE_CATEGORY" val="custom"/>
  <p:tag name="KSO_WM_TEMPLATE_INDEX" val="20204251"/>
  <p:tag name="KSO_WM_SPECIAL_SOURCE" val="bdnull"/>
</p:tagLst>
</file>

<file path=ppt/tags/tag167.xml><?xml version="1.0" encoding="utf-8"?>
<p:tagLst xmlns:p="http://schemas.openxmlformats.org/presentationml/2006/main">
  <p:tag name="KSO_WM_UNIT_SUBTYPE" val="h"/>
  <p:tag name="KSO_WM_UNIT_TYPE" val="i"/>
  <p:tag name="KSO_WM_UNIT_INDEX" val="1"/>
  <p:tag name="KSO_WM_TEMPLATE_CATEGORY" val="custom"/>
  <p:tag name="KSO_WM_TEMPLATE_INDEX" val="20204251"/>
  <p:tag name="KSO_WM_UNIT_ID" val="custom20204251_23*i*1"/>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BK_DARK_LIGHT" val="2"/>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KSO_WM_TEMPLATE_CATEGORY" val="custom"/>
  <p:tag name="KSO_WM_TEMPLATE_INDEX" val="20204251"/>
  <p:tag name="KSO_WM_SPECIAL_SOURCE" val="bdnull"/>
</p:tagLst>
</file>

<file path=ppt/tags/tag169.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VALUE" val="252"/>
  <p:tag name="KSO_WM_UNIT_HIGHLIGHT" val="0"/>
  <p:tag name="KSO_WM_UNIT_COMPATIBLE" val="0"/>
  <p:tag name="KSO_WM_UNIT_DIAGRAM_ISNUMVISUAL" val="0"/>
  <p:tag name="KSO_WM_UNIT_DIAGRAM_ISREFERUNIT" val="0"/>
  <p:tag name="KSO_WM_UNIT_TYPE" val="f"/>
  <p:tag name="KSO_WM_UNIT_INDEX" val="1"/>
  <p:tag name="KSO_WM_UNIT_ID" val="custom20186838_3*f*1"/>
  <p:tag name="KSO_WM_TEMPLATE_CATEGORY" val="custom"/>
  <p:tag name="KSO_WM_TEMPLATE_INDEX" val="20186838"/>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0.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VALUE" val="252"/>
  <p:tag name="KSO_WM_UNIT_HIGHLIGHT" val="0"/>
  <p:tag name="KSO_WM_UNIT_COMPATIBLE" val="0"/>
  <p:tag name="KSO_WM_UNIT_DIAGRAM_ISNUMVISUAL" val="0"/>
  <p:tag name="KSO_WM_UNIT_DIAGRAM_ISREFERUNIT" val="0"/>
  <p:tag name="KSO_WM_UNIT_TYPE" val="f"/>
  <p:tag name="KSO_WM_UNIT_INDEX" val="2"/>
  <p:tag name="KSO_WM_UNIT_ID" val="custom20186838_3*f*2"/>
  <p:tag name="KSO_WM_TEMPLATE_CATEGORY" val="custom"/>
  <p:tag name="KSO_WM_TEMPLATE_INDEX" val="20186838"/>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172.xml><?xml version="1.0" encoding="utf-8"?>
<p:tagLst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173.xml><?xml version="1.0" encoding="utf-8"?>
<p:tagLst xmlns:p="http://schemas.openxmlformats.org/presentationml/2006/main">
  <p:tag name="KSO_WM_UNIT_PLACING_PICTURE_USER_VIEWPORT" val="{&quot;height&quot;:3480,&quot;width&quot;:9240}"/>
</p:tagLst>
</file>

<file path=ppt/tags/tag174.xml><?xml version="1.0" encoding="utf-8"?>
<p:tagLst xmlns:p="http://schemas.openxmlformats.org/presentationml/2006/main">
  <p:tag name="KSO_WM_SLIDE_ID" val="custom20186838_3"/>
  <p:tag name="KSO_WM_TEMPLATE_SUBCATEGORY" val="0"/>
  <p:tag name="KSO_WM_SLIDE_TYPE" val="text"/>
  <p:tag name="KSO_WM_SLIDE_SUBTYPE" val="pureTxt"/>
  <p:tag name="KSO_WM_SLIDE_ITEM_CNT" val="0"/>
  <p:tag name="KSO_WM_SLIDE_INDEX" val="3"/>
  <p:tag name="KSO_WM_SLIDE_SIZE" val="621*457"/>
  <p:tag name="KSO_WM_SLIDE_POSITION" val="49*28"/>
  <p:tag name="KSO_WM_TAG_VERSION" val="1.0"/>
  <p:tag name="KSO_WM_BEAUTIFY_FLAG" val="#wm#"/>
  <p:tag name="KSO_WM_TEMPLATE_CATEGORY" val="custom"/>
  <p:tag name="KSO_WM_TEMPLATE_INDEX" val="20186838"/>
  <p:tag name="KSO_WM_SLIDE_LAYOUT" val="a_f"/>
  <p:tag name="KSO_WM_SLIDE_LAYOUT_CNT" val="1_2"/>
  <p:tag name="KSO_WM_SPECIAL_SOURCE" val="bdnull"/>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251_13*i*1"/>
  <p:tag name="KSO_WM_TEMPLATE_CATEGORY" val="custom"/>
  <p:tag name="KSO_WM_TEMPLATE_INDEX" val="20204251"/>
  <p:tag name="KSO_WM_UNIT_LAYERLEVEL" val="1"/>
  <p:tag name="KSO_WM_TAG_VERSION" val="1.0"/>
  <p:tag name="KSO_WM_BEAUTIFY_FLAG" val="#wm#"/>
  <p:tag name="KSO_WM_DIAGRAM_GROUP_CODE" val="l1-2"/>
  <p:tag name="KSO_WM_UNIT_TYPE" val="i"/>
  <p:tag name="KSO_WM_UNIT_INDEX" val="1"/>
  <p:tag name="KSO_WM_UNIT_BLOCK" val="0"/>
  <p:tag name="KSO_WM_UNIT_SUBTYPE" val="h"/>
  <p:tag name="KSO_WM_UNIT_BK_DARK_LIGHT" val="2"/>
  <p:tag name="KSO_WM_UNIT_FILL_FORE_SCHEMECOLOR_INDEX" val="15"/>
  <p:tag name="KSO_WM_UNIT_FILL_TYPE" val="1"/>
  <p:tag name="KSO_WM_UNIT_TEXT_FILL_FORE_SCHEMECOLOR_INDEX" val="2"/>
  <p:tag name="KSO_WM_UNIT_TEXT_FILL_TYPE" val="1"/>
  <p:tag name="KSO_WM_UNIT_USESOURCEFORMAT_APPLY" val="1"/>
</p:tagLst>
</file>

<file path=ppt/tags/tag176.xml><?xml version="1.0" encoding="utf-8"?>
<p:tagLst xmlns:p="http://schemas.openxmlformats.org/presentationml/2006/main">
  <p:tag name="KSO_WM_SLIDE_ID" val="custom20204251_13"/>
  <p:tag name="KSO_WM_TEMPLATE_SUBCATEGORY" val="0"/>
  <p:tag name="KSO_WM_TEMPLATE_MASTER_TYPE" val="1"/>
  <p:tag name="KSO_WM_TEMPLATE_COLOR_TYPE" val="1"/>
  <p:tag name="KSO_WM_SLIDE_ITEM_CNT" val="1"/>
  <p:tag name="KSO_WM_SLIDE_INDEX" val="13"/>
  <p:tag name="KSO_WM_TAG_VERSION" val="1.0"/>
  <p:tag name="KSO_WM_BEAUTIFY_FLAG" val="#wm#"/>
  <p:tag name="KSO_WM_TEMPLATE_CATEGORY" val="custom"/>
  <p:tag name="KSO_WM_TEMPLATE_INDEX" val="20204251"/>
  <p:tag name="KSO_WM_SLIDE_TYPE" val="text"/>
  <p:tag name="KSO_WM_SLIDE_SUBTYPE" val="diag"/>
  <p:tag name="KSO_WM_SLIDE_SIZE" val="723.5*43.55"/>
  <p:tag name="KSO_WM_SLIDE_POSITION" val="118.25*306.614"/>
  <p:tag name="KSO_WM_DIAGRAM_GROUP_CODE" val="l1-2"/>
  <p:tag name="KSO_WM_SLIDE_DIAGTYPE" val="l"/>
  <p:tag name="KSO_WM_SLIDE_LAYOUT" val="i_l"/>
  <p:tag name="KSO_WM_SLIDE_LAYOUT_CNT" val="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BACKGROUND" val="[&quot;general&quot;,&quot;belt&quot;]"/>
  <p:tag name="KSO_WM_SLIDE_RATIO" val="1.777778"/>
  <p:tag name="KSO_WM_SPECIAL_SOURCE" val="bdnull"/>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178.xml><?xml version="1.0" encoding="utf-8"?>
<p:tagLst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179.xml><?xml version="1.0" encoding="utf-8"?>
<p:tagLst xmlns:p="http://schemas.openxmlformats.org/presentationml/2006/main">
  <p:tag name="KSO_WM_TEMPLATE_CATEGORY" val="custom"/>
  <p:tag name="KSO_WM_TEMPLATE_INDEX" val="20204251"/>
  <p:tag name="KSO_WM_SPECIAL_SOURCE" val="bdnul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0.xml><?xml version="1.0" encoding="utf-8"?>
<p:tagLst xmlns:p="http://schemas.openxmlformats.org/presentationml/2006/main">
  <p:tag name="KSO_WM_TEMPLATE_CATEGORY" val="custom"/>
  <p:tag name="KSO_WM_TEMPLATE_INDEX" val="20204251"/>
  <p:tag name="KSO_WM_SPECIAL_SOURCE" val="bdnull"/>
</p:tagLst>
</file>

<file path=ppt/tags/tag181.xml><?xml version="1.0" encoding="utf-8"?>
<p:tagLst xmlns:p="http://schemas.openxmlformats.org/presentationml/2006/main">
  <p:tag name="KSO_WM_TEMPLATE_CATEGORY" val="custom"/>
  <p:tag name="KSO_WM_TEMPLATE_INDEX" val="20204251"/>
  <p:tag name="KSO_WM_SPECIAL_SOURCE" val="bdnull"/>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183.xml><?xml version="1.0" encoding="utf-8"?>
<p:tagLst xmlns:p="http://schemas.openxmlformats.org/presentationml/2006/main">
  <p:tag name="KSO_WM_SLIDE_ID" val="custom20186838_16"/>
  <p:tag name="KSO_WM_TEMPLATE_SUBCATEGORY" val="0"/>
  <p:tag name="KSO_WM_SLIDE_TYPE" val="text"/>
  <p:tag name="KSO_WM_SLIDE_SUBTYPE" val="diag"/>
  <p:tag name="KSO_WM_SLIDE_ITEM_CNT" val="4"/>
  <p:tag name="KSO_WM_SLIDE_INDEX" val="16"/>
  <p:tag name="KSO_WM_SLIDE_SIZE" val="635.161*162.781"/>
  <p:tag name="KSO_WM_SLIDE_POSITION" val="42.4198*220.904"/>
  <p:tag name="KSO_WM_DIAGRAM_GROUP_CODE" val="m1-2"/>
  <p:tag name="KSO_WM_SLIDE_DIAGTYPE" val="m"/>
  <p:tag name="KSO_WM_TAG_VERSION" val="1.0"/>
  <p:tag name="KSO_WM_BEAUTIFY_FLAG" val="#wm#"/>
  <p:tag name="KSO_WM_TEMPLATE_CATEGORY" val="custom"/>
  <p:tag name="KSO_WM_TEMPLATE_INDEX" val="20186838"/>
  <p:tag name="KSO_WM_SLIDE_LAYOUT" val="a_m"/>
  <p:tag name="KSO_WM_SLIDE_LAYOUT_CNT" val="1_1"/>
  <p:tag name="KSO_WM_SPECIAL_SOURCE" val="bdnull"/>
</p:tagLst>
</file>

<file path=ppt/tags/tag184.xml><?xml version="1.0" encoding="utf-8"?>
<p:tagLst xmlns:p="http://schemas.openxmlformats.org/presentationml/2006/main">
  <p:tag name="KSO_WM_UNIT_ISCONTENTSTITLE" val="0"/>
  <p:tag name="KSO_WM_UNIT_PRESET_TEXT" val="谢谢观看"/>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86838_23*a*1"/>
  <p:tag name="KSO_WM_TEMPLATE_CATEGORY" val="custom"/>
  <p:tag name="KSO_WM_TEMPLATE_INDEX" val="20186838"/>
  <p:tag name="KSO_WM_UNIT_LAYERLEVEL" val="1"/>
  <p:tag name="KSO_WM_TAG_VERSION" val="1.0"/>
  <p:tag name="KSO_WM_BEAUTIFY_FLAG" val="#wm#"/>
</p:tagLst>
</file>

<file path=ppt/tags/tag185.xml><?xml version="1.0" encoding="utf-8"?>
<p:tagLst xmlns:p="http://schemas.openxmlformats.org/presentationml/2006/main">
  <p:tag name="KSO_WM_COMBINE_RELATE_SLIDE_ID" val="background20177672_13"/>
  <p:tag name="KSO_WM_SLIDE_ID" val="custom20186838_23"/>
  <p:tag name="KSO_WM_TEMPLATE_SUBCATEGORY" val="0"/>
  <p:tag name="KSO_WM_SLIDE_TYPE" val="endPage"/>
  <p:tag name="KSO_WM_SLIDE_SUBTYPE" val="pureTxt"/>
  <p:tag name="KSO_WM_SLIDE_ITEM_CNT" val="0"/>
  <p:tag name="KSO_WM_SLIDE_INDEX" val="23"/>
  <p:tag name="KSO_WM_TAG_VERSION" val="1.0"/>
  <p:tag name="KSO_WM_BEAUTIFY_FLAG" val="#wm#"/>
  <p:tag name="KSO_WM_TEMPLATE_CATEGORY" val="custom"/>
  <p:tag name="KSO_WM_TEMPLATE_INDEX" val="20186838"/>
  <p:tag name="KSO_WM_SLIDE_LAYOUT" val="a_f"/>
  <p:tag name="KSO_WM_SLIDE_LAYOUT_CNT" val="1_1"/>
  <p:tag name="KSO_WM_SPECIAL_SOURCE" val="bdnul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6838"/>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6838"/>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4.xml><?xml version="1.0" encoding="utf-8"?>
<p:tagLst xmlns:p="http://schemas.openxmlformats.org/presentationml/2006/main">
  <p:tag name="KSO_WM_TEMPLATE_THUMBS_INDEX" val="1、6、10、16、19、20、23"/>
  <p:tag name="KSO_WM_TEMPLATE_SUBCATEGORY" val="0"/>
  <p:tag name="KSO_WM_TAG_VERSION" val="1.0"/>
  <p:tag name="KSO_WM_BEAUTIFY_FLAG" val="#wm#"/>
  <p:tag name="KSO_WM_TEMPLATE_CATEGORY" val="custom"/>
  <p:tag name="KSO_WM_TEMPLATE_INDEX" val="20186838"/>
</p:tagLst>
</file>

<file path=ppt/tags/tag45.xml><?xml version="1.0" encoding="utf-8"?>
<p:tagLst xmlns:p="http://schemas.openxmlformats.org/presentationml/2006/main">
  <p:tag name="KSO_WM_UNIT_ISCONTENTSTITLE" val="0"/>
  <p:tag name="KSO_WM_UNIT_PRESET_TEXT" val="黄色简约通用模板"/>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186838_1*a*1"/>
  <p:tag name="KSO_WM_TEMPLATE_CATEGORY" val="custom"/>
  <p:tag name="KSO_WM_TEMPLATE_INDEX" val="20186838"/>
  <p:tag name="KSO_WM_UNIT_LAYERLEVEL" val="1"/>
  <p:tag name="KSO_WM_TAG_VERSION" val="1.0"/>
  <p:tag name="KSO_WM_BEAUTIFY_FLAG" val="#wm#"/>
</p:tagLst>
</file>

<file path=ppt/tags/tag46.xml><?xml version="1.0" encoding="utf-8"?>
<p:tagLst xmlns:p="http://schemas.openxmlformats.org/presentationml/2006/main">
  <p:tag name="KSO_WM_UNIT_ISCONTENTSTITLE" val="0"/>
  <p:tag name="KSO_WM_UNIT_PRESET_TEXT" val="Lorem ipsum dolor sit amet, consectetur"/>
  <p:tag name="KSO_WM_UNIT_NOCLEAR" val="0"/>
  <p:tag name="KSO_WM_UNIT_VALUE" val="36"/>
  <p:tag name="KSO_WM_UNIT_HIGHLIGHT" val="0"/>
  <p:tag name="KSO_WM_UNIT_COMPATIBLE" val="0"/>
  <p:tag name="KSO_WM_UNIT_DIAGRAM_ISNUMVISUAL" val="0"/>
  <p:tag name="KSO_WM_UNIT_DIAGRAM_ISREFERUNIT" val="0"/>
  <p:tag name="KSO_WM_UNIT_TYPE" val="b"/>
  <p:tag name="KSO_WM_UNIT_INDEX" val="1"/>
  <p:tag name="KSO_WM_UNIT_ID" val="custom20186838_1*b*1"/>
  <p:tag name="KSO_WM_TEMPLATE_CATEGORY" val="custom"/>
  <p:tag name="KSO_WM_TEMPLATE_INDEX" val="20186838"/>
  <p:tag name="KSO_WM_UNIT_LAYERLEVEL" val="1"/>
  <p:tag name="KSO_WM_TAG_VERSION" val="1.0"/>
  <p:tag name="KSO_WM_BEAUTIFY_FLAG" val="#wm#"/>
</p:tagLst>
</file>

<file path=ppt/tags/tag47.xml><?xml version="1.0" encoding="utf-8"?>
<p:tagLst xmlns:p="http://schemas.openxmlformats.org/presentationml/2006/main">
  <p:tag name="KSO_WM_TEMPLATE_THUMBS_INDEX" val="1、6、10、16、19、20、23"/>
  <p:tag name="KSO_WM_SLIDE_ID" val="custom2018683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6838"/>
  <p:tag name="KSO_WM_SLIDE_LAYOUT" val="a_b"/>
  <p:tag name="KSO_WM_SLIDE_LAYOUT_CNT" val="1_1"/>
  <p:tag name="KSO_WM_SLIDE_MODEL_TYPE" val="cover"/>
  <p:tag name="KSO_WM_SPECIAL_SOURCE" val="bdnull"/>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1"/>
  <p:tag name="KSO_WM_UNIT_ID" val="custom20186838_18*m_i*1_1"/>
  <p:tag name="KSO_WM_TEMPLATE_CATEGORY" val="custom"/>
  <p:tag name="KSO_WM_TEMPLATE_INDEX" val="201868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2"/>
  <p:tag name="KSO_WM_UNIT_ID" val="custom20186838_18*m_i*1_2"/>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xml><?xml version="1.0" encoding="utf-8"?>
<p:tagLst xmlns:p="http://schemas.openxmlformats.org/presentationml/2006/main">
  <p:tag name="KSO_WM_UNIT_PRESET_TEXT" val="单击此处添加文本具体内容"/>
  <p:tag name="KSO_WM_UNIT_NOCLEAR" val="0"/>
  <p:tag name="KSO_WM_UNIT_VALUE" val="30"/>
  <p:tag name="KSO_WM_UNIT_HIGHLIGHT" val="0"/>
  <p:tag name="KSO_WM_UNIT_COMPATIBLE" val="0"/>
  <p:tag name="KSO_WM_UNIT_DIAGRAM_ISNUMVISUAL" val="0"/>
  <p:tag name="KSO_WM_UNIT_DIAGRAM_ISREFERUNIT" val="0"/>
  <p:tag name="KSO_WM_DIAGRAM_GROUP_CODE" val="m1-2"/>
  <p:tag name="KSO_WM_UNIT_TYPE" val="m_h_f"/>
  <p:tag name="KSO_WM_UNIT_INDEX" val="1_1_1"/>
  <p:tag name="KSO_WM_UNIT_ID" val="custom20186838_18*m_h_f*1_1_1"/>
  <p:tag name="KSO_WM_TEMPLATE_CATEGORY" val="custom"/>
  <p:tag name="KSO_WM_TEMPLATE_INDEX" val="20186838"/>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3"/>
  <p:tag name="KSO_WM_UNIT_ID" val="custom20186838_18*m_i*1_3"/>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4"/>
  <p:tag name="KSO_WM_UNIT_ID" val="custom20186838_18*m_i*1_4"/>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5"/>
  <p:tag name="KSO_WM_UNIT_ID" val="custom20186838_18*m_i*1_5"/>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6"/>
  <p:tag name="KSO_WM_UNIT_ID" val="custom20186838_18*m_i*1_6"/>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7"/>
  <p:tag name="KSO_WM_UNIT_ID" val="custom20186838_18*m_i*1_7"/>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56.xml><?xml version="1.0" encoding="utf-8"?>
<p:tagLst xmlns:p="http://schemas.openxmlformats.org/presentationml/2006/main">
  <p:tag name="KSO_WM_UNIT_PRESET_TEXT" val="单击此处添加文本具体内容"/>
  <p:tag name="KSO_WM_UNIT_NOCLEAR" val="0"/>
  <p:tag name="KSO_WM_UNIT_VALUE" val="30"/>
  <p:tag name="KSO_WM_UNIT_HIGHLIGHT" val="0"/>
  <p:tag name="KSO_WM_UNIT_COMPATIBLE" val="0"/>
  <p:tag name="KSO_WM_UNIT_DIAGRAM_ISNUMVISUAL" val="0"/>
  <p:tag name="KSO_WM_UNIT_DIAGRAM_ISREFERUNIT" val="0"/>
  <p:tag name="KSO_WM_DIAGRAM_GROUP_CODE" val="m1-2"/>
  <p:tag name="KSO_WM_UNIT_TYPE" val="m_h_f"/>
  <p:tag name="KSO_WM_UNIT_INDEX" val="1_5_1"/>
  <p:tag name="KSO_WM_UNIT_ID" val="custom20186838_18*m_h_f*1_5_1"/>
  <p:tag name="KSO_WM_TEMPLATE_CATEGORY" val="custom"/>
  <p:tag name="KSO_WM_TEMPLATE_INDEX" val="20186838"/>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8"/>
  <p:tag name="KSO_WM_UNIT_ID" val="custom20186838_18*m_i*1_8"/>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58.xml><?xml version="1.0" encoding="utf-8"?>
<p:tagLst xmlns:p="http://schemas.openxmlformats.org/presentationml/2006/main">
  <p:tag name="KSO_WM_UNIT_PRESET_TEXT" val="单击此处添加文本具体内容"/>
  <p:tag name="KSO_WM_UNIT_NOCLEAR" val="0"/>
  <p:tag name="KSO_WM_UNIT_VALUE" val="30"/>
  <p:tag name="KSO_WM_UNIT_HIGHLIGHT" val="0"/>
  <p:tag name="KSO_WM_UNIT_COMPATIBLE" val="0"/>
  <p:tag name="KSO_WM_UNIT_DIAGRAM_ISNUMVISUAL" val="0"/>
  <p:tag name="KSO_WM_UNIT_DIAGRAM_ISREFERUNIT" val="0"/>
  <p:tag name="KSO_WM_DIAGRAM_GROUP_CODE" val="m1-2"/>
  <p:tag name="KSO_WM_UNIT_TYPE" val="m_h_f"/>
  <p:tag name="KSO_WM_UNIT_INDEX" val="1_2_1"/>
  <p:tag name="KSO_WM_UNIT_ID" val="custom20186838_18*m_h_f*1_2_1"/>
  <p:tag name="KSO_WM_TEMPLATE_CATEGORY" val="custom"/>
  <p:tag name="KSO_WM_TEMPLATE_INDEX" val="20186838"/>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9"/>
  <p:tag name="KSO_WM_UNIT_ID" val="custom20186838_18*m_i*1_9"/>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PRESET_TEXT" val="单击此处添加文本具体内容"/>
  <p:tag name="KSO_WM_UNIT_NOCLEAR" val="0"/>
  <p:tag name="KSO_WM_UNIT_VALUE" val="30"/>
  <p:tag name="KSO_WM_UNIT_HIGHLIGHT" val="0"/>
  <p:tag name="KSO_WM_UNIT_COMPATIBLE" val="0"/>
  <p:tag name="KSO_WM_UNIT_DIAGRAM_ISNUMVISUAL" val="0"/>
  <p:tag name="KSO_WM_UNIT_DIAGRAM_ISREFERUNIT" val="0"/>
  <p:tag name="KSO_WM_DIAGRAM_GROUP_CODE" val="m1-2"/>
  <p:tag name="KSO_WM_UNIT_TYPE" val="m_h_f"/>
  <p:tag name="KSO_WM_UNIT_INDEX" val="1_3_1"/>
  <p:tag name="KSO_WM_UNIT_ID" val="custom20186838_18*m_h_f*1_3_1"/>
  <p:tag name="KSO_WM_TEMPLATE_CATEGORY" val="custom"/>
  <p:tag name="KSO_WM_TEMPLATE_INDEX" val="20186838"/>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10"/>
  <p:tag name="KSO_WM_UNIT_ID" val="custom20186838_18*m_i*1_10"/>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62.xml><?xml version="1.0" encoding="utf-8"?>
<p:tagLst xmlns:p="http://schemas.openxmlformats.org/presentationml/2006/main">
  <p:tag name="KSO_WM_UNIT_PRESET_TEXT" val="单击此处添加文本具体内容"/>
  <p:tag name="KSO_WM_UNIT_NOCLEAR" val="0"/>
  <p:tag name="KSO_WM_UNIT_VALUE" val="30"/>
  <p:tag name="KSO_WM_UNIT_HIGHLIGHT" val="0"/>
  <p:tag name="KSO_WM_UNIT_COMPATIBLE" val="0"/>
  <p:tag name="KSO_WM_UNIT_DIAGRAM_ISNUMVISUAL" val="0"/>
  <p:tag name="KSO_WM_UNIT_DIAGRAM_ISREFERUNIT" val="0"/>
  <p:tag name="KSO_WM_DIAGRAM_GROUP_CODE" val="m1-2"/>
  <p:tag name="KSO_WM_UNIT_TYPE" val="m_h_f"/>
  <p:tag name="KSO_WM_UNIT_INDEX" val="1_4_1"/>
  <p:tag name="KSO_WM_UNIT_ID" val="custom20186838_18*m_h_f*1_4_1"/>
  <p:tag name="KSO_WM_TEMPLATE_CATEGORY" val="custom"/>
  <p:tag name="KSO_WM_TEMPLATE_INDEX" val="20186838"/>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11"/>
  <p:tag name="KSO_WM_UNIT_ID" val="custom20186838_18*m_i*1_11"/>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12"/>
  <p:tag name="KSO_WM_UNIT_ID" val="custom20186838_18*m_i*1_12"/>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65.xml><?xml version="1.0" encoding="utf-8"?>
<p:tagLst xmlns:p="http://schemas.openxmlformats.org/presentationml/2006/main">
  <p:tag name="KSO_WM_UNIT_PRESET_TEXT" val="单击此处添加文本具体内容"/>
  <p:tag name="KSO_WM_UNIT_NOCLEAR" val="0"/>
  <p:tag name="KSO_WM_UNIT_VALUE" val="30"/>
  <p:tag name="KSO_WM_UNIT_HIGHLIGHT" val="0"/>
  <p:tag name="KSO_WM_UNIT_COMPATIBLE" val="0"/>
  <p:tag name="KSO_WM_UNIT_DIAGRAM_ISNUMVISUAL" val="0"/>
  <p:tag name="KSO_WM_UNIT_DIAGRAM_ISREFERUNIT" val="0"/>
  <p:tag name="KSO_WM_DIAGRAM_GROUP_CODE" val="m1-2"/>
  <p:tag name="KSO_WM_UNIT_TYPE" val="m_h_f"/>
  <p:tag name="KSO_WM_UNIT_INDEX" val="1_6_1"/>
  <p:tag name="KSO_WM_UNIT_ID" val="custom20186838_18*m_h_f*1_6_1"/>
  <p:tag name="KSO_WM_TEMPLATE_CATEGORY" val="custom"/>
  <p:tag name="KSO_WM_TEMPLATE_INDEX" val="20186838"/>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13"/>
  <p:tag name="KSO_WM_UNIT_ID" val="custom20186838_18*m_i*1_13"/>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7.xml><?xml version="1.0" encoding="utf-8"?>
<p:tagLst xmlns:p="http://schemas.openxmlformats.org/presentationml/2006/main">
  <p:tag name="KSO_WM_UNIT_ISCONTENTSTITLE" val="0"/>
  <p:tag name="KSO_WM_UNIT_PRESET_TEXT" val="单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m1-2"/>
  <p:tag name="KSO_WM_UNIT_TYPE" val="a"/>
  <p:tag name="KSO_WM_UNIT_INDEX" val="1"/>
  <p:tag name="KSO_WM_UNIT_ID" val="custom20186838_18*a*1"/>
  <p:tag name="KSO_WM_TEMPLATE_CATEGORY" val="custom"/>
  <p:tag name="KSO_WM_TEMPLATE_INDEX" val="20186838"/>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12"/>
  <p:tag name="KSO_WM_UNIT_ID" val="custom20186838_18*m_i*1_12"/>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69.xml><?xml version="1.0" encoding="utf-8"?>
<p:tagLst xmlns:p="http://schemas.openxmlformats.org/presentationml/2006/main">
  <p:tag name="KSO_WM_UNIT_PRESET_TEXT" val="单击此处添加文本具体内容"/>
  <p:tag name="KSO_WM_UNIT_NOCLEAR" val="0"/>
  <p:tag name="KSO_WM_UNIT_VALUE" val="30"/>
  <p:tag name="KSO_WM_UNIT_HIGHLIGHT" val="0"/>
  <p:tag name="KSO_WM_UNIT_COMPATIBLE" val="0"/>
  <p:tag name="KSO_WM_UNIT_DIAGRAM_ISNUMVISUAL" val="0"/>
  <p:tag name="KSO_WM_UNIT_DIAGRAM_ISREFERUNIT" val="0"/>
  <p:tag name="KSO_WM_DIAGRAM_GROUP_CODE" val="m1-2"/>
  <p:tag name="KSO_WM_UNIT_TYPE" val="m_h_f"/>
  <p:tag name="KSO_WM_UNIT_INDEX" val="1_6_1"/>
  <p:tag name="KSO_WM_UNIT_ID" val="custom20186838_18*m_h_f*1_6_1"/>
  <p:tag name="KSO_WM_TEMPLATE_CATEGORY" val="custom"/>
  <p:tag name="KSO_WM_TEMPLATE_INDEX" val="20186838"/>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13"/>
  <p:tag name="KSO_WM_UNIT_ID" val="custom20186838_18*m_i*1_13"/>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m_i"/>
  <p:tag name="KSO_WM_UNIT_INDEX" val="1_1"/>
  <p:tag name="KSO_WM_UNIT_ID" val="custom20186838_18*m_i*1_1"/>
  <p:tag name="KSO_WM_TEMPLATE_CATEGORY" val="custom"/>
  <p:tag name="KSO_WM_TEMPLATE_INDEX" val="201868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72.xml><?xml version="1.0" encoding="utf-8"?>
<p:tagLst xmlns:p="http://schemas.openxmlformats.org/presentationml/2006/main">
  <p:tag name="KSO_WM_SLIDE_ID" val="custom20186838_18"/>
  <p:tag name="KSO_WM_TEMPLATE_SUBCATEGORY" val="0"/>
  <p:tag name="KSO_WM_SLIDE_TYPE" val="text"/>
  <p:tag name="KSO_WM_SLIDE_SUBTYPE" val="diag"/>
  <p:tag name="KSO_WM_SLIDE_ITEM_CNT" val="6"/>
  <p:tag name="KSO_WM_SLIDE_INDEX" val="18"/>
  <p:tag name="KSO_WM_SLIDE_SIZE" val="628.839*147.42"/>
  <p:tag name="KSO_WM_SLIDE_POSITION" val="45.5802*222.68"/>
  <p:tag name="KSO_WM_DIAGRAM_GROUP_CODE" val="m1-2"/>
  <p:tag name="KSO_WM_SLIDE_DIAGTYPE" val="m"/>
  <p:tag name="KSO_WM_TAG_VERSION" val="1.0"/>
  <p:tag name="KSO_WM_BEAUTIFY_FLAG" val="#wm#"/>
  <p:tag name="KSO_WM_TEMPLATE_CATEGORY" val="custom"/>
  <p:tag name="KSO_WM_TEMPLATE_INDEX" val="20186838"/>
  <p:tag name="KSO_WM_SLIDE_LAYOUT" val="a_m"/>
  <p:tag name="KSO_WM_SLIDE_LAYOUT_CNT" val="1_1"/>
  <p:tag name="KSO_WM_SPECIAL_SOURCE" val="bdnul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74.xml><?xml version="1.0" encoding="utf-8"?>
<p:tagLst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75.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VALUE" val="518"/>
  <p:tag name="KSO_WM_UNIT_HIGHLIGHT" val="0"/>
  <p:tag name="KSO_WM_UNIT_COMPATIBLE" val="0"/>
  <p:tag name="KSO_WM_UNIT_DIAGRAM_ISNUMVISUAL" val="0"/>
  <p:tag name="KSO_WM_UNIT_DIAGRAM_ISREFERUNIT" val="0"/>
  <p:tag name="KSO_WM_UNIT_TYPE" val="f"/>
  <p:tag name="KSO_WM_UNIT_INDEX" val="1"/>
  <p:tag name="KSO_WM_UNIT_ID" val="custom20186838_2*f*1"/>
  <p:tag name="KSO_WM_TEMPLATE_CATEGORY" val="custom"/>
  <p:tag name="KSO_WM_TEMPLATE_INDEX" val="20186838"/>
  <p:tag name="KSO_WM_UNIT_LAYERLEVEL" val="1"/>
  <p:tag name="KSO_WM_TAG_VERSION" val="1.0"/>
  <p:tag name="KSO_WM_BEAUTIFY_FLAG" val="#wm#"/>
</p:tagLst>
</file>

<file path=ppt/tags/tag76.xml><?xml version="1.0" encoding="utf-8"?>
<p:tagLst xmlns:p="http://schemas.openxmlformats.org/presentationml/2006/main">
  <p:tag name="KSO_WM_SLIDE_ID" val="custom20186838_2"/>
  <p:tag name="KSO_WM_TEMPLATE_SUBCATEGORY" val="0"/>
  <p:tag name="KSO_WM_SLIDE_TYPE" val="text"/>
  <p:tag name="KSO_WM_SLIDE_SUBTYPE" val="pureTxt"/>
  <p:tag name="KSO_WM_SLIDE_ITEM_CNT" val="0"/>
  <p:tag name="KSO_WM_SLIDE_INDEX" val="2"/>
  <p:tag name="KSO_WM_SLIDE_SIZE" val="621*457"/>
  <p:tag name="KSO_WM_SLIDE_POSITION" val="49*28"/>
  <p:tag name="KSO_WM_TAG_VERSION" val="1.0"/>
  <p:tag name="KSO_WM_BEAUTIFY_FLAG" val="#wm#"/>
  <p:tag name="KSO_WM_TEMPLATE_CATEGORY" val="custom"/>
  <p:tag name="KSO_WM_TEMPLATE_INDEX" val="20186838"/>
  <p:tag name="KSO_WM_SLIDE_LAYOUT" val="a_f"/>
  <p:tag name="KSO_WM_SLIDE_LAYOUT_CNT" val="1_1"/>
  <p:tag name="KSO_WM_SPECIAL_SOURCE" val="bdnull"/>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78.xml><?xml version="1.0" encoding="utf-8"?>
<p:tagLst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79.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VALUE" val="518"/>
  <p:tag name="KSO_WM_UNIT_HIGHLIGHT" val="0"/>
  <p:tag name="KSO_WM_UNIT_COMPATIBLE" val="0"/>
  <p:tag name="KSO_WM_UNIT_DIAGRAM_ISNUMVISUAL" val="0"/>
  <p:tag name="KSO_WM_UNIT_DIAGRAM_ISREFERUNIT" val="0"/>
  <p:tag name="KSO_WM_UNIT_TYPE" val="f"/>
  <p:tag name="KSO_WM_UNIT_INDEX" val="1"/>
  <p:tag name="KSO_WM_UNIT_ID" val="custom20186838_2*f*1"/>
  <p:tag name="KSO_WM_TEMPLATE_CATEGORY" val="custom"/>
  <p:tag name="KSO_WM_TEMPLATE_INDEX" val="20186838"/>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p="http://schemas.openxmlformats.org/presentationml/2006/main">
  <p:tag name="KSO_WM_SLIDE_ID" val="custom20186838_2"/>
  <p:tag name="KSO_WM_TEMPLATE_SUBCATEGORY" val="0"/>
  <p:tag name="KSO_WM_SLIDE_TYPE" val="text"/>
  <p:tag name="KSO_WM_SLIDE_SUBTYPE" val="pureTxt"/>
  <p:tag name="KSO_WM_SLIDE_ITEM_CNT" val="0"/>
  <p:tag name="KSO_WM_SLIDE_INDEX" val="2"/>
  <p:tag name="KSO_WM_SLIDE_SIZE" val="621*457"/>
  <p:tag name="KSO_WM_SLIDE_POSITION" val="49*28"/>
  <p:tag name="KSO_WM_TAG_VERSION" val="1.0"/>
  <p:tag name="KSO_WM_BEAUTIFY_FLAG" val="#wm#"/>
  <p:tag name="KSO_WM_TEMPLATE_CATEGORY" val="custom"/>
  <p:tag name="KSO_WM_TEMPLATE_INDEX" val="20186838"/>
  <p:tag name="KSO_WM_SLIDE_LAYOUT" val="a_f"/>
  <p:tag name="KSO_WM_SLIDE_LAYOUT_CNT" val="1_1"/>
  <p:tag name="KSO_WM_SPECIAL_SOURCE" val="bdnul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custom20186838_9*m_i*1_1"/>
  <p:tag name="KSO_WM_TEMPLATE_CATEGORY" val="custom"/>
  <p:tag name="KSO_WM_TEMPLATE_INDEX" val="20186838"/>
  <p:tag name="KSO_WM_UNIT_LAYERLEVEL" val="1_1"/>
  <p:tag name="KSO_WM_TAG_VERSION" val="1.0"/>
  <p:tag name="KSO_WM_BEAUTIFY_FLAG" val="#wm#"/>
  <p:tag name="KSO_WM_UNIT_FILL_FORE_SCHEMECOLOR_INDEX" val="7"/>
  <p:tag name="KSO_WM_UNIT_FILL_TYPE" val="1"/>
  <p:tag name="KSO_WM_UNIT_TEXT_FILL_FORE_SCHEMECOLOR_INDEX" val="15"/>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custom20186838_9*m_i*1_3"/>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TEXT_FILL_FORE_SCHEMECOLOR_INDEX" val="15"/>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custom20186838_9*m_i*1_5"/>
  <p:tag name="KSO_WM_TEMPLATE_CATEGORY" val="custom"/>
  <p:tag name="KSO_WM_TEMPLATE_INDEX" val="20186838"/>
  <p:tag name="KSO_WM_UNIT_LAYERLEVEL" val="1_1"/>
  <p:tag name="KSO_WM_TAG_VERSION" val="1.0"/>
  <p:tag name="KSO_WM_BEAUTIFY_FLAG" val="#wm#"/>
  <p:tag name="KSO_WM_UNIT_FILL_FORE_SCHEMECOLOR_INDEX" val="6"/>
  <p:tag name="KSO_WM_UNIT_FILL_TYPE" val="1"/>
  <p:tag name="KSO_WM_UNIT_TEXT_FILL_FORE_SCHEMECOLOR_INDEX" val="15"/>
  <p:tag name="KSO_WM_UNIT_TEXT_FILL_TYPE" val="1"/>
  <p:tag name="KSO_WM_UNIT_USESOURCEFORMAT_APPLY" val="1"/>
</p:tagLst>
</file>

<file path=ppt/tags/tag85.xml><?xml version="1.0" encoding="utf-8"?>
<p:tagLst xmlns:p="http://schemas.openxmlformats.org/presentationml/2006/main">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custom20186838_9*m_h_f*1_1_1"/>
  <p:tag name="KSO_WM_TEMPLATE_CATEGORY" val="custom"/>
  <p:tag name="KSO_WM_TEMPLATE_INDEX" val="201868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custom20186838_9*m_h_f*1_3_1"/>
  <p:tag name="KSO_WM_TEMPLATE_CATEGORY" val="custom"/>
  <p:tag name="KSO_WM_TEMPLATE_INDEX" val="201868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custom20186838_9*m_h_f*1_2_1"/>
  <p:tag name="KSO_WM_TEMPLATE_CATEGORY" val="custom"/>
  <p:tag name="KSO_WM_TEMPLATE_INDEX" val="201868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89.xml><?xml version="1.0" encoding="utf-8"?>
<p:tagLst xmlns:p="http://schemas.openxmlformats.org/presentationml/2006/main">
  <p:tag name="KSO_WM_SLIDE_ID" val="custom20186838_9"/>
  <p:tag name="KSO_WM_TEMPLATE_SUBCATEGORY" val="0"/>
  <p:tag name="KSO_WM_SLIDE_TYPE" val="text"/>
  <p:tag name="KSO_WM_SLIDE_SUBTYPE" val="diag"/>
  <p:tag name="KSO_WM_SLIDE_ITEM_CNT" val="3"/>
  <p:tag name="KSO_WM_SLIDE_INDEX" val="9"/>
  <p:tag name="KSO_WM_SLIDE_SIZE" val="573.296*276.565"/>
  <p:tag name="KSO_WM_SLIDE_POSITION" val="73.3519*169.382"/>
  <p:tag name="KSO_WM_DIAGRAM_GROUP_CODE" val="m1-1"/>
  <p:tag name="KSO_WM_SLIDE_DIAGTYPE" val="m"/>
  <p:tag name="KSO_WM_TAG_VERSION" val="1.0"/>
  <p:tag name="KSO_WM_BEAUTIFY_FLAG" val="#wm#"/>
  <p:tag name="KSO_WM_TEMPLATE_CATEGORY" val="custom"/>
  <p:tag name="KSO_WM_TEMPLATE_INDEX" val="20186838"/>
  <p:tag name="KSO_WM_SLIDE_LAYOUT" val="a_m"/>
  <p:tag name="KSO_WM_SLIDE_LAYOUT_CNT" val="1_1"/>
  <p:tag name="KSO_WM_SPECIAL_SOURCE" val="bdnul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custom20186838_8*m_i*1_1"/>
  <p:tag name="KSO_WM_TEMPLATE_CATEGORY" val="custom"/>
  <p:tag name="KSO_WM_TEMPLATE_INDEX" val="20186838"/>
  <p:tag name="KSO_WM_UNIT_LAYERLEVEL" val="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custom20186838_8*m_i*1_2"/>
  <p:tag name="KSO_WM_TEMPLATE_CATEGORY" val="custom"/>
  <p:tag name="KSO_WM_TEMPLATE_INDEX" val="20186838"/>
  <p:tag name="KSO_WM_UNIT_LAYERLEVEL" val="1_1"/>
  <p:tag name="KSO_WM_TAG_VERSION" val="1.0"/>
  <p:tag name="KSO_WM_BEAUTIFY_FLAG" val="#wm#"/>
  <p:tag name="KSO_WM_UNIT_TEXT_FILL_FORE_SCHEMECOLOR_INDEX" val="15"/>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custom20186838_8*m_i*1_3"/>
  <p:tag name="KSO_WM_TEMPLATE_CATEGORY" val="custom"/>
  <p:tag name="KSO_WM_TEMPLATE_INDEX" val="20186838"/>
  <p:tag name="KSO_WM_UNIT_LAYERLEVEL" val="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custom20186838_8*m_i*1_4"/>
  <p:tag name="KSO_WM_TEMPLATE_CATEGORY" val="custom"/>
  <p:tag name="KSO_WM_TEMPLATE_INDEX" val="20186838"/>
  <p:tag name="KSO_WM_UNIT_LAYERLEVEL" val="1_1"/>
  <p:tag name="KSO_WM_TAG_VERSION" val="1.0"/>
  <p:tag name="KSO_WM_BEAUTIFY_FLAG" val="#wm#"/>
  <p:tag name="KSO_WM_UNIT_TEXT_FILL_FORE_SCHEMECOLOR_INDEX" val="15"/>
  <p:tag name="KSO_WM_UNIT_TEXT_FILL_TYPE" val="1"/>
  <p:tag name="KSO_WM_UNIT_USESOURCEFORMAT_APPLY" val="1"/>
</p:tagLst>
</file>

<file path=ppt/tags/tag94.xml><?xml version="1.0" encoding="utf-8"?>
<p:tagLst xmlns:p="http://schemas.openxmlformats.org/presentationml/2006/main">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custom20186838_8*m_h_f*1_2_1"/>
  <p:tag name="KSO_WM_TEMPLATE_CATEGORY" val="custom"/>
  <p:tag name="KSO_WM_TEMPLATE_INDEX" val="201868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custom20186838_8*m_h_f*1_1_1"/>
  <p:tag name="KSO_WM_TEMPLATE_CATEGORY" val="custom"/>
  <p:tag name="KSO_WM_TEMPLATE_INDEX" val="201868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186838_20*i*2"/>
  <p:tag name="KSO_WM_TEMPLATE_CATEGORY" val="custom"/>
  <p:tag name="KSO_WM_TEMPLATE_INDEX" val="20186838"/>
  <p:tag name="KSO_WM_UNIT_LAYERLEVEL" val="1"/>
  <p:tag name="KSO_WM_TAG_VERSION" val="1.0"/>
  <p:tag name="KSO_WM_BEAUTIFY_FLAG" val="#wm#"/>
</p:tagLst>
</file>

<file path=ppt/tags/tag97.xml><?xml version="1.0" encoding="utf-8"?>
<p:tagLst xmlns:p="http://schemas.openxmlformats.org/presentationml/2006/main">
  <p:tag name="KSO_WM_UNIT_ISCONTENTSTITLE" val="0"/>
  <p:tag name="KSO_WM_UNIT_PRESET_TEXT" val="单击此处添加标题"/>
  <p:tag name="KSO_WM_UNIT_NOCLEAR" val="0"/>
  <p:tag name="KSO_WM_UNIT_VALUE" val="50"/>
  <p:tag name="KSO_WM_UNIT_HIGHLIGHT" val="0"/>
  <p:tag name="KSO_WM_UNIT_COMPATIBLE" val="0"/>
  <p:tag name="KSO_WM_UNIT_DIAGRAM_ISNUMVISUAL" val="0"/>
  <p:tag name="KSO_WM_UNIT_DIAGRAM_ISREFERUNIT" val="0"/>
  <p:tag name="KSO_WM_UNIT_TYPE" val="a"/>
  <p:tag name="KSO_WM_UNIT_INDEX" val="1"/>
  <p:tag name="KSO_WM_UNIT_ID" val="custom20186838_2*a*1"/>
  <p:tag name="KSO_WM_TEMPLATE_CATEGORY" val="custom"/>
  <p:tag name="KSO_WM_TEMPLATE_INDEX" val="20186838"/>
  <p:tag name="KSO_WM_UNIT_LAYERLEVEL" val="1"/>
  <p:tag name="KSO_WM_TAG_VERSION" val="1.0"/>
  <p:tag name="KSO_WM_BEAUTIFY_FLAG" val="#wm#"/>
</p:tagLst>
</file>

<file path=ppt/tags/tag98.xml><?xml version="1.0" encoding="utf-8"?>
<p:tagLst xmlns:p="http://schemas.openxmlformats.org/presentationml/2006/main">
  <p:tag name="KSO_WM_SLIDE_ID" val="custom20186838_8"/>
  <p:tag name="KSO_WM_TEMPLATE_SUBCATEGORY" val="0"/>
  <p:tag name="KSO_WM_SLIDE_TYPE" val="text"/>
  <p:tag name="KSO_WM_SLIDE_SUBTYPE" val="diag"/>
  <p:tag name="KSO_WM_SLIDE_ITEM_CNT" val="2"/>
  <p:tag name="KSO_WM_SLIDE_INDEX" val="8"/>
  <p:tag name="KSO_WM_SLIDE_SIZE" val="601.019*95.7948"/>
  <p:tag name="KSO_WM_SLIDE_POSITION" val="59.4904*228.556"/>
  <p:tag name="KSO_WM_DIAGRAM_GROUP_CODE" val="m1-1"/>
  <p:tag name="KSO_WM_SLIDE_DIAGTYPE" val="m"/>
  <p:tag name="KSO_WM_TAG_VERSION" val="1.0"/>
  <p:tag name="KSO_WM_BEAUTIFY_FLAG" val="#wm#"/>
  <p:tag name="KSO_WM_TEMPLATE_CATEGORY" val="custom"/>
  <p:tag name="KSO_WM_TEMPLATE_INDEX" val="20186838"/>
  <p:tag name="KSO_WM_SLIDE_LAYOUT" val="a_m"/>
  <p:tag name="KSO_WM_SLIDE_LAYOUT_CNT" val="1_1"/>
  <p:tag name="KSO_WM_SPECIAL_SOURCE" val="bdnull"/>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custom20186838_8*m_i*1_1"/>
  <p:tag name="KSO_WM_TEMPLATE_CATEGORY" val="custom"/>
  <p:tag name="KSO_WM_TEMPLATE_INDEX" val="20186838"/>
  <p:tag name="KSO_WM_UNIT_LAYERLEVEL" val="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1"/>
</p:tagLst>
</file>

<file path=ppt/theme/theme1.xml><?xml version="1.0" encoding="utf-8"?>
<a:theme xmlns:a="http://schemas.openxmlformats.org/drawingml/2006/main" name="1_Office 主题​​">
  <a:themeElements>
    <a:clrScheme name="自定义 426">
      <a:dk1>
        <a:srgbClr val="404040"/>
      </a:dk1>
      <a:lt1>
        <a:srgbClr val="FFFFFF"/>
      </a:lt1>
      <a:dk2>
        <a:srgbClr val="FFC100"/>
      </a:dk2>
      <a:lt2>
        <a:srgbClr val="FFFFFF"/>
      </a:lt2>
      <a:accent1>
        <a:srgbClr val="FFC100"/>
      </a:accent1>
      <a:accent2>
        <a:srgbClr val="FFC100"/>
      </a:accent2>
      <a:accent3>
        <a:srgbClr val="FFC100"/>
      </a:accent3>
      <a:accent4>
        <a:srgbClr val="FFC100"/>
      </a:accent4>
      <a:accent5>
        <a:srgbClr val="000000"/>
      </a:accent5>
      <a:accent6>
        <a:srgbClr val="FFFFFF"/>
      </a:accent6>
      <a:hlink>
        <a:srgbClr val="0563C1"/>
      </a:hlink>
      <a:folHlink>
        <a:srgbClr val="954F72"/>
      </a:folHlink>
    </a:clrScheme>
    <a:fontScheme name="onx5qpaw">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1962</Words>
  <Application>WPS 演示</Application>
  <PresentationFormat/>
  <Paragraphs>299</Paragraphs>
  <Slides>22</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22</vt:i4>
      </vt:variant>
    </vt:vector>
  </HeadingPairs>
  <TitlesOfParts>
    <vt:vector size="36" baseType="lpstr">
      <vt:lpstr>Arial</vt:lpstr>
      <vt:lpstr>宋体</vt:lpstr>
      <vt:lpstr>Wingdings</vt:lpstr>
      <vt:lpstr>微软雅黑</vt:lpstr>
      <vt:lpstr>Calibri</vt:lpstr>
      <vt:lpstr>华文行楷</vt:lpstr>
      <vt:lpstr>Arial Unicode MS</vt:lpstr>
      <vt:lpstr>Segoe UI</vt:lpstr>
      <vt:lpstr>Times New Roman</vt:lpstr>
      <vt:lpstr>Wingdings</vt:lpstr>
      <vt:lpstr>华文楷体</vt:lpstr>
      <vt:lpstr>方正舒体</vt:lpstr>
      <vt:lpstr>Calibri</vt:lpstr>
      <vt:lpstr>1_Office 主题​​</vt:lpstr>
      <vt:lpstr>情绪色彩板</vt:lpstr>
      <vt:lpstr>PowerPoint 演示文稿</vt:lpstr>
      <vt:lpstr>1. 教材分析</vt:lpstr>
      <vt:lpstr>2. 学情分析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我的理想爱情</dc:title>
  <dc:creator>admin</dc:creator>
  <cp:lastModifiedBy>admin</cp:lastModifiedBy>
  <cp:revision>60</cp:revision>
  <dcterms:created xsi:type="dcterms:W3CDTF">2019-06-19T11:19:00Z</dcterms:created>
  <dcterms:modified xsi:type="dcterms:W3CDTF">2021-06-03T13:42:14Z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2052-11.1.0.10577</vt:lpwstr>
  </property>
  <property fmtid="{D5CDD505-2E9C-101B-9397-08002B2CF9AE}" pid="3" name="ICV">
    <vt:lpwstr>1D29691270EA4C099A613BF34F5F88F5</vt:lpwstr>
  </property>
</Properties>
</file>