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heme/theme2.xml" ContentType="application/vnd.openxmlformats-officedocument.them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1.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2.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3.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4.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5.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6.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7.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8.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9.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10.xml" ContentType="application/vnd.openxmlformats-officedocument.presentationml.notesSlide+xml"/>
  <Override PartName="/ppt/tags/tag124.xml" ContentType="application/vnd.openxmlformats-officedocument.presentationml.tags+xml"/>
  <Override PartName="/ppt/notesSlides/notesSlide11.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7" r:id="rId2"/>
    <p:sldId id="314" r:id="rId3"/>
    <p:sldId id="284" r:id="rId4"/>
    <p:sldId id="316" r:id="rId5"/>
    <p:sldId id="300" r:id="rId6"/>
    <p:sldId id="320" r:id="rId7"/>
    <p:sldId id="291" r:id="rId8"/>
    <p:sldId id="321" r:id="rId9"/>
    <p:sldId id="301" r:id="rId10"/>
    <p:sldId id="302" r:id="rId11"/>
    <p:sldId id="259" r:id="rId12"/>
    <p:sldId id="317" r:id="rId13"/>
    <p:sldId id="318" r:id="rId14"/>
    <p:sldId id="319" r:id="rId15"/>
    <p:sldId id="285" r:id="rId16"/>
    <p:sldId id="313" r:id="rId17"/>
    <p:sldId id="322" r:id="rId18"/>
    <p:sldId id="279" r:id="rId1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100" d="100"/>
          <a:sy n="100" d="100"/>
        </p:scale>
        <p:origin x="-1860" y="-186"/>
      </p:cViewPr>
      <p:guideLst>
        <p:guide orient="horz" pos="2154"/>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t>2021/6/5</a:t>
            </a:fld>
            <a:endParaRPr lang="zh-CN" altLang="en-US" strike="noStrike" noProof="1"/>
          </a:p>
        </p:txBody>
      </p:sp>
      <p:sp>
        <p:nvSpPr>
          <p:cNvPr id="13316"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13317"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extLst>
      <p:ext uri="{BB962C8B-B14F-4D97-AF65-F5344CB8AC3E}">
        <p14:creationId xmlns:p14="http://schemas.microsoft.com/office/powerpoint/2010/main" val="252672364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p:sp>
      <p:sp>
        <p:nvSpPr>
          <p:cNvPr id="15362" name="备注占位符 2"/>
          <p:cNvSpPr>
            <a:spLocks noGrp="1"/>
          </p:cNvSpPr>
          <p:nvPr>
            <p:ph type="body"/>
          </p:nvPr>
        </p:nvSpPr>
        <p:spPr/>
        <p:txBody>
          <a:bodyPr lIns="91440" tIns="45720" rIns="91440" bIns="45720" anchor="t" anchorCtr="0"/>
          <a:lstStyle/>
          <a:p>
            <a:pPr lvl="0"/>
            <a:endParaRPr lang="zh-CN" altLang="en-US"/>
          </a:p>
        </p:txBody>
      </p:sp>
      <p:sp>
        <p:nvSpPr>
          <p:cNvPr id="153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indent="0" algn="r"/>
            <a:fld id="{9A0DB2DC-4C9A-4742-B13C-FB6460FD3503}" type="slidenum">
              <a:rPr lang="zh-CN" altLang="en-US" sz="1200">
                <a:latin typeface="Arial" panose="020B0604020202020204" pitchFamily="34" charset="0"/>
                <a:ea typeface="宋体" panose="02010600030101010101" pitchFamily="2" charset="-122"/>
              </a:rPr>
              <a:t>1</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p:sp>
      <p:sp>
        <p:nvSpPr>
          <p:cNvPr id="33794" name="备注占位符 2"/>
          <p:cNvSpPr>
            <a:spLocks noGrp="1"/>
          </p:cNvSpPr>
          <p:nvPr>
            <p:ph type="body"/>
          </p:nvPr>
        </p:nvSpPr>
        <p:spPr/>
        <p:txBody>
          <a:bodyPr lIns="91440" tIns="45720" rIns="91440" bIns="45720" anchor="t" anchorCtr="0"/>
          <a:lstStyle/>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p:sp>
      <p:sp>
        <p:nvSpPr>
          <p:cNvPr id="33794" name="备注占位符 2"/>
          <p:cNvSpPr>
            <a:spLocks noGrp="1"/>
          </p:cNvSpPr>
          <p:nvPr>
            <p:ph type="body"/>
          </p:nvPr>
        </p:nvSpPr>
        <p:spPr/>
        <p:txBody>
          <a:bodyPr lIns="91440" tIns="45720" rIns="91440" bIns="45720" anchor="t" anchorCtr="0"/>
          <a:lstStyle/>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p:sp>
      <p:sp>
        <p:nvSpPr>
          <p:cNvPr id="46082" name="备注占位符 2"/>
          <p:cNvSpPr>
            <a:spLocks noGrp="1"/>
          </p:cNvSpPr>
          <p:nvPr>
            <p:ph type="body"/>
          </p:nvPr>
        </p:nvSpPr>
        <p:spPr/>
        <p:txBody>
          <a:bodyPr lIns="91440" tIns="45720" rIns="91440" bIns="45720" anchor="t" anchorCtr="0"/>
          <a:lstStyle/>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3765" rtl="0" eaLnBrk="1" fontAlgn="auto" latinLnBrk="0" hangingPunct="1">
              <a:lnSpc>
                <a:spcPct val="100000"/>
              </a:lnSpc>
              <a:spcBef>
                <a:spcPts val="0"/>
              </a:spcBef>
              <a:spcAft>
                <a:spcPts val="0"/>
              </a:spcAft>
              <a:buClrTx/>
              <a:buSzTx/>
              <a:buFontTx/>
              <a:buNone/>
              <a:defRPr/>
            </a:pPr>
            <a:fld id="{EBFD09F8-A55D-46E3-9134-90C2E2ED421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p:cNvSpPr>
          <p:nvPr>
            <p:ph type="sldImg"/>
          </p:nvPr>
        </p:nvSpPr>
        <p:spPr/>
      </p:sp>
      <p:sp>
        <p:nvSpPr>
          <p:cNvPr id="23554" name="备注占位符 2"/>
          <p:cNvSpPr>
            <a:spLocks noGrp="1"/>
          </p:cNvSpPr>
          <p:nvPr>
            <p:ph type="body"/>
          </p:nvPr>
        </p:nvSpPr>
        <p:spPr/>
        <p:txBody>
          <a:bodyPr lIns="91440" tIns="45720" rIns="91440" bIns="45720" anchor="t" anchorCtr="0"/>
          <a:lstStyle/>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p:cNvSpPr>
          <p:nvPr>
            <p:ph type="sldImg"/>
          </p:nvPr>
        </p:nvSpPr>
        <p:spPr/>
      </p:sp>
      <p:sp>
        <p:nvSpPr>
          <p:cNvPr id="23554" name="备注占位符 2"/>
          <p:cNvSpPr>
            <a:spLocks noGrp="1"/>
          </p:cNvSpPr>
          <p:nvPr>
            <p:ph type="body"/>
          </p:nvPr>
        </p:nvSpPr>
        <p:spPr/>
        <p:txBody>
          <a:bodyPr lIns="91440" tIns="45720" rIns="91440" bIns="45720" anchor="t" anchorCtr="0"/>
          <a:lstStyle/>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p:cNvSpPr>
          <p:nvPr>
            <p:ph type="sldImg"/>
          </p:nvPr>
        </p:nvSpPr>
        <p:spPr/>
      </p:sp>
      <p:sp>
        <p:nvSpPr>
          <p:cNvPr id="23554" name="备注占位符 2"/>
          <p:cNvSpPr>
            <a:spLocks noGrp="1"/>
          </p:cNvSpPr>
          <p:nvPr>
            <p:ph type="body"/>
          </p:nvPr>
        </p:nvSpPr>
        <p:spPr/>
        <p:txBody>
          <a:bodyPr lIns="91440" tIns="45720" rIns="91440" bIns="45720" anchor="t" anchorCtr="0"/>
          <a:lstStyle/>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p:sp>
      <p:sp>
        <p:nvSpPr>
          <p:cNvPr id="19458" name="备注占位符 2"/>
          <p:cNvSpPr>
            <a:spLocks noGrp="1"/>
          </p:cNvSpPr>
          <p:nvPr>
            <p:ph type="body"/>
          </p:nvPr>
        </p:nvSpPr>
        <p:spPr/>
        <p:txBody>
          <a:bodyPr lIns="91440" tIns="45720" rIns="91440" bIns="45720" anchor="t" anchorCtr="0"/>
          <a:lstStyle/>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p:sp>
      <p:sp>
        <p:nvSpPr>
          <p:cNvPr id="41986" name="备注占位符 2"/>
          <p:cNvSpPr>
            <a:spLocks noGrp="1"/>
          </p:cNvSpPr>
          <p:nvPr>
            <p:ph type="body"/>
          </p:nvPr>
        </p:nvSpPr>
        <p:spPr/>
        <p:txBody>
          <a:bodyPr lIns="91440" tIns="45720" rIns="91440" bIns="45720" anchor="t" anchorCtr="0"/>
          <a:lstStyle/>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p:sp>
      <p:sp>
        <p:nvSpPr>
          <p:cNvPr id="33794" name="备注占位符 2"/>
          <p:cNvSpPr>
            <a:spLocks noGrp="1"/>
          </p:cNvSpPr>
          <p:nvPr>
            <p:ph type="body"/>
          </p:nvPr>
        </p:nvSpPr>
        <p:spPr/>
        <p:txBody>
          <a:bodyPr lIns="91440" tIns="45720" rIns="91440" bIns="45720" anchor="t" anchorCtr="0"/>
          <a:lstStyle/>
          <a:p>
            <a:pPr lvl="0"/>
            <a:endParaRPr lang="zh-CN" altLang="en-US" dirty="0"/>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p:sp>
      <p:sp>
        <p:nvSpPr>
          <p:cNvPr id="29698" name="备注占位符 2"/>
          <p:cNvSpPr>
            <a:spLocks noGrp="1"/>
          </p:cNvSpPr>
          <p:nvPr>
            <p:ph type="body"/>
          </p:nvPr>
        </p:nvSpPr>
        <p:spPr/>
        <p:txBody>
          <a:bodyPr lIns="91440" tIns="45720" rIns="91440" bIns="45720" anchor="t" anchorCtr="0"/>
          <a:lstStyle/>
          <a:p>
            <a:pPr lvl="0"/>
            <a:endParaRPr lang="zh-CN" altLang="en-US"/>
          </a:p>
        </p:txBody>
      </p:sp>
      <p:sp>
        <p:nvSpPr>
          <p:cNvPr id="2969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indent="0" algn="r"/>
            <a:fld id="{9A0DB2DC-4C9A-4742-B13C-FB6460FD3503}" type="slidenum">
              <a:rPr lang="zh-CN" altLang="en-US" sz="1200">
                <a:latin typeface="Arial" panose="020B0604020202020204" pitchFamily="34" charset="0"/>
                <a:ea typeface="宋体" panose="02010600030101010101" pitchFamily="2" charset="-122"/>
              </a:rPr>
              <a:t>14</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p:nvPr>
        </p:nvSpPr>
        <p:spPr/>
      </p:sp>
      <p:sp>
        <p:nvSpPr>
          <p:cNvPr id="25602" name="备注占位符 2"/>
          <p:cNvSpPr>
            <a:spLocks noGrp="1"/>
          </p:cNvSpPr>
          <p:nvPr>
            <p:ph type="body"/>
          </p:nvPr>
        </p:nvSpPr>
        <p:spPr/>
        <p:txBody>
          <a:bodyPr lIns="91440" tIns="45720" rIns="91440" bIns="45720" anchor="t" anchorCtr="0"/>
          <a:lstStyle/>
          <a:p>
            <a:pPr lvl="0"/>
            <a:endParaRPr lang="zh-CN" altLang="en-US"/>
          </a:p>
        </p:txBody>
      </p:sp>
      <p:sp>
        <p:nvSpPr>
          <p:cNvPr id="2560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indent="0" algn="r"/>
            <a:fld id="{9A0DB2DC-4C9A-4742-B13C-FB6460FD3503}" type="slidenum">
              <a:rPr lang="zh-CN" altLang="en-US" sz="1200">
                <a:latin typeface="Arial" panose="020B0604020202020204" pitchFamily="34" charset="0"/>
                <a:ea typeface="宋体" panose="02010600030101010101" pitchFamily="2" charset="-122"/>
              </a:rPr>
              <a:t>15</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slideMaster" Target="../slideMasters/slideMaster1.xml"/><Relationship Id="rId4" Type="http://schemas.openxmlformats.org/officeDocument/2006/relationships/tags" Target="../tags/tag44.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slideMaster" Target="../slideMasters/slideMaster1.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9" name="矩形 8"/>
          <p:cNvSpPr/>
          <p:nvPr>
            <p:custDataLst>
              <p:tags r:id="rId1"/>
            </p:custDataLst>
          </p:nvPr>
        </p:nvSpPr>
        <p:spPr>
          <a:xfrm>
            <a:off x="4991100" y="1890713"/>
            <a:ext cx="4157663" cy="2952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350" strike="noStrike" baseline="0" noProof="1">
              <a:latin typeface="Arial" panose="020B0604020202020204" pitchFamily="34" charset="0"/>
              <a:ea typeface="微软雅黑" panose="020B0503020204020204" charset="-122"/>
            </a:endParaRPr>
          </a:p>
        </p:txBody>
      </p:sp>
      <p:sp>
        <p:nvSpPr>
          <p:cNvPr id="2" name="标题 1"/>
          <p:cNvSpPr>
            <a:spLocks noGrp="1"/>
          </p:cNvSpPr>
          <p:nvPr>
            <p:ph type="ctrTitle" hasCustomPrompt="1"/>
          </p:nvPr>
        </p:nvSpPr>
        <p:spPr>
          <a:xfrm>
            <a:off x="1375410" y="2905105"/>
            <a:ext cx="4797028" cy="923330"/>
          </a:xfrm>
        </p:spPr>
        <p:txBody>
          <a:bodyPr anchor="b">
            <a:normAutofit/>
          </a:bodyPr>
          <a:lstStyle>
            <a:lvl1pPr algn="ctr">
              <a:defRPr sz="4500" baseline="0">
                <a:latin typeface="Arial" panose="020B0604020202020204" pitchFamily="34" charset="0"/>
                <a:ea typeface="微软雅黑" panose="020B0503020204020204" charset="-122"/>
              </a:defRPr>
            </a:lvl1pPr>
          </a:lstStyle>
          <a:p>
            <a:pPr fontAlgn="auto"/>
            <a:r>
              <a:rPr lang="zh-CN" altLang="en-US" strike="noStrike" noProof="1"/>
              <a:t>编辑标题</a:t>
            </a:r>
          </a:p>
        </p:txBody>
      </p:sp>
      <p:sp>
        <p:nvSpPr>
          <p:cNvPr id="3" name="副标题 2"/>
          <p:cNvSpPr>
            <a:spLocks noGrp="1"/>
          </p:cNvSpPr>
          <p:nvPr>
            <p:ph type="subTitle" idx="1"/>
          </p:nvPr>
        </p:nvSpPr>
        <p:spPr>
          <a:xfrm>
            <a:off x="1375410" y="3879436"/>
            <a:ext cx="3615125" cy="673513"/>
          </a:xfrm>
        </p:spPr>
        <p:txBody>
          <a:bodyPr>
            <a:normAutofit/>
          </a:bodyPr>
          <a:lstStyle>
            <a:lvl1pPr marL="0" indent="0" algn="ctr">
              <a:buNone/>
              <a:defRPr sz="1500" baseline="0">
                <a:latin typeface="Arial" panose="020B0604020202020204" pitchFamily="34" charset="0"/>
                <a:ea typeface="微软雅黑" panose="020B050302020402020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p>
        </p:txBody>
      </p:sp>
      <p:sp>
        <p:nvSpPr>
          <p:cNvPr id="4" name="日期占位符 3"/>
          <p:cNvSpPr>
            <a:spLocks noGrp="1"/>
          </p:cNvSpPr>
          <p:nvPr>
            <p:ph type="dt" sz="half" idx="10"/>
            <p:custDataLst>
              <p:tags r:id="rId2"/>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2021/6/5</a:t>
            </a:fld>
            <a:endParaRPr lang="zh-CN" altLang="en-US" strike="noStrike" noProof="1"/>
          </a:p>
        </p:txBody>
      </p:sp>
      <p:sp>
        <p:nvSpPr>
          <p:cNvPr id="5" name="页脚占位符 4"/>
          <p:cNvSpPr>
            <a:spLocks noGrp="1"/>
          </p:cNvSpPr>
          <p:nvPr>
            <p:ph type="ftr" sz="quarter" idx="11"/>
            <p:custDataLst>
              <p:tags r:id="rId3"/>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6" name="灯片编号占位符 5"/>
          <p:cNvSpPr>
            <a:spLocks noGrp="1"/>
          </p:cNvSpPr>
          <p:nvPr>
            <p:ph type="sldNum" sz="quarter" idx="12"/>
            <p:custDataLst>
              <p:tags r:id="rId4"/>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28650" y="551544"/>
            <a:ext cx="7886700" cy="5558971"/>
          </a:xfrm>
        </p:spPr>
        <p:txBody>
          <a:bodyPr>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1"/>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2021/6/5</a:t>
            </a:fld>
            <a:endParaRPr lang="zh-CN" altLang="en-US" strike="noStrike" noProof="1"/>
          </a:p>
        </p:txBody>
      </p:sp>
      <p:sp>
        <p:nvSpPr>
          <p:cNvPr id="4" name="页脚占位符 3"/>
          <p:cNvSpPr>
            <a:spLocks noGrp="1"/>
          </p:cNvSpPr>
          <p:nvPr>
            <p:ph type="ftr" sz="quarter" idx="11"/>
            <p:custDataLst>
              <p:tags r:id="rId2"/>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5" name="灯片编号占位符 4"/>
          <p:cNvSpPr>
            <a:spLocks noGrp="1"/>
          </p:cNvSpPr>
          <p:nvPr>
            <p:ph type="sldNum" sz="quarter" idx="12"/>
            <p:custDataLst>
              <p:tags r:id="rId3"/>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任意多边形 5" descr="e7d195523061f1c09e9d68d7cf438b91ef959ecb14fc25d26BBA7F7DBC18E55DFF4014AF651F0BF2569D4B6C1DA7F1A4683A481403BD872FC687266AD13265C1DE7C373772FD8728ABDD69ADD03BFF5BE2862BC891DBB79E3C9979A23521FCF1A67160B2B6B6CD16CBA7B1784A25B5F129F70D6FCD32ADE0EAAA810CE8415E9AF4DC535103F22B3E79E22A953605F539"/>
          <p:cNvSpPr/>
          <p:nvPr>
            <p:custDataLst>
              <p:tags r:id="rId1"/>
            </p:custDataLst>
          </p:nvPr>
        </p:nvSpPr>
        <p:spPr>
          <a:xfrm>
            <a:off x="628650" y="0"/>
            <a:ext cx="7886700" cy="6858000"/>
          </a:xfrm>
          <a:custGeom>
            <a:avLst/>
            <a:gdLst>
              <a:gd name="connsiteX0" fmla="*/ 3637520 w 9127816"/>
              <a:gd name="connsiteY0" fmla="*/ 0 h 6858000"/>
              <a:gd name="connsiteX1" fmla="*/ 5490296 w 9127816"/>
              <a:gd name="connsiteY1" fmla="*/ 0 h 6858000"/>
              <a:gd name="connsiteX2" fmla="*/ 9127816 w 9127816"/>
              <a:gd name="connsiteY2" fmla="*/ 3637520 h 6858000"/>
              <a:gd name="connsiteX3" fmla="*/ 5907336 w 9127816"/>
              <a:gd name="connsiteY3" fmla="*/ 6858000 h 6858000"/>
              <a:gd name="connsiteX4" fmla="*/ 3220480 w 9127816"/>
              <a:gd name="connsiteY4" fmla="*/ 6858000 h 6858000"/>
              <a:gd name="connsiteX5" fmla="*/ 0 w 9127816"/>
              <a:gd name="connsiteY5" fmla="*/ 363752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27816" h="6858000">
                <a:moveTo>
                  <a:pt x="3637520" y="0"/>
                </a:moveTo>
                <a:lnTo>
                  <a:pt x="5490296" y="0"/>
                </a:lnTo>
                <a:lnTo>
                  <a:pt x="9127816" y="3637520"/>
                </a:lnTo>
                <a:lnTo>
                  <a:pt x="5907336" y="6858000"/>
                </a:lnTo>
                <a:lnTo>
                  <a:pt x="3220480" y="6858000"/>
                </a:lnTo>
                <a:lnTo>
                  <a:pt x="0" y="3637520"/>
                </a:lnTo>
                <a:close/>
              </a:path>
            </a:pathLst>
          </a:custGeom>
          <a:solidFill>
            <a:schemeClr val="accent1"/>
          </a:solidFill>
          <a:ln>
            <a:noFill/>
          </a:ln>
          <a:effectLst>
            <a:outerShdw blurRad="317500" dist="1016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baseline="0" noProof="1">
              <a:solidFill>
                <a:prstClr val="white"/>
              </a:solidFill>
              <a:latin typeface="Arial" panose="020B0604020202020204" pitchFamily="34" charset="0"/>
              <a:ea typeface="微软雅黑" panose="020B0503020204020204" charset="-122"/>
            </a:endParaRPr>
          </a:p>
        </p:txBody>
      </p:sp>
      <p:sp>
        <p:nvSpPr>
          <p:cNvPr id="8" name="文本占位符 9"/>
          <p:cNvSpPr>
            <a:spLocks noGrp="1"/>
          </p:cNvSpPr>
          <p:nvPr>
            <p:ph type="body" sz="quarter" idx="13" hasCustomPrompt="1"/>
          </p:nvPr>
        </p:nvSpPr>
        <p:spPr>
          <a:xfrm>
            <a:off x="2686050" y="3916363"/>
            <a:ext cx="3771900" cy="800100"/>
          </a:xfrm>
        </p:spPr>
        <p:txBody>
          <a:bodyPr>
            <a:normAutofit/>
          </a:bodyPr>
          <a:lstStyle>
            <a:lvl1pPr marL="0" indent="0" algn="ctr">
              <a:buNone/>
              <a:defRPr sz="1400" baseline="0">
                <a:latin typeface="Arial" panose="020B0604020202020204" pitchFamily="34" charset="0"/>
                <a:ea typeface="微软雅黑" panose="020B0503020204020204" charset="-122"/>
              </a:defRPr>
            </a:lvl1pPr>
            <a:lvl2pPr marL="342900" indent="0">
              <a:buNone/>
              <a:defRPr/>
            </a:lvl2pPr>
            <a:lvl3pPr marL="685800" indent="0">
              <a:buNone/>
              <a:defRPr/>
            </a:lvl3pPr>
            <a:lvl4pPr marL="1028700" indent="0">
              <a:buNone/>
              <a:defRPr/>
            </a:lvl4pPr>
            <a:lvl5pPr marL="1371600" indent="0">
              <a:buNone/>
              <a:defRPr/>
            </a:lvl5pPr>
          </a:lstStyle>
          <a:p>
            <a:pPr lvl="0" fontAlgn="auto"/>
            <a:r>
              <a:rPr lang="zh-CN" altLang="en-US" strike="noStrike" noProof="1" smtClean="0"/>
              <a:t>编辑文本</a:t>
            </a:r>
            <a:endParaRPr lang="zh-CN" altLang="en-US" strike="noStrike" noProof="1"/>
          </a:p>
        </p:txBody>
      </p:sp>
      <p:sp>
        <p:nvSpPr>
          <p:cNvPr id="2" name="标题 1"/>
          <p:cNvSpPr>
            <a:spLocks noGrp="1"/>
          </p:cNvSpPr>
          <p:nvPr>
            <p:ph type="title" hasCustomPrompt="1"/>
          </p:nvPr>
        </p:nvSpPr>
        <p:spPr>
          <a:xfrm>
            <a:off x="2686049" y="2595880"/>
            <a:ext cx="3771901" cy="1320294"/>
          </a:xfrm>
        </p:spPr>
        <p:txBody>
          <a:bodyPr>
            <a:normAutofit/>
          </a:bodyPr>
          <a:lstStyle>
            <a:lvl1pPr algn="ctr">
              <a:defRPr sz="5400" baseline="0">
                <a:latin typeface="Arial" panose="020B0604020202020204" pitchFamily="34" charset="0"/>
                <a:ea typeface="微软雅黑" panose="020B0503020204020204" charset="-122"/>
              </a:defRPr>
            </a:lvl1pPr>
          </a:lstStyle>
          <a:p>
            <a:pPr fontAlgn="auto"/>
            <a:r>
              <a:rPr lang="zh-CN" altLang="en-US" strike="noStrike" noProof="1" smtClean="0"/>
              <a:t>编辑标题</a:t>
            </a:r>
            <a:endParaRPr lang="zh-CN" altLang="en-US" strike="noStrike" noProof="1"/>
          </a:p>
        </p:txBody>
      </p:sp>
      <p:sp>
        <p:nvSpPr>
          <p:cNvPr id="3" name="日期占位符 2"/>
          <p:cNvSpPr>
            <a:spLocks noGrp="1"/>
          </p:cNvSpPr>
          <p:nvPr>
            <p:ph type="dt" sz="half" idx="10"/>
            <p:custDataLst>
              <p:tags r:id="rId2"/>
            </p:custDataLst>
          </p:nvPr>
        </p:nvSpPr>
        <p:spPr>
          <a:xfrm>
            <a:off x="628650" y="6356350"/>
            <a:ext cx="2057400" cy="365125"/>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t>2021/6/5</a:t>
            </a:fld>
            <a:endParaRPr lang="zh-CN" altLang="en-US" strike="noStrike" noProof="1"/>
          </a:p>
        </p:txBody>
      </p:sp>
      <p:sp>
        <p:nvSpPr>
          <p:cNvPr id="4" name="页脚占位符 3"/>
          <p:cNvSpPr>
            <a:spLocks noGrp="1"/>
          </p:cNvSpPr>
          <p:nvPr>
            <p:ph type="ftr" sz="quarter" idx="11"/>
            <p:custDataLst>
              <p:tags r:id="rId3"/>
            </p:custDataLst>
          </p:nvPr>
        </p:nvSpPr>
        <p:spPr>
          <a:xfrm>
            <a:off x="3028950" y="6356350"/>
            <a:ext cx="3086100" cy="365125"/>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6457950" y="6356350"/>
            <a:ext cx="2057400" cy="365125"/>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t>‹#›</a:t>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auto"/>
            <a:r>
              <a:rPr lang="zh-CN" altLang="en-US" strike="noStrike" noProof="1"/>
              <a:t>单击此处编辑母版标题样式</a:t>
            </a:r>
          </a:p>
        </p:txBody>
      </p:sp>
      <p:sp>
        <p:nvSpPr>
          <p:cNvPr id="3" name="内容占位符 2"/>
          <p:cNvSpPr>
            <a:spLocks noGrp="1"/>
          </p:cNvSpPr>
          <p:nvPr>
            <p:ph idx="1"/>
          </p:nvPr>
        </p:nvSpPr>
        <p:spPr/>
        <p:txBody>
          <a:bodyPr>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1"/>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2021/6/5</a:t>
            </a:fld>
            <a:endParaRPr lang="zh-CN" altLang="en-US" strike="noStrike" noProof="1"/>
          </a:p>
        </p:txBody>
      </p:sp>
      <p:sp>
        <p:nvSpPr>
          <p:cNvPr id="5" name="页脚占位符 4"/>
          <p:cNvSpPr>
            <a:spLocks noGrp="1"/>
          </p:cNvSpPr>
          <p:nvPr>
            <p:ph type="ftr" sz="quarter" idx="11"/>
            <p:custDataLst>
              <p:tags r:id="rId2"/>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6" name="灯片编号占位符 5"/>
          <p:cNvSpPr>
            <a:spLocks noGrp="1"/>
          </p:cNvSpPr>
          <p:nvPr>
            <p:ph type="sldNum" sz="quarter" idx="12"/>
            <p:custDataLst>
              <p:tags r:id="rId3"/>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C100"/>
        </a:solidFill>
        <a:effectLst/>
      </p:bgPr>
    </p:bg>
    <p:spTree>
      <p:nvGrpSpPr>
        <p:cNvPr id="1" name=""/>
        <p:cNvGrpSpPr/>
        <p:nvPr/>
      </p:nvGrpSpPr>
      <p:grpSpPr>
        <a:xfrm>
          <a:off x="0" y="0"/>
          <a:ext cx="0" cy="0"/>
          <a:chOff x="0" y="0"/>
          <a:chExt cx="0" cy="0"/>
        </a:xfrm>
      </p:grpSpPr>
      <p:sp>
        <p:nvSpPr>
          <p:cNvPr id="7" name="直角三角形 6"/>
          <p:cNvSpPr/>
          <p:nvPr>
            <p:custDataLst>
              <p:tags r:id="rId1"/>
            </p:custDataLst>
          </p:nvPr>
        </p:nvSpPr>
        <p:spPr>
          <a:xfrm>
            <a:off x="0" y="0"/>
            <a:ext cx="5143500" cy="6858000"/>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baseline="0" noProof="1">
              <a:latin typeface="Arial" panose="020B0604020202020204" pitchFamily="34" charset="0"/>
              <a:ea typeface="微软雅黑" panose="020B0503020204020204" charset="-122"/>
            </a:endParaRPr>
          </a:p>
        </p:txBody>
      </p:sp>
      <p:grpSp>
        <p:nvGrpSpPr>
          <p:cNvPr id="4100" name="组合 7"/>
          <p:cNvGrpSpPr/>
          <p:nvPr/>
        </p:nvGrpSpPr>
        <p:grpSpPr>
          <a:xfrm rot="-3268125">
            <a:off x="1766888" y="2717800"/>
            <a:ext cx="1646237" cy="1574800"/>
            <a:chOff x="1391566" y="2266517"/>
            <a:chExt cx="2118472" cy="2098964"/>
          </a:xfrm>
        </p:grpSpPr>
        <p:sp>
          <p:nvSpPr>
            <p:cNvPr id="9" name="任意多边形 8"/>
            <p:cNvSpPr/>
            <p:nvPr>
              <p:custDataLst>
                <p:tags r:id="rId5"/>
              </p:custDataLst>
            </p:nvPr>
          </p:nvSpPr>
          <p:spPr>
            <a:xfrm rot="15649792">
              <a:off x="1401320" y="2256763"/>
              <a:ext cx="2098964" cy="2118472"/>
            </a:xfrm>
            <a:custGeom>
              <a:avLst/>
              <a:gdLst>
                <a:gd name="connsiteX0" fmla="*/ 457200 w 914988"/>
                <a:gd name="connsiteY0" fmla="*/ 923492 h 923492"/>
                <a:gd name="connsiteX1" fmla="*/ 0 w 914988"/>
                <a:gd name="connsiteY1" fmla="*/ 923492 h 923492"/>
                <a:gd name="connsiteX2" fmla="*/ 0 w 914988"/>
                <a:gd name="connsiteY2" fmla="*/ 466292 h 923492"/>
                <a:gd name="connsiteX3" fmla="*/ 753 w 914988"/>
                <a:gd name="connsiteY3" fmla="*/ 458830 h 923492"/>
                <a:gd name="connsiteX4" fmla="*/ 588 w 914988"/>
                <a:gd name="connsiteY4" fmla="*/ 457200 h 923492"/>
                <a:gd name="connsiteX5" fmla="*/ 457788 w 914988"/>
                <a:gd name="connsiteY5" fmla="*/ 0 h 923492"/>
                <a:gd name="connsiteX6" fmla="*/ 914988 w 914988"/>
                <a:gd name="connsiteY6" fmla="*/ 0 h 923492"/>
                <a:gd name="connsiteX7" fmla="*/ 914988 w 914988"/>
                <a:gd name="connsiteY7" fmla="*/ 457200 h 923492"/>
                <a:gd name="connsiteX8" fmla="*/ 914236 w 914988"/>
                <a:gd name="connsiteY8" fmla="*/ 464663 h 923492"/>
                <a:gd name="connsiteX9" fmla="*/ 914400 w 914988"/>
                <a:gd name="connsiteY9" fmla="*/ 466292 h 923492"/>
                <a:gd name="connsiteX10" fmla="*/ 457200 w 914988"/>
                <a:gd name="connsiteY10" fmla="*/ 923492 h 92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988" h="923492">
                  <a:moveTo>
                    <a:pt x="457200" y="923492"/>
                  </a:moveTo>
                  <a:lnTo>
                    <a:pt x="0" y="923492"/>
                  </a:lnTo>
                  <a:lnTo>
                    <a:pt x="0" y="466292"/>
                  </a:lnTo>
                  <a:lnTo>
                    <a:pt x="753" y="458830"/>
                  </a:lnTo>
                  <a:lnTo>
                    <a:pt x="588" y="457200"/>
                  </a:lnTo>
                  <a:cubicBezTo>
                    <a:pt x="588" y="204695"/>
                    <a:pt x="205283" y="0"/>
                    <a:pt x="457788" y="0"/>
                  </a:cubicBezTo>
                  <a:lnTo>
                    <a:pt x="914988" y="0"/>
                  </a:lnTo>
                  <a:lnTo>
                    <a:pt x="914988" y="457200"/>
                  </a:lnTo>
                  <a:lnTo>
                    <a:pt x="914236" y="464663"/>
                  </a:lnTo>
                  <a:lnTo>
                    <a:pt x="914400" y="466292"/>
                  </a:lnTo>
                  <a:cubicBezTo>
                    <a:pt x="914400" y="718797"/>
                    <a:pt x="709705" y="923492"/>
                    <a:pt x="457200" y="923492"/>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baseline="0" noProof="1">
                <a:latin typeface="Arial" panose="020B0604020202020204" pitchFamily="34" charset="0"/>
                <a:ea typeface="微软雅黑" panose="020B0503020204020204" charset="-122"/>
              </a:endParaRPr>
            </a:p>
          </p:txBody>
        </p:sp>
        <p:sp>
          <p:nvSpPr>
            <p:cNvPr id="10" name="任意多边形 9"/>
            <p:cNvSpPr/>
            <p:nvPr>
              <p:custDataLst>
                <p:tags r:id="rId6"/>
              </p:custDataLst>
            </p:nvPr>
          </p:nvSpPr>
          <p:spPr>
            <a:xfrm rot="15649792">
              <a:off x="1642836" y="2516033"/>
              <a:ext cx="1624236" cy="1638878"/>
            </a:xfrm>
            <a:custGeom>
              <a:avLst/>
              <a:gdLst>
                <a:gd name="connsiteX0" fmla="*/ 457200 w 914988"/>
                <a:gd name="connsiteY0" fmla="*/ 923492 h 923492"/>
                <a:gd name="connsiteX1" fmla="*/ 0 w 914988"/>
                <a:gd name="connsiteY1" fmla="*/ 923492 h 923492"/>
                <a:gd name="connsiteX2" fmla="*/ 0 w 914988"/>
                <a:gd name="connsiteY2" fmla="*/ 466292 h 923492"/>
                <a:gd name="connsiteX3" fmla="*/ 753 w 914988"/>
                <a:gd name="connsiteY3" fmla="*/ 458830 h 923492"/>
                <a:gd name="connsiteX4" fmla="*/ 588 w 914988"/>
                <a:gd name="connsiteY4" fmla="*/ 457200 h 923492"/>
                <a:gd name="connsiteX5" fmla="*/ 457788 w 914988"/>
                <a:gd name="connsiteY5" fmla="*/ 0 h 923492"/>
                <a:gd name="connsiteX6" fmla="*/ 914988 w 914988"/>
                <a:gd name="connsiteY6" fmla="*/ 0 h 923492"/>
                <a:gd name="connsiteX7" fmla="*/ 914988 w 914988"/>
                <a:gd name="connsiteY7" fmla="*/ 457200 h 923492"/>
                <a:gd name="connsiteX8" fmla="*/ 914236 w 914988"/>
                <a:gd name="connsiteY8" fmla="*/ 464663 h 923492"/>
                <a:gd name="connsiteX9" fmla="*/ 914400 w 914988"/>
                <a:gd name="connsiteY9" fmla="*/ 466292 h 923492"/>
                <a:gd name="connsiteX10" fmla="*/ 457200 w 914988"/>
                <a:gd name="connsiteY10" fmla="*/ 923492 h 92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988" h="923492">
                  <a:moveTo>
                    <a:pt x="457200" y="923492"/>
                  </a:moveTo>
                  <a:lnTo>
                    <a:pt x="0" y="923492"/>
                  </a:lnTo>
                  <a:lnTo>
                    <a:pt x="0" y="466292"/>
                  </a:lnTo>
                  <a:lnTo>
                    <a:pt x="753" y="458830"/>
                  </a:lnTo>
                  <a:lnTo>
                    <a:pt x="588" y="457200"/>
                  </a:lnTo>
                  <a:cubicBezTo>
                    <a:pt x="588" y="204695"/>
                    <a:pt x="205283" y="0"/>
                    <a:pt x="457788" y="0"/>
                  </a:cubicBezTo>
                  <a:lnTo>
                    <a:pt x="914988" y="0"/>
                  </a:lnTo>
                  <a:lnTo>
                    <a:pt x="914988" y="457200"/>
                  </a:lnTo>
                  <a:lnTo>
                    <a:pt x="914236" y="464663"/>
                  </a:lnTo>
                  <a:lnTo>
                    <a:pt x="914400" y="466292"/>
                  </a:lnTo>
                  <a:cubicBezTo>
                    <a:pt x="914400" y="718797"/>
                    <a:pt x="709705" y="923492"/>
                    <a:pt x="457200" y="923492"/>
                  </a:cubicBezTo>
                  <a:close/>
                </a:path>
              </a:pathLst>
            </a:custGeom>
            <a:solidFill>
              <a:schemeClr val="accent6"/>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baseline="0" noProof="1">
                <a:latin typeface="Arial" panose="020B0604020202020204" pitchFamily="34" charset="0"/>
                <a:ea typeface="微软雅黑" panose="020B0503020204020204" charset="-122"/>
              </a:endParaRPr>
            </a:p>
          </p:txBody>
        </p:sp>
      </p:grpSp>
      <p:sp>
        <p:nvSpPr>
          <p:cNvPr id="2" name="标题 1"/>
          <p:cNvSpPr>
            <a:spLocks noGrp="1"/>
          </p:cNvSpPr>
          <p:nvPr>
            <p:ph type="title" hasCustomPrompt="1"/>
          </p:nvPr>
        </p:nvSpPr>
        <p:spPr>
          <a:xfrm>
            <a:off x="3755362" y="1761068"/>
            <a:ext cx="4755225" cy="1586615"/>
          </a:xfrm>
        </p:spPr>
        <p:txBody>
          <a:bodyPr anchor="b">
            <a:normAutofit/>
          </a:bodyPr>
          <a:lstStyle>
            <a:lvl1pPr>
              <a:defRPr sz="4500" baseline="0">
                <a:latin typeface="Arial" panose="020B0604020202020204" pitchFamily="34" charset="0"/>
                <a:ea typeface="微软雅黑" panose="020B0503020204020204" charset="-122"/>
              </a:defRPr>
            </a:lvl1pPr>
          </a:lstStyle>
          <a:p>
            <a:pPr fontAlgn="auto"/>
            <a:r>
              <a:rPr lang="zh-CN" altLang="en-US" strike="noStrike" noProof="1"/>
              <a:t>单击此处编辑标题</a:t>
            </a:r>
          </a:p>
        </p:txBody>
      </p:sp>
      <p:sp>
        <p:nvSpPr>
          <p:cNvPr id="3" name="文本占位符 2"/>
          <p:cNvSpPr>
            <a:spLocks noGrp="1"/>
          </p:cNvSpPr>
          <p:nvPr>
            <p:ph type="body" idx="1"/>
          </p:nvPr>
        </p:nvSpPr>
        <p:spPr>
          <a:xfrm>
            <a:off x="3755362" y="3374672"/>
            <a:ext cx="4755226" cy="1500186"/>
          </a:xfrm>
        </p:spPr>
        <p:txBody>
          <a:bodyPr>
            <a:normAutofit/>
          </a:bodyPr>
          <a:lstStyle>
            <a:lvl1pPr marL="0" indent="0">
              <a:buNone/>
              <a:defRPr sz="1400" baseline="0">
                <a:solidFill>
                  <a:schemeClr val="tx1"/>
                </a:solidFill>
                <a:latin typeface="Arial" panose="020B0604020202020204" pitchFamily="34" charset="0"/>
                <a:ea typeface="微软雅黑" panose="020B0503020204020204"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p>
        </p:txBody>
      </p:sp>
      <p:sp>
        <p:nvSpPr>
          <p:cNvPr id="4" name="日期占位符 3"/>
          <p:cNvSpPr>
            <a:spLocks noGrp="1"/>
          </p:cNvSpPr>
          <p:nvPr>
            <p:ph type="dt" sz="half" idx="10"/>
            <p:custDataLst>
              <p:tags r:id="rId2"/>
            </p:custDataLst>
          </p:nvPr>
        </p:nvSpPr>
        <p:spPr>
          <a:xfrm>
            <a:off x="628650" y="6356350"/>
            <a:ext cx="2057400" cy="365125"/>
          </a:xfrm>
          <a:prstGeom prst="rect">
            <a:avLst/>
          </a:prstGeom>
        </p:spPr>
        <p:txBody>
          <a:bodyPr vert="horz" lIns="91440" tIns="45720" rIns="91440" bIns="45720" rtlCol="0" anchor="ctr">
            <a:normAutofit/>
          </a:bodyPr>
          <a:lstStyle>
            <a:lvl1pPr>
              <a:defRPr sz="1200" baseline="0">
                <a:latin typeface="Arial" panose="020B0604020202020204" pitchFamily="34" charset="0"/>
                <a:ea typeface="微软雅黑" panose="020B0503020204020204" charset="-122"/>
              </a:defRPr>
            </a:lvl1pPr>
          </a:lstStyle>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t>2021/6/5</a:t>
            </a:fld>
            <a:endParaRPr lang="zh-CN" altLang="en-US" strike="noStrike" noProof="1"/>
          </a:p>
        </p:txBody>
      </p:sp>
      <p:sp>
        <p:nvSpPr>
          <p:cNvPr id="5" name="页脚占位符 4"/>
          <p:cNvSpPr>
            <a:spLocks noGrp="1"/>
          </p:cNvSpPr>
          <p:nvPr>
            <p:ph type="ftr" sz="quarter" idx="11"/>
            <p:custDataLst>
              <p:tags r:id="rId3"/>
            </p:custDataLst>
          </p:nvPr>
        </p:nvSpPr>
        <p:spPr>
          <a:xfrm>
            <a:off x="3028950" y="6356350"/>
            <a:ext cx="3086100" cy="365125"/>
          </a:xfrm>
          <a:prstGeom prst="rect">
            <a:avLst/>
          </a:prstGeom>
        </p:spPr>
        <p:txBody>
          <a:bodyPr vert="horz" lIns="91440" tIns="45720" rIns="91440" bIns="45720" rtlCol="0" anchor="ctr">
            <a:normAutofit/>
          </a:bodyPr>
          <a:lstStyle>
            <a:lvl1pPr>
              <a:defRPr sz="1200" baseline="0">
                <a:latin typeface="Arial" panose="020B0604020202020204" pitchFamily="34" charset="0"/>
                <a:ea typeface="微软雅黑" panose="020B0503020204020204" charset="-122"/>
              </a:defRPr>
            </a:lvl1pPr>
          </a:lstStyle>
          <a:p>
            <a:pPr fontAlgn="base"/>
            <a:endParaRPr lang="zh-CN" altLang="en-US" strike="noStrike" noProof="1"/>
          </a:p>
        </p:txBody>
      </p:sp>
      <p:sp>
        <p:nvSpPr>
          <p:cNvPr id="6" name="灯片编号占位符 5"/>
          <p:cNvSpPr>
            <a:spLocks noGrp="1"/>
          </p:cNvSpPr>
          <p:nvPr>
            <p:ph type="sldNum" sz="quarter" idx="12"/>
            <p:custDataLst>
              <p:tags r:id="rId4"/>
            </p:custDataLst>
          </p:nvPr>
        </p:nvSpPr>
        <p:spPr>
          <a:xfrm>
            <a:off x="6457950" y="6356350"/>
            <a:ext cx="2057400" cy="365125"/>
          </a:xfrm>
          <a:prstGeom prst="rect">
            <a:avLst/>
          </a:prstGeom>
        </p:spPr>
        <p:txBody>
          <a:bodyPr vert="horz" lIns="91440" tIns="45720" rIns="91440" bIns="45720" rtlCol="0" anchor="ctr">
            <a:normAutofit/>
          </a:bodyPr>
          <a:lstStyle>
            <a:lvl1pPr>
              <a:defRPr sz="1200" baseline="0">
                <a:latin typeface="Arial" panose="020B0604020202020204" pitchFamily="34" charset="0"/>
                <a:ea typeface="微软雅黑" panose="020B0503020204020204" charset="-122"/>
              </a:defRPr>
            </a:lvl1pPr>
          </a:lstStyle>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t>‹#›</a:t>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auto"/>
            <a:r>
              <a:rPr lang="zh-CN" altLang="en-US" strike="noStrike" noProof="1"/>
              <a:t>单击此处编辑母版标题样式</a:t>
            </a:r>
          </a:p>
        </p:txBody>
      </p:sp>
      <p:sp>
        <p:nvSpPr>
          <p:cNvPr id="3" name="内容占位符 2"/>
          <p:cNvSpPr>
            <a:spLocks noGrp="1"/>
          </p:cNvSpPr>
          <p:nvPr>
            <p:ph sz="half" idx="1"/>
          </p:nvPr>
        </p:nvSpPr>
        <p:spPr>
          <a:xfrm>
            <a:off x="628650" y="1825625"/>
            <a:ext cx="3886200" cy="4351338"/>
          </a:xfrm>
        </p:spPr>
        <p:txBody>
          <a:bodyPr>
            <a:normAutofit/>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内容占位符 3"/>
          <p:cNvSpPr>
            <a:spLocks noGrp="1"/>
          </p:cNvSpPr>
          <p:nvPr>
            <p:ph sz="half" idx="2"/>
          </p:nvPr>
        </p:nvSpPr>
        <p:spPr>
          <a:xfrm>
            <a:off x="4629150" y="1825625"/>
            <a:ext cx="3886200" cy="4351338"/>
          </a:xfrm>
        </p:spPr>
        <p:txBody>
          <a:bodyPr>
            <a:normAutofit/>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custDataLst>
              <p:tags r:id="rId1"/>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2021/6/5</a:t>
            </a:fld>
            <a:endParaRPr lang="zh-CN" altLang="en-US" strike="noStrike" noProof="1"/>
          </a:p>
        </p:txBody>
      </p:sp>
      <p:sp>
        <p:nvSpPr>
          <p:cNvPr id="6" name="页脚占位符 5"/>
          <p:cNvSpPr>
            <a:spLocks noGrp="1"/>
          </p:cNvSpPr>
          <p:nvPr>
            <p:ph type="ftr" sz="quarter" idx="11"/>
            <p:custDataLst>
              <p:tags r:id="rId2"/>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7" name="灯片编号占位符 6"/>
          <p:cNvSpPr>
            <a:spLocks noGrp="1"/>
          </p:cNvSpPr>
          <p:nvPr>
            <p:ph type="sldNum" sz="quarter" idx="12"/>
            <p:custDataLst>
              <p:tags r:id="rId3"/>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normAutofit/>
          </a:bodyPr>
          <a:lstStyle/>
          <a:p>
            <a:pPr fontAlgn="auto"/>
            <a:r>
              <a:rPr lang="zh-CN" altLang="en-US" strike="noStrike" noProof="1"/>
              <a:t>单击此处编辑母版标题样式</a:t>
            </a:r>
          </a:p>
        </p:txBody>
      </p:sp>
      <p:sp>
        <p:nvSpPr>
          <p:cNvPr id="3" name="文本占位符 2"/>
          <p:cNvSpPr>
            <a:spLocks noGrp="1"/>
          </p:cNvSpPr>
          <p:nvPr>
            <p:ph type="body" idx="1"/>
          </p:nvPr>
        </p:nvSpPr>
        <p:spPr>
          <a:xfrm>
            <a:off x="629842" y="1744961"/>
            <a:ext cx="3868340"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p>
        </p:txBody>
      </p:sp>
      <p:sp>
        <p:nvSpPr>
          <p:cNvPr id="4" name="内容占位符 3"/>
          <p:cNvSpPr>
            <a:spLocks noGrp="1"/>
          </p:cNvSpPr>
          <p:nvPr>
            <p:ph sz="half" idx="2"/>
          </p:nvPr>
        </p:nvSpPr>
        <p:spPr>
          <a:xfrm>
            <a:off x="629842" y="2615609"/>
            <a:ext cx="3868340" cy="3574054"/>
          </a:xfrm>
        </p:spPr>
        <p:txBody>
          <a:bodyPr>
            <a:normAutofit/>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文本占位符 4"/>
          <p:cNvSpPr>
            <a:spLocks noGrp="1"/>
          </p:cNvSpPr>
          <p:nvPr>
            <p:ph type="body" sz="quarter" idx="3"/>
          </p:nvPr>
        </p:nvSpPr>
        <p:spPr>
          <a:xfrm>
            <a:off x="4629150" y="1744961"/>
            <a:ext cx="3887391"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p>
        </p:txBody>
      </p:sp>
      <p:sp>
        <p:nvSpPr>
          <p:cNvPr id="6" name="内容占位符 5"/>
          <p:cNvSpPr>
            <a:spLocks noGrp="1"/>
          </p:cNvSpPr>
          <p:nvPr>
            <p:ph sz="quarter" idx="4"/>
          </p:nvPr>
        </p:nvSpPr>
        <p:spPr>
          <a:xfrm>
            <a:off x="4629150" y="2615609"/>
            <a:ext cx="3887391" cy="3574054"/>
          </a:xfrm>
        </p:spPr>
        <p:txBody>
          <a:bodyPr>
            <a:normAutofit/>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6"/>
          <p:cNvSpPr>
            <a:spLocks noGrp="1"/>
          </p:cNvSpPr>
          <p:nvPr>
            <p:ph type="dt" sz="half" idx="10"/>
            <p:custDataLst>
              <p:tags r:id="rId1"/>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2021/6/5</a:t>
            </a:fld>
            <a:endParaRPr lang="zh-CN" altLang="en-US" strike="noStrike" noProof="1"/>
          </a:p>
        </p:txBody>
      </p:sp>
      <p:sp>
        <p:nvSpPr>
          <p:cNvPr id="8" name="页脚占位符 7"/>
          <p:cNvSpPr>
            <a:spLocks noGrp="1"/>
          </p:cNvSpPr>
          <p:nvPr>
            <p:ph type="ftr" sz="quarter" idx="11"/>
            <p:custDataLst>
              <p:tags r:id="rId2"/>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9" name="灯片编号占位符 8"/>
          <p:cNvSpPr>
            <a:spLocks noGrp="1"/>
          </p:cNvSpPr>
          <p:nvPr>
            <p:ph type="sldNum" sz="quarter" idx="12"/>
            <p:custDataLst>
              <p:tags r:id="rId3"/>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1"/>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2021/6/5</a:t>
            </a:fld>
            <a:endParaRPr lang="zh-CN" altLang="en-US" strike="noStrike" noProof="1"/>
          </a:p>
        </p:txBody>
      </p:sp>
      <p:sp>
        <p:nvSpPr>
          <p:cNvPr id="4" name="页脚占位符 3"/>
          <p:cNvSpPr>
            <a:spLocks noGrp="1"/>
          </p:cNvSpPr>
          <p:nvPr>
            <p:ph type="ftr" sz="quarter" idx="11"/>
            <p:custDataLst>
              <p:tags r:id="rId2"/>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5" name="灯片编号占位符 4"/>
          <p:cNvSpPr>
            <a:spLocks noGrp="1"/>
          </p:cNvSpPr>
          <p:nvPr>
            <p:ph type="sldNum" sz="quarter" idx="12"/>
            <p:custDataLst>
              <p:tags r:id="rId3"/>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2021/6/5</a:t>
            </a:fld>
            <a:endParaRPr lang="zh-CN" altLang="en-US" strike="noStrike" noProof="1"/>
          </a:p>
        </p:txBody>
      </p:sp>
      <p:sp>
        <p:nvSpPr>
          <p:cNvPr id="3" name="页脚占位符 2"/>
          <p:cNvSpPr>
            <a:spLocks noGrp="1"/>
          </p:cNvSpPr>
          <p:nvPr>
            <p:ph type="ftr" sz="quarter" idx="11"/>
            <p:custDataLst>
              <p:tags r:id="rId2"/>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4" name="灯片编号占位符 3"/>
          <p:cNvSpPr>
            <a:spLocks noGrp="1"/>
          </p:cNvSpPr>
          <p:nvPr>
            <p:ph type="sldNum" sz="quarter" idx="12"/>
            <p:custDataLst>
              <p:tags r:id="rId3"/>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711200"/>
            <a:ext cx="3196800" cy="1600200"/>
          </a:xfrm>
        </p:spPr>
        <p:txBody>
          <a:bodyPr anchor="t" anchorCtr="0">
            <a:normAutofit/>
          </a:bodyPr>
          <a:lstStyle>
            <a:lvl1pPr>
              <a:defRPr sz="3200"/>
            </a:lvl1pPr>
          </a:lstStyle>
          <a:p>
            <a:pPr fontAlgn="auto"/>
            <a:r>
              <a:rPr lang="zh-CN" altLang="en-US" strike="noStrike" noProof="1"/>
              <a:t>单击此处编辑标题</a:t>
            </a:r>
          </a:p>
        </p:txBody>
      </p:sp>
      <p:sp>
        <p:nvSpPr>
          <p:cNvPr id="3" name="图片占位符 2"/>
          <p:cNvSpPr>
            <a:spLocks noGrp="1" noChangeAspect="1"/>
          </p:cNvSpPr>
          <p:nvPr>
            <p:ph type="pic" idx="1" hasCustomPrompt="1"/>
          </p:nvPr>
        </p:nvSpPr>
        <p:spPr>
          <a:xfrm>
            <a:off x="4014391" y="733425"/>
            <a:ext cx="46278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r>
              <a:rPr lang="zh-CN" altLang="en-US" strike="noStrike" noProof="1"/>
              <a:t>图片</a:t>
            </a:r>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auto"/>
            <a:r>
              <a:rPr lang="zh-CN" altLang="en-US" strike="noStrike" noProof="1"/>
              <a:t>单击此处编辑母版文本样式</a:t>
            </a:r>
          </a:p>
        </p:txBody>
      </p:sp>
      <p:sp>
        <p:nvSpPr>
          <p:cNvPr id="5" name="日期占位符 4"/>
          <p:cNvSpPr>
            <a:spLocks noGrp="1"/>
          </p:cNvSpPr>
          <p:nvPr>
            <p:ph type="dt" sz="half" idx="10"/>
            <p:custDataLst>
              <p:tags r:id="rId1"/>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t>2021/6/5</a:t>
            </a:fld>
            <a:endParaRPr lang="zh-CN" altLang="en-US" strike="noStrike" noProof="1"/>
          </a:p>
        </p:txBody>
      </p:sp>
      <p:sp>
        <p:nvSpPr>
          <p:cNvPr id="6" name="页脚占位符 5"/>
          <p:cNvSpPr>
            <a:spLocks noGrp="1"/>
          </p:cNvSpPr>
          <p:nvPr>
            <p:ph type="ftr" sz="quarter" idx="11"/>
            <p:custDataLst>
              <p:tags r:id="rId2"/>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7" name="灯片编号占位符 6"/>
          <p:cNvSpPr>
            <a:spLocks noGrp="1"/>
          </p:cNvSpPr>
          <p:nvPr>
            <p:ph type="sldNum" sz="quarter" idx="12"/>
            <p:custDataLst>
              <p:tags r:id="rId3"/>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8363" y="365125"/>
            <a:ext cx="1146987" cy="5811838"/>
          </a:xfrm>
        </p:spPr>
        <p:txBody>
          <a:bodyPr vert="eaVert">
            <a:normAutofit/>
          </a:bodyPr>
          <a:lstStyle>
            <a:lvl1pPr>
              <a:defRPr sz="2700"/>
            </a:lvl1pPr>
          </a:lstStyle>
          <a:p>
            <a:pPr fontAlgn="auto"/>
            <a:r>
              <a:rPr lang="zh-CN" altLang="en-US" strike="noStrike" noProof="1"/>
              <a:t>单击此处编辑母版标题样式</a:t>
            </a:r>
          </a:p>
        </p:txBody>
      </p:sp>
      <p:sp>
        <p:nvSpPr>
          <p:cNvPr id="3" name="竖排文字占位符 2"/>
          <p:cNvSpPr>
            <a:spLocks noGrp="1"/>
          </p:cNvSpPr>
          <p:nvPr>
            <p:ph type="body" orient="vert" idx="1"/>
          </p:nvPr>
        </p:nvSpPr>
        <p:spPr>
          <a:xfrm>
            <a:off x="628650" y="365125"/>
            <a:ext cx="6659969" cy="5811838"/>
          </a:xfrm>
        </p:spPr>
        <p:txBody>
          <a:bodyPr vert="eaVert">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1"/>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2021/6/5</a:t>
            </a:fld>
            <a:endParaRPr lang="zh-CN" altLang="en-US" strike="noStrike" noProof="1"/>
          </a:p>
        </p:txBody>
      </p:sp>
      <p:sp>
        <p:nvSpPr>
          <p:cNvPr id="5" name="页脚占位符 4"/>
          <p:cNvSpPr>
            <a:spLocks noGrp="1"/>
          </p:cNvSpPr>
          <p:nvPr>
            <p:ph type="ftr" sz="quarter" idx="11"/>
            <p:custDataLst>
              <p:tags r:id="rId2"/>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6" name="灯片编号占位符 5"/>
          <p:cNvSpPr>
            <a:spLocks noGrp="1"/>
          </p:cNvSpPr>
          <p:nvPr>
            <p:ph type="sldNum" sz="quarter" idx="12"/>
            <p:custDataLst>
              <p:tags r:id="rId3"/>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3"/>
            </p:custDataLst>
          </p:nvPr>
        </p:nvSpPr>
        <p:spPr>
          <a:xfrm>
            <a:off x="628650" y="365125"/>
            <a:ext cx="7886700" cy="1325563"/>
          </a:xfrm>
          <a:prstGeom prst="rect">
            <a:avLst/>
          </a:prstGeom>
          <a:noFill/>
          <a:ln w="9525">
            <a:noFill/>
          </a:ln>
        </p:spPr>
        <p:txBody>
          <a:bodyPr vert="horz" lIns="91440" tIns="45720" rIns="91440" bIns="45720" anchor="ctr" anchorCtr="0"/>
          <a:lstStyle/>
          <a:p>
            <a:pPr lvl="0"/>
            <a:r>
              <a:rPr lang="zh-CN" altLang="en-US" dirty="0"/>
              <a:t>单击此处编辑母版标题样式</a:t>
            </a:r>
          </a:p>
        </p:txBody>
      </p:sp>
      <p:sp>
        <p:nvSpPr>
          <p:cNvPr id="1027" name="文本占位符 2"/>
          <p:cNvSpPr>
            <a:spLocks noGrp="1"/>
          </p:cNvSpPr>
          <p:nvPr>
            <p:ph type="body"/>
            <p:custDataLst>
              <p:tags r:id="rId14"/>
            </p:custDataLst>
          </p:nvPr>
        </p:nvSpPr>
        <p:spPr>
          <a:xfrm>
            <a:off x="628650" y="1825625"/>
            <a:ext cx="7886700" cy="4351338"/>
          </a:xfrm>
          <a:prstGeom prst="rect">
            <a:avLst/>
          </a:prstGeom>
          <a:noFill/>
          <a:ln w="9525">
            <a:noFill/>
          </a:ln>
        </p:spPr>
        <p:txBody>
          <a:bodyPr vert="horz" lIns="91440" tIns="45720" rIns="91440" bIns="45720" anchor="t" anchorCtr="0"/>
          <a:lstStyle/>
          <a:p>
            <a:pPr lvl="0" indent="-171450"/>
            <a:r>
              <a:rPr lang="zh-CN" altLang="en-US" dirty="0"/>
              <a:t>单击此处编辑母版文本样式</a:t>
            </a:r>
          </a:p>
          <a:p>
            <a:pPr lvl="1" indent="-171450"/>
            <a:r>
              <a:rPr lang="zh-CN" altLang="en-US" dirty="0"/>
              <a:t>第二级</a:t>
            </a:r>
          </a:p>
          <a:p>
            <a:pPr lvl="2" indent="-171450"/>
            <a:r>
              <a:rPr lang="zh-CN" altLang="en-US" dirty="0"/>
              <a:t>第三级</a:t>
            </a:r>
          </a:p>
          <a:p>
            <a:pPr lvl="3" indent="-171450"/>
            <a:r>
              <a:rPr lang="zh-CN" altLang="en-US" dirty="0"/>
              <a:t>第四级</a:t>
            </a:r>
          </a:p>
          <a:p>
            <a:pPr lvl="4" indent="-171450"/>
            <a:r>
              <a:rPr lang="zh-CN" altLang="en-US" dirty="0"/>
              <a:t>第五级</a:t>
            </a:r>
          </a:p>
        </p:txBody>
      </p:sp>
      <p:sp>
        <p:nvSpPr>
          <p:cNvPr id="4" name="日期占位符 3"/>
          <p:cNvSpPr>
            <a:spLocks noGrp="1"/>
          </p:cNvSpPr>
          <p:nvPr>
            <p:ph type="dt" sz="half" idx="2"/>
            <p:custDataLst>
              <p:tags r:id="rId15"/>
            </p:custDataLst>
          </p:nvPr>
        </p:nvSpPr>
        <p:spPr>
          <a:xfrm>
            <a:off x="628650" y="6356350"/>
            <a:ext cx="2057400" cy="365125"/>
          </a:xfrm>
          <a:prstGeom prst="rect">
            <a:avLst/>
          </a:prstGeom>
        </p:spPr>
        <p:txBody>
          <a:bodyPr vert="horz" lIns="91440" tIns="45720" rIns="91440" bIns="45720" rtlCol="0" anchor="ctr">
            <a:normAutofit/>
          </a:bodyPr>
          <a:lstStyle>
            <a:lvl1pPr algn="l">
              <a:defRPr sz="1200">
                <a:solidFill>
                  <a:schemeClr val="tx1"/>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2021/6/5</a:t>
            </a:fld>
            <a:endParaRPr lang="zh-CN" altLang="en-US" strike="noStrike" noProof="1"/>
          </a:p>
        </p:txBody>
      </p:sp>
      <p:sp>
        <p:nvSpPr>
          <p:cNvPr id="5" name="页脚占位符 4"/>
          <p:cNvSpPr>
            <a:spLocks noGrp="1"/>
          </p:cNvSpPr>
          <p:nvPr>
            <p:ph type="ftr" sz="quarter" idx="3"/>
            <p:custDataLst>
              <p:tags r:id="rId16"/>
            </p:custDataLst>
          </p:nvPr>
        </p:nvSpPr>
        <p:spPr>
          <a:xfrm>
            <a:off x="3028950" y="6356350"/>
            <a:ext cx="3086100" cy="365125"/>
          </a:xfrm>
          <a:prstGeom prst="rect">
            <a:avLst/>
          </a:prstGeom>
        </p:spPr>
        <p:txBody>
          <a:bodyPr vert="horz" lIns="91440" tIns="45720" rIns="91440" bIns="45720" rtlCol="0" anchor="ctr">
            <a:normAutofit/>
          </a:bodyPr>
          <a:lstStyle>
            <a:lvl1pPr algn="ctr">
              <a:defRPr sz="1200">
                <a:solidFill>
                  <a:schemeClr val="tx1"/>
                </a:solidFill>
              </a:defRPr>
            </a:lvl1pPr>
          </a:lstStyle>
          <a:p>
            <a:pPr fontAlgn="base"/>
            <a:endParaRPr lang="zh-CN" altLang="en-US" strike="noStrike" noProof="1"/>
          </a:p>
        </p:txBody>
      </p:sp>
      <p:sp>
        <p:nvSpPr>
          <p:cNvPr id="6" name="灯片编号占位符 5"/>
          <p:cNvSpPr>
            <a:spLocks noGrp="1"/>
          </p:cNvSpPr>
          <p:nvPr>
            <p:ph type="sldNum" sz="quarter" idx="4"/>
            <p:custDataLst>
              <p:tags r:id="rId17"/>
            </p:custDataLst>
          </p:nvPr>
        </p:nvSpPr>
        <p:spPr>
          <a:xfrm>
            <a:off x="6457950" y="6356350"/>
            <a:ext cx="2057400" cy="365125"/>
          </a:xfrm>
          <a:prstGeom prst="rect">
            <a:avLst/>
          </a:prstGeom>
        </p:spPr>
        <p:txBody>
          <a:bodyPr vert="horz" lIns="91440" tIns="45720" rIns="91440" bIns="45720" rtlCol="0" anchor="ctr">
            <a:normAutofit/>
          </a:bodyPr>
          <a:lstStyle>
            <a:lvl1pPr algn="r">
              <a:defRPr sz="1200">
                <a:solidFill>
                  <a:schemeClr val="tx1"/>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
        <p:nvSpPr>
          <p:cNvPr id="9"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6858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47.xml"/><Relationship Id="rId7" Type="http://schemas.openxmlformats.org/officeDocument/2006/relationships/image" Target="../media/image2.png"/><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10" Type="http://schemas.openxmlformats.org/officeDocument/2006/relationships/image" Target="../media/image19.png"/><Relationship Id="rId4" Type="http://schemas.openxmlformats.org/officeDocument/2006/relationships/tags" Target="../tags/tag92.xml"/><Relationship Id="rId9"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99.xml"/></Relationships>
</file>

<file path=ppt/slides/_rels/slide14.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slideLayout" Target="../slideLayouts/slideLayout7.xml"/><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tags" Target="../tags/tag111.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8" Type="http://schemas.openxmlformats.org/officeDocument/2006/relationships/tags" Target="../tags/tag119.xml"/><Relationship Id="rId3" Type="http://schemas.openxmlformats.org/officeDocument/2006/relationships/tags" Target="../tags/tag114.xml"/><Relationship Id="rId7" Type="http://schemas.openxmlformats.org/officeDocument/2006/relationships/tags" Target="../tags/tag118.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notesSlide" Target="../notesSlides/notesSlide9.xml"/><Relationship Id="rId5" Type="http://schemas.openxmlformats.org/officeDocument/2006/relationships/tags" Target="../tags/tag116.xml"/><Relationship Id="rId10" Type="http://schemas.openxmlformats.org/officeDocument/2006/relationships/slideLayout" Target="../slideLayouts/slideLayout7.xml"/><Relationship Id="rId4" Type="http://schemas.openxmlformats.org/officeDocument/2006/relationships/tags" Target="../tags/tag115.xml"/><Relationship Id="rId9" Type="http://schemas.openxmlformats.org/officeDocument/2006/relationships/tags" Target="../tags/tag120.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123.xml"/><Relationship Id="rId7" Type="http://schemas.openxmlformats.org/officeDocument/2006/relationships/image" Target="../media/image22.png"/><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image" Target="../media/image21.jpeg"/><Relationship Id="rId5" Type="http://schemas.openxmlformats.org/officeDocument/2006/relationships/notesSlide" Target="../notesSlides/notesSlide10.xml"/><Relationship Id="rId4"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4.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26.xml"/><Relationship Id="rId1" Type="http://schemas.openxmlformats.org/officeDocument/2006/relationships/tags" Target="../tags/tag125.xml"/><Relationship Id="rId4"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tags" Target="../tags/tag50.xml"/><Relationship Id="rId7" Type="http://schemas.openxmlformats.org/officeDocument/2006/relationships/image" Target="../media/image5.jpe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image" Target="../media/image4.jpe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6.jpe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image" Target="../media/image7.pn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image" Target="../media/image8.jpeg"/><Relationship Id="rId4"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tags" Target="../tags/tag62.xml"/><Relationship Id="rId7" Type="http://schemas.openxmlformats.org/officeDocument/2006/relationships/image" Target="../media/image9.pn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63.xml"/></Relationships>
</file>

<file path=ppt/slides/_rels/slide7.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18" Type="http://schemas.openxmlformats.org/officeDocument/2006/relationships/image" Target="../media/image10.png"/><Relationship Id="rId3" Type="http://schemas.openxmlformats.org/officeDocument/2006/relationships/tags" Target="../tags/tag66.xml"/><Relationship Id="rId21" Type="http://schemas.openxmlformats.org/officeDocument/2006/relationships/image" Target="../media/image13.png"/><Relationship Id="rId7" Type="http://schemas.openxmlformats.org/officeDocument/2006/relationships/tags" Target="../tags/tag70.xml"/><Relationship Id="rId12" Type="http://schemas.openxmlformats.org/officeDocument/2006/relationships/tags" Target="../tags/tag75.xml"/><Relationship Id="rId17" Type="http://schemas.openxmlformats.org/officeDocument/2006/relationships/notesSlide" Target="../notesSlides/notesSlide6.xml"/><Relationship Id="rId2" Type="http://schemas.openxmlformats.org/officeDocument/2006/relationships/tags" Target="../tags/tag65.xml"/><Relationship Id="rId16" Type="http://schemas.openxmlformats.org/officeDocument/2006/relationships/slideLayout" Target="../slideLayouts/slideLayout4.xml"/><Relationship Id="rId20" Type="http://schemas.openxmlformats.org/officeDocument/2006/relationships/image" Target="../media/image12.png"/><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5" Type="http://schemas.openxmlformats.org/officeDocument/2006/relationships/tags" Target="../tags/tag78.xml"/><Relationship Id="rId10" Type="http://schemas.openxmlformats.org/officeDocument/2006/relationships/tags" Target="../tags/tag73.xml"/><Relationship Id="rId19" Type="http://schemas.openxmlformats.org/officeDocument/2006/relationships/image" Target="../media/image11.png"/><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tags" Target="../tags/tag77.xml"/></Relationships>
</file>

<file path=ppt/slides/_rels/slide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tags" Target="../tags/tag81.xml"/><Relationship Id="rId7" Type="http://schemas.openxmlformats.org/officeDocument/2006/relationships/slideLayout" Target="../slideLayouts/slideLayout7.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3"/>
          <p:cNvSpPr>
            <a:spLocks noGrp="1"/>
          </p:cNvSpPr>
          <p:nvPr>
            <p:ph type="ctrTitle"/>
            <p:custDataLst>
              <p:tags r:id="rId2"/>
            </p:custDataLst>
          </p:nvPr>
        </p:nvSpPr>
        <p:spPr>
          <a:xfrm>
            <a:off x="2123440" y="2348865"/>
            <a:ext cx="4797425" cy="923925"/>
          </a:xfrm>
        </p:spPr>
        <p:txBody>
          <a:bodyPr vert="horz" lIns="91440" tIns="45720" rIns="91440" bIns="45720" anchor="b" anchorCtr="0"/>
          <a:lstStyle/>
          <a:p>
            <a:pPr defTabSz="685800">
              <a:lnSpc>
                <a:spcPct val="120000"/>
              </a:lnSpc>
              <a:buClrTx/>
              <a:buSzTx/>
              <a:buFontTx/>
              <a:buNone/>
            </a:pPr>
            <a:r>
              <a:rPr lang="zh-CN" altLang="en-US" kern="1200" baseline="0" dirty="0">
                <a:latin typeface="+mj-lt"/>
                <a:ea typeface="+mj-ea"/>
                <a:cs typeface="+mj-cs"/>
                <a:sym typeface="Arial" panose="020B0604020202020204" pitchFamily="34" charset="0"/>
              </a:rPr>
              <a:t>情绪色彩板</a:t>
            </a:r>
          </a:p>
        </p:txBody>
      </p:sp>
      <p:sp>
        <p:nvSpPr>
          <p:cNvPr id="14338" name="副标题 14"/>
          <p:cNvSpPr>
            <a:spLocks noGrp="1"/>
          </p:cNvSpPr>
          <p:nvPr>
            <p:ph type="subTitle" idx="1"/>
            <p:custDataLst>
              <p:tags r:id="rId3"/>
            </p:custDataLst>
          </p:nvPr>
        </p:nvSpPr>
        <p:spPr>
          <a:xfrm>
            <a:off x="3131820" y="3429000"/>
            <a:ext cx="3616325" cy="988695"/>
          </a:xfrm>
        </p:spPr>
        <p:txBody>
          <a:bodyPr vert="horz" lIns="91440" tIns="45720" rIns="91440" bIns="45720" anchor="t" anchorCtr="0">
            <a:normAutofit fontScale="90000"/>
          </a:bodyPr>
          <a:lstStyle/>
          <a:p>
            <a:pPr algn="l" defTabSz="685800">
              <a:lnSpc>
                <a:spcPct val="150000"/>
              </a:lnSpc>
              <a:spcBef>
                <a:spcPct val="0"/>
              </a:spcBef>
              <a:buClrTx/>
              <a:buSzTx/>
            </a:pPr>
            <a:r>
              <a:rPr lang="zh-CN" altLang="en-US" sz="2000" kern="1200" baseline="0">
                <a:latin typeface="+mn-lt"/>
                <a:ea typeface="+mn-ea"/>
                <a:cs typeface="+mn-cs"/>
                <a:sym typeface="Arial" panose="020B0604020202020204" pitchFamily="34" charset="0"/>
              </a:rPr>
              <a:t>基地学员：楚晓红（上海港湾学校）</a:t>
            </a:r>
          </a:p>
          <a:p>
            <a:pPr algn="l" defTabSz="685800">
              <a:lnSpc>
                <a:spcPct val="150000"/>
              </a:lnSpc>
              <a:spcBef>
                <a:spcPct val="0"/>
              </a:spcBef>
              <a:buClrTx/>
              <a:buSzTx/>
            </a:pPr>
            <a:r>
              <a:rPr lang="zh-CN" sz="2000" kern="1200" baseline="0">
                <a:latin typeface="+mn-lt"/>
                <a:ea typeface="+mn-ea"/>
                <a:cs typeface="+mn-cs"/>
                <a:sym typeface="Arial" panose="020B0604020202020204" pitchFamily="34" charset="0"/>
              </a:rPr>
              <a:t>指导导师：颜苏勤</a:t>
            </a:r>
          </a:p>
        </p:txBody>
      </p:sp>
      <p:pic>
        <p:nvPicPr>
          <p:cNvPr id="2" name="图片 1"/>
          <p:cNvPicPr>
            <a:picLocks noChangeAspect="1"/>
          </p:cNvPicPr>
          <p:nvPr/>
        </p:nvPicPr>
        <p:blipFill>
          <a:blip r:embed="rId6"/>
          <a:stretch>
            <a:fillRect/>
          </a:stretch>
        </p:blipFill>
        <p:spPr>
          <a:xfrm>
            <a:off x="34925" y="0"/>
            <a:ext cx="974090" cy="959485"/>
          </a:xfrm>
          <a:prstGeom prst="rect">
            <a:avLst/>
          </a:prstGeom>
        </p:spPr>
      </p:pic>
      <p:pic>
        <p:nvPicPr>
          <p:cNvPr id="3" name="图片 2"/>
          <p:cNvPicPr>
            <a:picLocks noChangeAspect="1"/>
          </p:cNvPicPr>
          <p:nvPr/>
        </p:nvPicPr>
        <p:blipFill>
          <a:blip r:embed="rId7"/>
          <a:stretch>
            <a:fillRect/>
          </a:stretch>
        </p:blipFill>
        <p:spPr>
          <a:xfrm>
            <a:off x="1115060" y="44450"/>
            <a:ext cx="850900" cy="850900"/>
          </a:xfrm>
          <a:prstGeom prst="rect">
            <a:avLst/>
          </a:prstGeom>
        </p:spPr>
      </p:pic>
      <p:sp>
        <p:nvSpPr>
          <p:cNvPr id="100" name="文本框 99"/>
          <p:cNvSpPr txBox="1"/>
          <p:nvPr/>
        </p:nvSpPr>
        <p:spPr>
          <a:xfrm>
            <a:off x="1907540" y="260350"/>
            <a:ext cx="6772275" cy="337185"/>
          </a:xfrm>
          <a:prstGeom prst="rect">
            <a:avLst/>
          </a:prstGeom>
          <a:noFill/>
          <a:ln w="9525">
            <a:noFill/>
          </a:ln>
        </p:spPr>
        <p:txBody>
          <a:bodyPr wrap="square">
            <a:spAutoFit/>
          </a:bodyPr>
          <a:lstStyle/>
          <a:p>
            <a:r>
              <a:rPr lang="zh-CN" sz="1600" b="1">
                <a:solidFill>
                  <a:schemeClr val="accent5"/>
                </a:solidFill>
                <a:latin typeface="微软雅黑" panose="020B0503020204020204" charset="-122"/>
                <a:ea typeface="微软雅黑" panose="020B0503020204020204" charset="-122"/>
              </a:rPr>
              <a:t>上海市第四期</a:t>
            </a:r>
            <a:r>
              <a:rPr lang="en-US" altLang="zh-CN" sz="1600" b="1">
                <a:solidFill>
                  <a:schemeClr val="accent5"/>
                </a:solidFill>
                <a:latin typeface="微软雅黑" panose="020B0503020204020204" charset="-122"/>
                <a:ea typeface="微软雅黑" panose="020B0503020204020204" charset="-122"/>
              </a:rPr>
              <a:t>“</a:t>
            </a:r>
            <a:r>
              <a:rPr lang="zh-CN" altLang="en-US" sz="1600" b="1">
                <a:solidFill>
                  <a:schemeClr val="accent5"/>
                </a:solidFill>
                <a:latin typeface="微软雅黑" panose="020B0503020204020204" charset="-122"/>
                <a:ea typeface="微软雅黑" panose="020B0503020204020204" charset="-122"/>
              </a:rPr>
              <a:t>双名工程</a:t>
            </a:r>
            <a:r>
              <a:rPr lang="en-US" altLang="zh-CN" sz="1600" b="1">
                <a:solidFill>
                  <a:schemeClr val="accent5"/>
                </a:solidFill>
                <a:latin typeface="微软雅黑" panose="020B0503020204020204" charset="-122"/>
                <a:ea typeface="微软雅黑" panose="020B0503020204020204" charset="-122"/>
              </a:rPr>
              <a:t>”</a:t>
            </a:r>
            <a:r>
              <a:rPr lang="zh-CN" altLang="en-US" sz="1600" b="1">
                <a:solidFill>
                  <a:schemeClr val="accent5"/>
                </a:solidFill>
                <a:latin typeface="微软雅黑" panose="020B0503020204020204" charset="-122"/>
                <a:ea typeface="微软雅黑" panose="020B0503020204020204" charset="-122"/>
                <a:sym typeface="+mn-ea"/>
              </a:rPr>
              <a:t>攻关计划</a:t>
            </a:r>
            <a:r>
              <a:rPr lang="zh-CN" altLang="en-US" sz="1600" b="1">
                <a:solidFill>
                  <a:schemeClr val="accent5"/>
                </a:solidFill>
                <a:latin typeface="微软雅黑" panose="020B0503020204020204" charset="-122"/>
                <a:ea typeface="微软雅黑" panose="020B0503020204020204" charset="-122"/>
              </a:rPr>
              <a:t>颜苏勤心理健康（青春期）基地</a:t>
            </a:r>
          </a:p>
        </p:txBody>
      </p:sp>
      <p:pic>
        <p:nvPicPr>
          <p:cNvPr id="4" name="图片框 1057" descr="上海港湾学校校徽"/>
          <p:cNvPicPr>
            <a:picLocks noChangeAspect="1"/>
          </p:cNvPicPr>
          <p:nvPr/>
        </p:nvPicPr>
        <p:blipFill>
          <a:blip r:embed="rId8"/>
          <a:stretch>
            <a:fillRect/>
          </a:stretch>
        </p:blipFill>
        <p:spPr>
          <a:xfrm>
            <a:off x="8244205" y="44450"/>
            <a:ext cx="897890" cy="897890"/>
          </a:xfrm>
          <a:prstGeom prst="rect">
            <a:avLst/>
          </a:prstGeom>
          <a:noFill/>
          <a:ln w="9525">
            <a:noFill/>
          </a:ln>
        </p:spPr>
      </p:pic>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0" y="857250"/>
            <a:ext cx="9144000" cy="685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2" name="内容占位符 1"/>
          <p:cNvSpPr>
            <a:spLocks noGrp="1"/>
          </p:cNvSpPr>
          <p:nvPr>
            <p:ph idx="1"/>
          </p:nvPr>
        </p:nvSpPr>
        <p:spPr>
          <a:xfrm>
            <a:off x="395288" y="765175"/>
            <a:ext cx="8140700" cy="819150"/>
          </a:xfrm>
        </p:spPr>
        <p:txBody>
          <a:bodyPr lIns="90170" tIns="46990" rIns="90170" bIns="46990" rtlCol="0">
            <a:normAutofit/>
          </a:bodyPr>
          <a:lstStyle/>
          <a:p>
            <a:pPr marL="0" marR="0" lvl="0" indent="0" algn="ctr" defTabSz="914400" rtl="0" eaLnBrk="1" fontAlgn="auto" latinLnBrk="0" hangingPunct="1">
              <a:lnSpc>
                <a:spcPct val="130000"/>
              </a:lnSpc>
              <a:spcBef>
                <a:spcPts val="0"/>
              </a:spcBef>
              <a:spcAft>
                <a:spcPts val="1000"/>
              </a:spcAft>
              <a:buClrTx/>
              <a:buSzTx/>
              <a:buFont typeface="Arial" panose="020B0604020202020204" pitchFamily="34" charset="0"/>
              <a:buNone/>
              <a:defRPr/>
            </a:pPr>
            <a:r>
              <a:rPr kumimoji="0" lang="zh-CN" altLang="en-US" sz="3200" b="1" i="0" u="none" strike="noStrike" kern="1200" cap="none" spc="150" normalizeH="0" baseline="0" noProof="1">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rPr>
              <a:t>情绪</a:t>
            </a:r>
            <a:r>
              <a:rPr kumimoji="0" lang="zh-CN" altLang="en-US" sz="3200" b="1" i="0" u="none" strike="noStrike" kern="1200" cap="none" spc="150" normalizeH="0" baseline="0" noProof="1" smtClean="0">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rPr>
              <a:t>实验 </a:t>
            </a:r>
            <a:r>
              <a:rPr kumimoji="0" lang="en-US" altLang="zh-CN" sz="3200" b="1" i="0" u="none" strike="noStrike" kern="1200" cap="none" spc="150" normalizeH="0" baseline="0" noProof="1" smtClean="0">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rPr>
              <a:t>2</a:t>
            </a:r>
            <a:endParaRPr kumimoji="0" lang="zh-CN" altLang="en-US" sz="3200" b="1" i="0" u="none" strike="noStrike" kern="1200" cap="none" spc="150" normalizeH="0" baseline="0" noProof="1">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endParaRPr>
          </a:p>
        </p:txBody>
      </p:sp>
      <p:sp>
        <p:nvSpPr>
          <p:cNvPr id="5" name="文本框 4"/>
          <p:cNvSpPr txBox="1"/>
          <p:nvPr/>
        </p:nvSpPr>
        <p:spPr>
          <a:xfrm>
            <a:off x="1801494" y="5647052"/>
            <a:ext cx="1385569" cy="460375"/>
          </a:xfrm>
          <a:prstGeom prst="rect">
            <a:avLst/>
          </a:prstGeom>
          <a:noFill/>
        </p:spPr>
        <p:txBody>
          <a:bodyPr>
            <a:spAutoFit/>
            <a:scene3d>
              <a:camera prst="orthographicFront"/>
              <a:lightRig rig="threePt" dir="t"/>
            </a:scene3d>
          </a:bodyPr>
          <a:lstStyle/>
          <a:p>
            <a:pPr marR="0" defTabSz="914400">
              <a:buClrTx/>
              <a:buSzTx/>
              <a:buFontTx/>
              <a:buNone/>
              <a:defRPr/>
            </a:pPr>
            <a:r>
              <a:rPr kumimoji="0" lang="zh-CN" altLang="en-US" b="1" kern="1200" cap="none" spc="0" normalizeH="0" baseline="0" noProof="1">
                <a:solidFill>
                  <a:schemeClr val="bg2"/>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rPr>
              <a:t>一</a:t>
            </a:r>
          </a:p>
        </p:txBody>
      </p:sp>
      <p:sp>
        <p:nvSpPr>
          <p:cNvPr id="49156" name="文本框 5"/>
          <p:cNvSpPr txBox="1"/>
          <p:nvPr/>
        </p:nvSpPr>
        <p:spPr>
          <a:xfrm>
            <a:off x="6586538" y="5643563"/>
            <a:ext cx="860425" cy="460375"/>
          </a:xfrm>
          <a:prstGeom prst="rect">
            <a:avLst/>
          </a:prstGeom>
          <a:noFill/>
          <a:ln w="9525">
            <a:noFill/>
          </a:ln>
        </p:spPr>
        <p:txBody>
          <a:bodyPr anchor="t" anchorCtr="0">
            <a:spAutoFit/>
          </a:bodyPr>
          <a:lstStyle/>
          <a:p>
            <a:r>
              <a:rPr lang="zh-CN" altLang="en-US" b="1" dirty="0">
                <a:solidFill>
                  <a:schemeClr val="bg2"/>
                </a:solidFill>
                <a:latin typeface="微软雅黑" panose="020B0503020204020204" charset="-122"/>
                <a:ea typeface="微软雅黑" panose="020B0503020204020204" charset="-122"/>
              </a:rPr>
              <a:t>二</a:t>
            </a:r>
          </a:p>
        </p:txBody>
      </p:sp>
      <p:pic>
        <p:nvPicPr>
          <p:cNvPr id="4" name="图片 3"/>
          <p:cNvPicPr>
            <a:picLocks noChangeAspect="1"/>
          </p:cNvPicPr>
          <p:nvPr/>
        </p:nvPicPr>
        <p:blipFill>
          <a:blip r:embed="rId4"/>
          <a:stretch>
            <a:fillRect/>
          </a:stretch>
        </p:blipFill>
        <p:spPr>
          <a:xfrm>
            <a:off x="683895" y="3861435"/>
            <a:ext cx="3663315" cy="2934970"/>
          </a:xfrm>
          <a:prstGeom prst="rect">
            <a:avLst/>
          </a:prstGeom>
          <a:noFill/>
          <a:ln w="9525">
            <a:noFill/>
          </a:ln>
        </p:spPr>
      </p:pic>
      <p:pic>
        <p:nvPicPr>
          <p:cNvPr id="49158" name="图片 6"/>
          <p:cNvPicPr>
            <a:picLocks noChangeAspect="1"/>
          </p:cNvPicPr>
          <p:nvPr/>
        </p:nvPicPr>
        <p:blipFill>
          <a:blip r:embed="rId5"/>
          <a:stretch>
            <a:fillRect/>
          </a:stretch>
        </p:blipFill>
        <p:spPr>
          <a:xfrm>
            <a:off x="4500245" y="1772920"/>
            <a:ext cx="4003040" cy="3472815"/>
          </a:xfrm>
          <a:prstGeom prst="rect">
            <a:avLst/>
          </a:prstGeom>
          <a:noFill/>
          <a:ln w="9525">
            <a:noFill/>
          </a:ln>
        </p:spPr>
      </p:pic>
      <p:sp>
        <p:nvSpPr>
          <p:cNvPr id="6" name="文本框 5"/>
          <p:cNvSpPr txBox="1"/>
          <p:nvPr/>
        </p:nvSpPr>
        <p:spPr>
          <a:xfrm>
            <a:off x="611505" y="1772920"/>
            <a:ext cx="3723005" cy="1938020"/>
          </a:xfrm>
          <a:prstGeom prst="rect">
            <a:avLst/>
          </a:prstGeom>
          <a:solidFill>
            <a:srgbClr val="FFC000"/>
          </a:solidFill>
        </p:spPr>
        <p:txBody>
          <a:bodyPr wrap="square" rtlCol="0" anchor="t">
            <a:spAutoFit/>
          </a:bodyPr>
          <a:lstStyle/>
          <a:p>
            <a:pPr>
              <a:lnSpc>
                <a:spcPct val="150000"/>
              </a:lnSpc>
            </a:pPr>
            <a:r>
              <a:rPr lang="en-US" altLang="zh-CN" sz="2000" dirty="0">
                <a:latin typeface="微软雅黑" panose="020B0503020204020204" charset="-122"/>
                <a:ea typeface="微软雅黑" panose="020B0503020204020204" charset="-122"/>
              </a:rPr>
              <a:t>      </a:t>
            </a:r>
            <a:r>
              <a:rPr lang="zh-CN" altLang="en-US" sz="2000" dirty="0">
                <a:latin typeface="微软雅黑" panose="020B0503020204020204" charset="-122"/>
                <a:ea typeface="微软雅黑" panose="020B0503020204020204" charset="-122"/>
              </a:rPr>
              <a:t>医学心理学家还用狗作</a:t>
            </a:r>
            <a:r>
              <a:rPr lang="zh-CN" altLang="en-US" sz="2000" dirty="0">
                <a:solidFill>
                  <a:srgbClr val="C00000"/>
                </a:solidFill>
                <a:latin typeface="微软雅黑" panose="020B0503020204020204" charset="-122"/>
                <a:ea typeface="微软雅黑" panose="020B0503020204020204" charset="-122"/>
              </a:rPr>
              <a:t>嫉妒情绪实验</a:t>
            </a:r>
            <a:r>
              <a:rPr lang="zh-CN" altLang="en-US" sz="2000" dirty="0">
                <a:latin typeface="微软雅黑" panose="020B0503020204020204" charset="-122"/>
                <a:ea typeface="微软雅黑" panose="020B0503020204020204" charset="-122"/>
              </a:rPr>
              <a:t>：把一只饥饿的狗关在一个铁笼子里，让笼子外面另一只狗当着它的面吃肉骨头。</a:t>
            </a:r>
          </a:p>
        </p:txBody>
      </p:sp>
      <p:sp>
        <p:nvSpPr>
          <p:cNvPr id="7" name="文本框 6"/>
          <p:cNvSpPr txBox="1"/>
          <p:nvPr/>
        </p:nvSpPr>
        <p:spPr>
          <a:xfrm>
            <a:off x="4500245" y="5373370"/>
            <a:ext cx="3999230" cy="1476375"/>
          </a:xfrm>
          <a:prstGeom prst="rect">
            <a:avLst/>
          </a:prstGeom>
          <a:solidFill>
            <a:srgbClr val="FFC000"/>
          </a:solidFill>
        </p:spPr>
        <p:txBody>
          <a:bodyPr wrap="square" rtlCol="0">
            <a:spAutoFit/>
          </a:bodyPr>
          <a:lstStyle/>
          <a:p>
            <a:pPr algn="l">
              <a:lnSpc>
                <a:spcPct val="150000"/>
              </a:lnSpc>
            </a:pPr>
            <a:r>
              <a:rPr lang="en-US" altLang="zh-CN" sz="2000" dirty="0">
                <a:latin typeface="微软雅黑" panose="020B0503020204020204" charset="-122"/>
                <a:ea typeface="微软雅黑" panose="020B0503020204020204" charset="-122"/>
                <a:sym typeface="+mn-ea"/>
              </a:rPr>
              <a:t>      </a:t>
            </a:r>
            <a:r>
              <a:rPr lang="zh-CN" altLang="en-US" sz="2000" dirty="0">
                <a:latin typeface="微软雅黑" panose="020B0503020204020204" charset="-122"/>
                <a:ea typeface="微软雅黑" panose="020B0503020204020204" charset="-122"/>
                <a:sym typeface="+mn-ea"/>
              </a:rPr>
              <a:t>笼内的狗在急躁、气愤和嫉妒的</a:t>
            </a:r>
            <a:r>
              <a:rPr lang="zh-CN" altLang="en-US" sz="2000" dirty="0">
                <a:solidFill>
                  <a:srgbClr val="C00000"/>
                </a:solidFill>
                <a:latin typeface="微软雅黑" panose="020B0503020204020204" charset="-122"/>
                <a:ea typeface="微软雅黑" panose="020B0503020204020204" charset="-122"/>
                <a:sym typeface="+mn-ea"/>
              </a:rPr>
              <a:t>负性情绪状态</a:t>
            </a:r>
            <a:r>
              <a:rPr lang="zh-CN" altLang="en-US" sz="2000" dirty="0">
                <a:latin typeface="微软雅黑" panose="020B0503020204020204" charset="-122"/>
                <a:ea typeface="微软雅黑" panose="020B0503020204020204" charset="-122"/>
                <a:sym typeface="+mn-ea"/>
              </a:rPr>
              <a:t>下，产生了</a:t>
            </a:r>
            <a:r>
              <a:rPr lang="zh-CN" altLang="en-US" sz="2000" dirty="0">
                <a:solidFill>
                  <a:srgbClr val="C00000"/>
                </a:solidFill>
                <a:latin typeface="微软雅黑" panose="020B0503020204020204" charset="-122"/>
                <a:ea typeface="微软雅黑" panose="020B0503020204020204" charset="-122"/>
                <a:sym typeface="+mn-ea"/>
              </a:rPr>
              <a:t>神经症性的病态反应</a:t>
            </a:r>
            <a:r>
              <a:rPr lang="zh-CN" altLang="en-US" sz="2000" dirty="0">
                <a:latin typeface="微软雅黑" panose="020B0503020204020204" charset="-122"/>
                <a:ea typeface="微软雅黑" panose="020B0503020204020204" charset="-122"/>
                <a:sym typeface="+mn-ea"/>
              </a:rPr>
              <a:t>。</a:t>
            </a:r>
            <a:endParaRPr lang="zh-CN" altLang="en-US" sz="2000" dirty="0">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36269" y="1401217"/>
            <a:ext cx="3260725" cy="4351338"/>
          </a:xfrm>
        </p:spPr>
        <p:txBody>
          <a:bodyPr vert="horz" lIns="68580" tIns="34290" rIns="68580" bIns="34290" rtlCol="0">
            <a:normAutofit/>
          </a:bodyPr>
          <a:lstStyle/>
          <a:p>
            <a:pPr marL="0" indent="0" algn="ctr" fontAlgn="auto">
              <a:lnSpc>
                <a:spcPct val="150000"/>
              </a:lnSpc>
              <a:spcBef>
                <a:spcPts val="0"/>
              </a:spcBef>
              <a:buNone/>
            </a:pPr>
            <a:r>
              <a:rPr lang="en-US" altLang="zh-CN" sz="2000" b="1" strike="noStrike" noProof="1" smtClean="0">
                <a:solidFill>
                  <a:schemeClr val="tx1"/>
                </a:solidFill>
                <a:uFillTx/>
                <a:latin typeface="Arial" panose="020B0604020202020204" pitchFamily="34" charset="0"/>
                <a:ea typeface="微软雅黑" panose="020B0503020204020204" charset="-122"/>
                <a:sym typeface="+mn-lt"/>
              </a:rPr>
              <a:t>         </a:t>
            </a: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p>
          <a:p>
            <a:pPr marL="0" indent="0" fontAlgn="auto">
              <a:lnSpc>
                <a:spcPct val="150000"/>
              </a:lnSpc>
              <a:spcBef>
                <a:spcPts val="0"/>
              </a:spcBef>
              <a:buNone/>
            </a:pP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r>
              <a:rPr lang="zh-CN" sz="2800" b="1" strike="noStrike" noProof="1" smtClean="0">
                <a:solidFill>
                  <a:schemeClr val="tx1"/>
                </a:solidFill>
                <a:uFillTx/>
                <a:latin typeface="Arial" panose="020B0604020202020204" pitchFamily="34" charset="0"/>
                <a:ea typeface="微软雅黑" panose="020B0503020204020204" charset="-122"/>
                <a:sym typeface="+mn-lt"/>
              </a:rPr>
              <a:t>案例</a:t>
            </a:r>
            <a:endParaRPr lang="en-US" altLang="zh-CN" sz="1600" strike="noStrike" noProof="1" smtClean="0">
              <a:solidFill>
                <a:schemeClr val="tx1"/>
              </a:solidFill>
              <a:uFillTx/>
              <a:latin typeface="Arial" panose="020B0604020202020204" pitchFamily="34" charset="0"/>
              <a:ea typeface="微软雅黑" panose="020B0503020204020204" charset="-122"/>
              <a:sym typeface="+mn-lt"/>
            </a:endParaRPr>
          </a:p>
          <a:p>
            <a:pPr fontAlgn="auto">
              <a:lnSpc>
                <a:spcPct val="150000"/>
              </a:lnSpc>
              <a:spcBef>
                <a:spcPts val="0"/>
              </a:spcBef>
              <a:buFont typeface="Wingdings" panose="05000000000000000000" pitchFamily="2" charset="2"/>
              <a:buChar char="u"/>
            </a:pPr>
            <a:r>
              <a:rPr lang="zh-CN" altLang="en-US" strike="noStrike" noProof="1" smtClean="0">
                <a:solidFill>
                  <a:schemeClr val="tx1"/>
                </a:solidFill>
                <a:uFillTx/>
                <a:latin typeface="Arial" panose="020B0604020202020204" pitchFamily="34" charset="0"/>
                <a:ea typeface="微软雅黑" panose="020B0503020204020204" charset="-122"/>
                <a:sym typeface="+mn-lt"/>
              </a:rPr>
              <a:t>  长大的孤独感</a:t>
            </a:r>
          </a:p>
          <a:p>
            <a:pPr fontAlgn="auto">
              <a:lnSpc>
                <a:spcPct val="150000"/>
              </a:lnSpc>
              <a:spcBef>
                <a:spcPts val="0"/>
              </a:spcBef>
              <a:buFont typeface="Wingdings" panose="05000000000000000000" pitchFamily="2" charset="2"/>
              <a:buChar char="u"/>
            </a:pPr>
            <a:r>
              <a:rPr lang="en-US" altLang="zh-CN" strike="noStrike" noProof="1" smtClean="0">
                <a:solidFill>
                  <a:schemeClr val="tx1"/>
                </a:solidFill>
                <a:uFillTx/>
                <a:latin typeface="Arial" panose="020B0604020202020204" pitchFamily="34" charset="0"/>
                <a:ea typeface="微软雅黑" panose="020B0503020204020204" charset="-122"/>
                <a:sym typeface="+mn-lt"/>
              </a:rPr>
              <a:t>  “</a:t>
            </a:r>
            <a:r>
              <a:rPr lang="zh-CN" altLang="en-US" strike="noStrike" noProof="1" smtClean="0">
                <a:solidFill>
                  <a:schemeClr val="tx1"/>
                </a:solidFill>
                <a:uFillTx/>
                <a:latin typeface="Arial" panose="020B0604020202020204" pitchFamily="34" charset="0"/>
                <a:ea typeface="微软雅黑" panose="020B0503020204020204" charset="-122"/>
                <a:sym typeface="+mn-lt"/>
              </a:rPr>
              <a:t>一点就着</a:t>
            </a:r>
            <a:r>
              <a:rPr lang="en-US" altLang="zh-CN" strike="noStrike" noProof="1" smtClean="0">
                <a:solidFill>
                  <a:schemeClr val="tx1"/>
                </a:solidFill>
                <a:uFillTx/>
                <a:latin typeface="Arial" panose="020B0604020202020204" pitchFamily="34" charset="0"/>
                <a:ea typeface="微软雅黑" panose="020B0503020204020204" charset="-122"/>
                <a:sym typeface="+mn-lt"/>
              </a:rPr>
              <a:t>”</a:t>
            </a:r>
            <a:r>
              <a:rPr lang="zh-CN" altLang="en-US" strike="noStrike" noProof="1" smtClean="0">
                <a:solidFill>
                  <a:schemeClr val="tx1"/>
                </a:solidFill>
                <a:uFillTx/>
                <a:latin typeface="Arial" panose="020B0604020202020204" pitchFamily="34" charset="0"/>
                <a:ea typeface="微软雅黑" panose="020B0503020204020204" charset="-122"/>
                <a:sym typeface="+mn-lt"/>
              </a:rPr>
              <a:t>的脾气</a:t>
            </a:r>
            <a:endParaRPr lang="en-US" altLang="zh-CN" strike="noStrike" noProof="1" smtClean="0">
              <a:solidFill>
                <a:schemeClr val="tx1"/>
              </a:solidFill>
              <a:uFillTx/>
              <a:latin typeface="Arial" panose="020B0604020202020204" pitchFamily="34" charset="0"/>
              <a:ea typeface="微软雅黑" panose="020B0503020204020204" charset="-122"/>
              <a:sym typeface="+mn-lt"/>
            </a:endParaRPr>
          </a:p>
          <a:p>
            <a:pPr fontAlgn="auto">
              <a:lnSpc>
                <a:spcPct val="150000"/>
              </a:lnSpc>
              <a:spcBef>
                <a:spcPts val="0"/>
              </a:spcBef>
              <a:buFont typeface="Wingdings" panose="05000000000000000000" pitchFamily="2" charset="2"/>
              <a:buChar char="u"/>
            </a:pPr>
            <a:r>
              <a:rPr lang="zh-CN" altLang="en-US" noProof="1" smtClean="0">
                <a:latin typeface="Arial" panose="020B0604020202020204" pitchFamily="34" charset="0"/>
                <a:ea typeface="微软雅黑" panose="020B0503020204020204" charset="-122"/>
                <a:sym typeface="+mn-lt"/>
              </a:rPr>
              <a:t>  日常生活感受</a:t>
            </a:r>
            <a:endParaRPr lang="en-US" altLang="zh-CN" noProof="1" smtClean="0">
              <a:latin typeface="Arial" panose="020B0604020202020204" pitchFamily="34" charset="0"/>
              <a:ea typeface="微软雅黑" panose="020B0503020204020204" charset="-122"/>
              <a:sym typeface="+mn-lt"/>
            </a:endParaRPr>
          </a:p>
          <a:p>
            <a:pPr fontAlgn="auto">
              <a:lnSpc>
                <a:spcPct val="150000"/>
              </a:lnSpc>
              <a:spcBef>
                <a:spcPts val="0"/>
              </a:spcBef>
              <a:buFont typeface="Wingdings" panose="05000000000000000000" pitchFamily="2" charset="2"/>
              <a:buChar char="u"/>
            </a:pPr>
            <a:r>
              <a:rPr lang="zh-CN" altLang="en-US" strike="noStrike" noProof="1" smtClean="0">
                <a:solidFill>
                  <a:schemeClr val="tx1"/>
                </a:solidFill>
                <a:uFillTx/>
                <a:latin typeface="Arial" panose="020B0604020202020204" pitchFamily="34" charset="0"/>
                <a:ea typeface="微软雅黑" panose="020B0503020204020204" charset="-122"/>
                <a:sym typeface="+mn-lt"/>
              </a:rPr>
              <a:t>  对身边的同学观察</a:t>
            </a:r>
            <a:endParaRPr lang="en-US" altLang="zh-CN" strike="noStrike" noProof="1" smtClean="0">
              <a:solidFill>
                <a:schemeClr val="tx1"/>
              </a:solidFill>
              <a:uFillTx/>
              <a:latin typeface="Arial" panose="020B0604020202020204" pitchFamily="34" charset="0"/>
              <a:ea typeface="微软雅黑" panose="020B0503020204020204" charset="-122"/>
              <a:sym typeface="+mn-lt"/>
            </a:endParaRPr>
          </a:p>
          <a:p>
            <a:pPr fontAlgn="auto">
              <a:lnSpc>
                <a:spcPct val="150000"/>
              </a:lnSpc>
              <a:spcBef>
                <a:spcPts val="0"/>
              </a:spcBef>
            </a:pPr>
            <a:endParaRPr lang="zh-CN" altLang="en-US" strike="noStrike" noProof="1" smtClean="0">
              <a:solidFill>
                <a:schemeClr val="tx1"/>
              </a:solidFill>
              <a:uFillTx/>
              <a:latin typeface="Arial" panose="020B0604020202020204" pitchFamily="34" charset="0"/>
              <a:ea typeface="微软雅黑" panose="020B0503020204020204" charset="-122"/>
              <a:sym typeface="+mn-lt"/>
            </a:endParaRPr>
          </a:p>
        </p:txBody>
      </p:sp>
      <p:sp>
        <p:nvSpPr>
          <p:cNvPr id="4" name="内容占位符 3"/>
          <p:cNvSpPr>
            <a:spLocks noGrp="1"/>
          </p:cNvSpPr>
          <p:nvPr>
            <p:ph sz="half" idx="2"/>
            <p:custDataLst>
              <p:tags r:id="rId3"/>
            </p:custDataLst>
          </p:nvPr>
        </p:nvSpPr>
        <p:spPr>
          <a:xfrm>
            <a:off x="5220072" y="1268760"/>
            <a:ext cx="3816424" cy="4589463"/>
          </a:xfrm>
          <a:ln>
            <a:noFill/>
          </a:ln>
        </p:spPr>
        <p:txBody>
          <a:bodyPr vert="horz" lIns="68580" tIns="34290" rIns="68580" bIns="34290" rtlCol="0">
            <a:normAutofit/>
          </a:bodyPr>
          <a:lstStyle/>
          <a:p>
            <a:pPr marL="0" indent="0" fontAlgn="auto">
              <a:lnSpc>
                <a:spcPct val="120000"/>
              </a:lnSpc>
              <a:spcBef>
                <a:spcPts val="0"/>
              </a:spcBef>
              <a:buNone/>
            </a:pPr>
            <a:endParaRPr lang="zh-CN" altLang="en-US" sz="2000" b="1"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20000"/>
              </a:lnSpc>
              <a:spcBef>
                <a:spcPts val="0"/>
              </a:spcBef>
              <a:buNone/>
            </a:pPr>
            <a:r>
              <a:rPr lang="en-US" altLang="zh-CN" sz="2000" b="1" strike="noStrike" noProof="1" smtClean="0">
                <a:solidFill>
                  <a:schemeClr val="tx1"/>
                </a:solidFill>
                <a:uFillTx/>
                <a:latin typeface="Arial" panose="020B0604020202020204" pitchFamily="34" charset="0"/>
                <a:ea typeface="微软雅黑" panose="020B0503020204020204" charset="-122"/>
                <a:sym typeface="+mn-lt"/>
              </a:rPr>
              <a:t>       </a:t>
            </a: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p>
          <a:p>
            <a:pPr marL="0" indent="0" fontAlgn="auto">
              <a:lnSpc>
                <a:spcPct val="120000"/>
              </a:lnSpc>
              <a:spcBef>
                <a:spcPts val="0"/>
              </a:spcBef>
              <a:buNone/>
            </a:pP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r>
              <a:rPr lang="zh-CN" altLang="en-US" sz="2800" b="1" strike="noStrike" noProof="1" smtClean="0">
                <a:solidFill>
                  <a:schemeClr val="tx1"/>
                </a:solidFill>
                <a:uFillTx/>
                <a:latin typeface="Arial" panose="020B0604020202020204" pitchFamily="34" charset="0"/>
                <a:ea typeface="微软雅黑" panose="020B0503020204020204" charset="-122"/>
                <a:sym typeface="+mn-lt"/>
              </a:rPr>
              <a:t>思考 </a:t>
            </a:r>
            <a:r>
              <a:rPr lang="zh-CN" altLang="en-US" sz="2000" b="1" strike="noStrike" noProof="1" smtClean="0">
                <a:solidFill>
                  <a:schemeClr val="tx1"/>
                </a:solidFill>
                <a:uFillTx/>
                <a:latin typeface="Arial" panose="020B0604020202020204" pitchFamily="34" charset="0"/>
                <a:ea typeface="微软雅黑" panose="020B0503020204020204" charset="-122"/>
                <a:sym typeface="+mn-lt"/>
              </a:rPr>
              <a:t>    </a:t>
            </a:r>
            <a:endParaRPr lang="zh-CN" altLang="en-US" sz="1600"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20000"/>
              </a:lnSpc>
              <a:spcBef>
                <a:spcPts val="0"/>
              </a:spcBef>
              <a:buNone/>
            </a:pPr>
            <a:endParaRPr lang="zh-CN" altLang="en-US" sz="1600"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20000"/>
              </a:lnSpc>
              <a:spcBef>
                <a:spcPts val="0"/>
              </a:spcBef>
              <a:buNone/>
            </a:pPr>
            <a:r>
              <a:rPr lang="en-US" altLang="zh-CN" strike="noStrike" noProof="1" smtClean="0">
                <a:solidFill>
                  <a:schemeClr val="tx1"/>
                </a:solidFill>
                <a:uFillTx/>
                <a:latin typeface="Arial" panose="020B0604020202020204" pitchFamily="34" charset="0"/>
                <a:ea typeface="微软雅黑" panose="020B0503020204020204" charset="-122"/>
                <a:sym typeface="+mn-lt"/>
              </a:rPr>
              <a:t>  </a:t>
            </a:r>
            <a:r>
              <a:rPr lang="zh-CN" altLang="en-US" strike="noStrike" noProof="1" smtClean="0">
                <a:solidFill>
                  <a:schemeClr val="tx1"/>
                </a:solidFill>
                <a:uFillTx/>
                <a:latin typeface="Arial" panose="020B0604020202020204" pitchFamily="34" charset="0"/>
                <a:ea typeface="微软雅黑" panose="020B0503020204020204" charset="-122"/>
                <a:sym typeface="+mn-lt"/>
              </a:rPr>
              <a:t>我们的情绪有什么特征</a:t>
            </a:r>
            <a:r>
              <a:rPr lang="zh-CN" altLang="en-US" sz="4000" b="1" dirty="0" smtClean="0">
                <a:solidFill>
                  <a:schemeClr val="tx2"/>
                </a:solidFill>
                <a:uFillTx/>
                <a:latin typeface="Arial" panose="020B0604020202020204" pitchFamily="34" charset="0"/>
                <a:ea typeface="微软雅黑" panose="020B0503020204020204" charset="-122"/>
                <a:sym typeface="+mn-lt"/>
              </a:rPr>
              <a:t>？</a:t>
            </a:r>
            <a:endParaRPr lang="zh-CN" altLang="en-US" sz="4000" b="1" strike="noStrike" noProof="1" smtClean="0">
              <a:solidFill>
                <a:schemeClr val="tx2"/>
              </a:solidFill>
              <a:uFillTx/>
              <a:latin typeface="Arial" panose="020B0604020202020204" pitchFamily="34" charset="0"/>
              <a:ea typeface="微软雅黑" panose="020B0503020204020204" charset="-122"/>
              <a:sym typeface="+mn-lt"/>
            </a:endParaRPr>
          </a:p>
        </p:txBody>
      </p:sp>
      <p:sp>
        <p:nvSpPr>
          <p:cNvPr id="5" name="右箭头 4"/>
          <p:cNvSpPr/>
          <p:nvPr/>
        </p:nvSpPr>
        <p:spPr>
          <a:xfrm>
            <a:off x="3732148" y="3267393"/>
            <a:ext cx="1296988"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1" name="矩形 10"/>
          <p:cNvSpPr/>
          <p:nvPr>
            <p:custDataLst>
              <p:tags r:id="rId4"/>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base">
              <a:lnSpc>
                <a:spcPct val="120000"/>
              </a:lnSpc>
            </a:pPr>
            <a:endParaRPr lang="zh-CN" altLang="en-US" sz="3200" strike="noStrike" noProof="1">
              <a:solidFill>
                <a:schemeClr val="tx1"/>
              </a:solidFill>
              <a:ea typeface="微软雅黑" panose="020B0503020204020204" charset="-122"/>
              <a:cs typeface="+mn-ea"/>
              <a:sym typeface="+mn-lt"/>
            </a:endParaRPr>
          </a:p>
        </p:txBody>
      </p:sp>
      <p:sp>
        <p:nvSpPr>
          <p:cNvPr id="10" name="标题 1"/>
          <p:cNvSpPr>
            <a:spLocks noGrp="1"/>
          </p:cNvSpPr>
          <p:nvPr>
            <p:custDataLst>
              <p:tags r:id="rId5"/>
            </p:custDataLst>
          </p:nvPr>
        </p:nvSpPr>
        <p:spPr>
          <a:xfrm>
            <a:off x="222250" y="297180"/>
            <a:ext cx="4088765" cy="1109980"/>
          </a:xfrm>
          <a:prstGeom prst="rect">
            <a:avLst/>
          </a:prstGeom>
          <a:noFill/>
          <a:ln w="9525">
            <a:noFill/>
          </a:ln>
        </p:spPr>
        <p:txBody>
          <a:bodyPr vert="horz" wrap="square" lIns="68580" tIns="34290" rIns="68580" bIns="34290" rtlCol="0" anchor="ctr" anchorCtr="0">
            <a:normAutofit/>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en-US" altLang="zh-CN" sz="3200" b="1" strike="noStrike" noProof="1" smtClean="0">
                <a:solidFill>
                  <a:schemeClr val="tx1"/>
                </a:solidFill>
                <a:uFillTx/>
                <a:latin typeface="Arial" panose="020B0604020202020204" pitchFamily="34" charset="0"/>
                <a:ea typeface="微软雅黑" panose="020B0503020204020204" charset="-122"/>
                <a:sym typeface="+mn-lt"/>
              </a:rPr>
              <a:t>a.</a:t>
            </a:r>
            <a:r>
              <a:rPr lang="zh-CN" altLang="en-US" sz="3200" b="1" dirty="0" smtClean="0">
                <a:uFillTx/>
                <a:latin typeface="Arial" panose="020B0604020202020204" pitchFamily="34" charset="0"/>
                <a:ea typeface="微软雅黑" panose="020B0503020204020204" charset="-122"/>
                <a:sym typeface="+mn-lt"/>
              </a:rPr>
              <a:t>案例情境分析</a:t>
            </a:r>
            <a:endParaRPr lang="zh-CN" altLang="en-US" sz="3200" b="1" strike="noStrike" noProof="1" smtClean="0">
              <a:solidFill>
                <a:schemeClr val="tx1"/>
              </a:solidFill>
              <a:uFillTx/>
              <a:latin typeface="Arial" panose="020B0604020202020204" pitchFamily="34" charset="0"/>
              <a:ea typeface="微软雅黑" panose="020B0503020204020204" charset="-122"/>
              <a:sym typeface="+mn-lt"/>
            </a:endParaRPr>
          </a:p>
        </p:txBody>
      </p:sp>
      <p:pic>
        <p:nvPicPr>
          <p:cNvPr id="8" name="图片 7"/>
          <p:cNvPicPr>
            <a:picLocks noChangeAspect="1"/>
          </p:cNvPicPr>
          <p:nvPr>
            <p:custDataLst>
              <p:tags r:id="rId6"/>
            </p:custDataLst>
          </p:nvPr>
        </p:nvPicPr>
        <p:blipFill>
          <a:blip r:embed="rId10"/>
          <a:stretch>
            <a:fillRect/>
          </a:stretch>
        </p:blipFill>
        <p:spPr>
          <a:xfrm>
            <a:off x="5220072" y="3861048"/>
            <a:ext cx="3488748" cy="1313944"/>
          </a:xfrm>
          <a:prstGeom prst="rect">
            <a:avLst/>
          </a:prstGeom>
        </p:spPr>
      </p:pic>
      <p:sp>
        <p:nvSpPr>
          <p:cNvPr id="9" name="矩形 8"/>
          <p:cNvSpPr>
            <a:spLocks noChangeAspect="1"/>
          </p:cNvSpPr>
          <p:nvPr>
            <p:custDataLst>
              <p:tags r:id="rId7"/>
            </p:custDataLst>
          </p:nvPr>
        </p:nvSpPr>
        <p:spPr>
          <a:xfrm>
            <a:off x="3077741" y="2276872"/>
            <a:ext cx="2921764" cy="30130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pPr>
            <a:r>
              <a:rPr lang="zh-CN" altLang="en-US" strike="noStrike" noProof="1">
                <a:solidFill>
                  <a:schemeClr val="tx1"/>
                </a:solidFill>
              </a:rPr>
              <a:t>（</a:t>
            </a:r>
            <a:r>
              <a:rPr lang="en-US" altLang="zh-CN" strike="noStrike" noProof="1">
                <a:solidFill>
                  <a:schemeClr val="tx1"/>
                </a:solidFill>
              </a:rPr>
              <a:t>1</a:t>
            </a:r>
            <a:r>
              <a:rPr lang="zh-CN" altLang="en-US" strike="noStrike" noProof="1">
                <a:solidFill>
                  <a:schemeClr val="tx1"/>
                </a:solidFill>
              </a:rPr>
              <a:t>）接纳自身情绪</a:t>
            </a:r>
            <a:br>
              <a:rPr lang="zh-CN" altLang="en-US" strike="noStrike" noProof="1">
                <a:solidFill>
                  <a:schemeClr val="tx1"/>
                </a:solidFill>
              </a:rPr>
            </a:br>
            <a:r>
              <a:rPr lang="zh-CN" altLang="en-US" strike="noStrike" noProof="1">
                <a:solidFill>
                  <a:schemeClr val="tx1"/>
                </a:solidFill>
              </a:rPr>
              <a:t>（</a:t>
            </a:r>
            <a:r>
              <a:rPr lang="en-US" altLang="zh-CN" strike="noStrike" noProof="1">
                <a:solidFill>
                  <a:schemeClr val="tx1"/>
                </a:solidFill>
              </a:rPr>
              <a:t>2</a:t>
            </a:r>
            <a:r>
              <a:rPr lang="zh-CN" altLang="en-US" strike="noStrike" noProof="1">
                <a:solidFill>
                  <a:schemeClr val="tx1"/>
                </a:solidFill>
              </a:rPr>
              <a:t>）真实表达情绪</a:t>
            </a:r>
          </a:p>
          <a:p>
            <a:pPr algn="ctr" fontAlgn="base">
              <a:lnSpc>
                <a:spcPct val="150000"/>
              </a:lnSpc>
            </a:pPr>
            <a:r>
              <a:rPr lang="zh-CN" altLang="en-US" strike="noStrike" noProof="1">
                <a:solidFill>
                  <a:schemeClr val="tx1"/>
                </a:solidFill>
              </a:rPr>
              <a:t>（</a:t>
            </a:r>
            <a:r>
              <a:rPr lang="en-US" altLang="zh-CN" strike="noStrike" noProof="1">
                <a:solidFill>
                  <a:schemeClr val="tx1"/>
                </a:solidFill>
              </a:rPr>
              <a:t>3</a:t>
            </a:r>
            <a:r>
              <a:rPr lang="zh-CN" altLang="en-US" strike="noStrike" noProof="1">
                <a:solidFill>
                  <a:schemeClr val="tx1"/>
                </a:solidFill>
              </a:rPr>
              <a:t>）适度表达情绪</a:t>
            </a:r>
          </a:p>
          <a:p>
            <a:pPr algn="ctr" fontAlgn="base">
              <a:lnSpc>
                <a:spcPct val="150000"/>
              </a:lnSpc>
            </a:pPr>
            <a:r>
              <a:rPr lang="zh-CN" altLang="en-US" strike="noStrike" noProof="1">
                <a:solidFill>
                  <a:schemeClr val="tx1"/>
                </a:solidFill>
              </a:rPr>
              <a:t>（</a:t>
            </a:r>
            <a:r>
              <a:rPr lang="en-US" altLang="zh-CN" strike="noStrike" noProof="1">
                <a:solidFill>
                  <a:schemeClr val="tx1"/>
                </a:solidFill>
              </a:rPr>
              <a:t>4</a:t>
            </a:r>
            <a:r>
              <a:rPr lang="zh-CN" altLang="en-US" strike="noStrike" noProof="1">
                <a:solidFill>
                  <a:schemeClr val="tx1"/>
                </a:solidFill>
              </a:rPr>
              <a:t>）采用恰当方式</a:t>
            </a:r>
          </a:p>
          <a:p>
            <a:pPr algn="ctr" fontAlgn="base">
              <a:lnSpc>
                <a:spcPct val="150000"/>
              </a:lnSpc>
            </a:pPr>
            <a:r>
              <a:rPr lang="zh-CN" altLang="en-US" strike="noStrike" noProof="1">
                <a:solidFill>
                  <a:schemeClr val="tx1"/>
                </a:solidFill>
              </a:rPr>
              <a:t>（</a:t>
            </a:r>
            <a:r>
              <a:rPr lang="en-US" altLang="zh-CN" strike="noStrike" noProof="1">
                <a:solidFill>
                  <a:schemeClr val="tx1"/>
                </a:solidFill>
              </a:rPr>
              <a:t>5</a:t>
            </a:r>
            <a:r>
              <a:rPr lang="zh-CN" altLang="en-US" strike="noStrike" noProof="1">
                <a:solidFill>
                  <a:schemeClr val="tx1"/>
                </a:solidFill>
              </a:rPr>
              <a:t>）尊重理解他人</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3" name="文本框 2"/>
          <p:cNvSpPr txBox="1"/>
          <p:nvPr/>
        </p:nvSpPr>
        <p:spPr>
          <a:xfrm>
            <a:off x="755333" y="1556703"/>
            <a:ext cx="7677150" cy="645160"/>
          </a:xfrm>
          <a:prstGeom prst="rect">
            <a:avLst/>
          </a:prstGeom>
          <a:noFill/>
          <a:ln w="9525">
            <a:noFill/>
          </a:ln>
        </p:spPr>
        <p:txBody>
          <a:bodyPr wrap="square" anchor="t" anchorCtr="0">
            <a:spAutoFit/>
          </a:bodyPr>
          <a:lstStyle/>
          <a:p>
            <a:pPr>
              <a:lnSpc>
                <a:spcPct val="150000"/>
              </a:lnSpc>
              <a:spcAft>
                <a:spcPts val="800"/>
              </a:spcAft>
              <a:buFontTx/>
            </a:pPr>
            <a:r>
              <a:rPr lang="en-US" altLang="zh-CN" sz="2400" b="1" dirty="0">
                <a:latin typeface="微软雅黑" panose="020B0503020204020204" charset="-122"/>
                <a:ea typeface="微软雅黑" panose="020B0503020204020204" charset="-122"/>
              </a:rPr>
              <a:t>1. </a:t>
            </a:r>
            <a:r>
              <a:rPr lang="zh-CN" altLang="en-US" sz="2400" b="1" dirty="0">
                <a:latin typeface="微软雅黑" panose="020B0503020204020204" charset="-122"/>
                <a:ea typeface="微软雅黑" panose="020B0503020204020204" charset="-122"/>
              </a:rPr>
              <a:t>情绪体验及行为</a:t>
            </a:r>
            <a:r>
              <a:rPr lang="zh-CN" altLang="en-US" sz="2400" b="1" dirty="0" smtClean="0">
                <a:latin typeface="微软雅黑" panose="020B0503020204020204" charset="-122"/>
                <a:ea typeface="微软雅黑" panose="020B0503020204020204" charset="-122"/>
              </a:rPr>
              <a:t>记录</a:t>
            </a:r>
            <a:endParaRPr lang="zh-CN" altLang="en-US" sz="2400" dirty="0">
              <a:latin typeface="微软雅黑" panose="020B0503020204020204" charset="-122"/>
              <a:ea typeface="微软雅黑" panose="020B0503020204020204" charset="-122"/>
            </a:endParaRPr>
          </a:p>
        </p:txBody>
      </p:sp>
      <p:sp>
        <p:nvSpPr>
          <p:cNvPr id="11" name="矩形 10"/>
          <p:cNvSpPr/>
          <p:nvPr>
            <p:custDataLst>
              <p:tags r:id="rId2"/>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base">
              <a:lnSpc>
                <a:spcPct val="120000"/>
              </a:lnSpc>
            </a:pPr>
            <a:endParaRPr lang="zh-CN" altLang="en-US" sz="3200" strike="noStrike" noProof="1">
              <a:solidFill>
                <a:schemeClr val="tx1"/>
              </a:solidFill>
              <a:ea typeface="微软雅黑" panose="020B0503020204020204" charset="-122"/>
              <a:cs typeface="+mn-ea"/>
              <a:sym typeface="+mn-lt"/>
            </a:endParaRPr>
          </a:p>
        </p:txBody>
      </p:sp>
      <p:sp>
        <p:nvSpPr>
          <p:cNvPr id="10" name="标题 1"/>
          <p:cNvSpPr>
            <a:spLocks noGrp="1"/>
          </p:cNvSpPr>
          <p:nvPr>
            <p:custDataLst>
              <p:tags r:id="rId3"/>
            </p:custDataLst>
          </p:nvPr>
        </p:nvSpPr>
        <p:spPr>
          <a:xfrm>
            <a:off x="222250" y="297180"/>
            <a:ext cx="4088765" cy="1109980"/>
          </a:xfrm>
          <a:prstGeom prst="rect">
            <a:avLst/>
          </a:prstGeom>
          <a:noFill/>
          <a:ln w="9525">
            <a:noFill/>
          </a:ln>
        </p:spPr>
        <p:txBody>
          <a:bodyPr vert="horz" wrap="square" lIns="68580" tIns="34290" rIns="68580" bIns="34290" rtlCol="0" anchor="ctr" anchorCtr="0">
            <a:normAutofit/>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zh-CN" altLang="en-US" sz="3200" b="1" spc="150" dirty="0" smtClean="0">
                <a:ln>
                  <a:noFill/>
                </a:ln>
                <a:effectLst>
                  <a:outerShdw blurRad="38100" dist="38100" dir="2700000">
                    <a:srgbClr val="000000"/>
                  </a:outerShdw>
                </a:effectLst>
                <a:uLnTx/>
                <a:uFillTx/>
                <a:latin typeface="Arial" panose="020B0604020202020204" pitchFamily="34" charset="0"/>
                <a:ea typeface="微软雅黑" panose="020B0503020204020204" charset="-122"/>
                <a:cs typeface="+mn-cs"/>
                <a:sym typeface="+mn-ea"/>
              </a:rPr>
              <a:t>心理</a:t>
            </a:r>
            <a:r>
              <a:rPr lang="zh-CN" altLang="en-US" sz="3200" b="1" spc="150" dirty="0">
                <a:ln>
                  <a:noFill/>
                </a:ln>
                <a:effectLst>
                  <a:outerShdw blurRad="38100" dist="38100" dir="2700000">
                    <a:srgbClr val="000000"/>
                  </a:outerShdw>
                </a:effectLst>
                <a:uLnTx/>
                <a:uFillTx/>
                <a:latin typeface="Arial" panose="020B0604020202020204" pitchFamily="34" charset="0"/>
                <a:ea typeface="微软雅黑" panose="020B0503020204020204" charset="-122"/>
                <a:cs typeface="+mn-cs"/>
                <a:sym typeface="+mn-ea"/>
              </a:rPr>
              <a:t>体验活动</a:t>
            </a:r>
            <a:endParaRPr lang="en-US" altLang="zh-CN" sz="3200" b="1" strike="noStrike" noProof="1" smtClean="0">
              <a:solidFill>
                <a:schemeClr val="tx1"/>
              </a:solidFill>
              <a:uFillTx/>
              <a:latin typeface="Arial" panose="020B0604020202020204" pitchFamily="34" charset="0"/>
              <a:ea typeface="微软雅黑" panose="020B0503020204020204" charset="-122"/>
              <a:sym typeface="+mn-lt"/>
            </a:endParaRPr>
          </a:p>
        </p:txBody>
      </p:sp>
      <p:grpSp>
        <p:nvGrpSpPr>
          <p:cNvPr id="8" name="组合 7"/>
          <p:cNvGrpSpPr/>
          <p:nvPr/>
        </p:nvGrpSpPr>
        <p:grpSpPr>
          <a:xfrm>
            <a:off x="683260" y="2515870"/>
            <a:ext cx="3835886" cy="3435350"/>
            <a:chOff x="1076" y="3133"/>
            <a:chExt cx="12822" cy="7158"/>
          </a:xfrm>
        </p:grpSpPr>
        <p:sp>
          <p:nvSpPr>
            <p:cNvPr id="4" name="文本框 2"/>
            <p:cNvSpPr txBox="1"/>
            <p:nvPr/>
          </p:nvSpPr>
          <p:spPr>
            <a:xfrm>
              <a:off x="1078" y="3133"/>
              <a:ext cx="12090" cy="959"/>
            </a:xfrm>
            <a:prstGeom prst="rect">
              <a:avLst/>
            </a:prstGeom>
            <a:noFill/>
            <a:ln w="9525">
              <a:noFill/>
            </a:ln>
          </p:spPr>
          <p:txBody>
            <a:bodyPr anchor="t" anchorCtr="0">
              <a:spAutoFit/>
            </a:bodyPr>
            <a:lstStyle/>
            <a:p>
              <a:pPr>
                <a:lnSpc>
                  <a:spcPct val="150000"/>
                </a:lnSpc>
                <a:spcAft>
                  <a:spcPts val="800"/>
                </a:spcAft>
                <a:buFontTx/>
              </a:pPr>
              <a:r>
                <a:rPr lang="zh-CN" sz="1600" dirty="0">
                  <a:latin typeface="微软雅黑" panose="020B0503020204020204" charset="-122"/>
                  <a:ea typeface="微软雅黑" panose="020B0503020204020204" charset="-122"/>
                </a:rPr>
                <a:t>当你生日收到好朋友的礼物时：</a:t>
              </a:r>
            </a:p>
          </p:txBody>
        </p:sp>
        <p:sp>
          <p:nvSpPr>
            <p:cNvPr id="5" name="文本框 2"/>
            <p:cNvSpPr txBox="1"/>
            <p:nvPr/>
          </p:nvSpPr>
          <p:spPr>
            <a:xfrm>
              <a:off x="1189" y="4380"/>
              <a:ext cx="12090" cy="1942"/>
            </a:xfrm>
            <a:prstGeom prst="rect">
              <a:avLst/>
            </a:prstGeom>
            <a:solidFill>
              <a:srgbClr val="92D050"/>
            </a:solidFill>
            <a:ln w="9525">
              <a:noFill/>
            </a:ln>
          </p:spPr>
          <p:txBody>
            <a:bodyPr anchor="t" anchorCtr="0">
              <a:spAutoFit/>
            </a:bodyPr>
            <a:lstStyle/>
            <a:p>
              <a:pPr>
                <a:lnSpc>
                  <a:spcPct val="150000"/>
                </a:lnSpc>
                <a:spcAft>
                  <a:spcPts val="800"/>
                </a:spcAft>
                <a:buFontTx/>
              </a:pPr>
              <a:r>
                <a:rPr lang="zh-CN" sz="1600" dirty="0">
                  <a:latin typeface="微软雅黑" panose="020B0503020204020204" charset="-122"/>
                  <a:ea typeface="微软雅黑" panose="020B0503020204020204" charset="-122"/>
                </a:rPr>
                <a:t>你感到</a:t>
              </a:r>
            </a:p>
            <a:p>
              <a:pPr>
                <a:lnSpc>
                  <a:spcPct val="150000"/>
                </a:lnSpc>
                <a:spcAft>
                  <a:spcPts val="800"/>
                </a:spcAft>
                <a:buFontTx/>
              </a:pPr>
              <a:r>
                <a:rPr lang="zh-CN" sz="1600" dirty="0">
                  <a:latin typeface="微软雅黑" panose="020B0503020204020204" charset="-122"/>
                  <a:ea typeface="微软雅黑" panose="020B0503020204020204" charset="-122"/>
                </a:rPr>
                <a:t>这时你会</a:t>
              </a:r>
            </a:p>
          </p:txBody>
        </p:sp>
        <p:sp>
          <p:nvSpPr>
            <p:cNvPr id="6" name="文本框 2"/>
            <p:cNvSpPr txBox="1"/>
            <p:nvPr/>
          </p:nvSpPr>
          <p:spPr>
            <a:xfrm>
              <a:off x="1076" y="6687"/>
              <a:ext cx="12710" cy="1729"/>
            </a:xfrm>
            <a:prstGeom prst="rect">
              <a:avLst/>
            </a:prstGeom>
            <a:noFill/>
            <a:ln w="9525">
              <a:noFill/>
            </a:ln>
          </p:spPr>
          <p:txBody>
            <a:bodyPr wrap="square" anchor="t" anchorCtr="0">
              <a:spAutoFit/>
            </a:bodyPr>
            <a:lstStyle/>
            <a:p>
              <a:pPr>
                <a:lnSpc>
                  <a:spcPct val="150000"/>
                </a:lnSpc>
                <a:spcAft>
                  <a:spcPts val="800"/>
                </a:spcAft>
                <a:buFontTx/>
              </a:pPr>
              <a:r>
                <a:rPr lang="zh-CN" sz="1600" dirty="0">
                  <a:latin typeface="微软雅黑" panose="020B0503020204020204" charset="-122"/>
                  <a:ea typeface="微软雅黑" panose="020B0503020204020204" charset="-122"/>
                </a:rPr>
                <a:t>当你得知自己仅差</a:t>
              </a:r>
              <a:r>
                <a:rPr lang="en-US" altLang="zh-CN" sz="1600" dirty="0">
                  <a:latin typeface="微软雅黑" panose="020B0503020204020204" charset="-122"/>
                  <a:ea typeface="微软雅黑" panose="020B0503020204020204" charset="-122"/>
                </a:rPr>
                <a:t>0.5</a:t>
              </a:r>
              <a:r>
                <a:rPr lang="zh-CN" altLang="en-US" sz="1600" dirty="0">
                  <a:latin typeface="微软雅黑" panose="020B0503020204020204" charset="-122"/>
                  <a:ea typeface="微软雅黑" panose="020B0503020204020204" charset="-122"/>
                </a:rPr>
                <a:t>分导致自己与第一名失之交臂的时候</a:t>
              </a:r>
              <a:r>
                <a:rPr lang="zh-CN" sz="1600" dirty="0">
                  <a:latin typeface="微软雅黑" panose="020B0503020204020204" charset="-122"/>
                  <a:ea typeface="微软雅黑" panose="020B0503020204020204" charset="-122"/>
                </a:rPr>
                <a:t>：</a:t>
              </a:r>
            </a:p>
          </p:txBody>
        </p:sp>
        <p:sp>
          <p:nvSpPr>
            <p:cNvPr id="7" name="文本框 2"/>
            <p:cNvSpPr txBox="1"/>
            <p:nvPr/>
          </p:nvSpPr>
          <p:spPr>
            <a:xfrm>
              <a:off x="1188" y="8349"/>
              <a:ext cx="12710" cy="1942"/>
            </a:xfrm>
            <a:prstGeom prst="rect">
              <a:avLst/>
            </a:prstGeom>
            <a:solidFill>
              <a:srgbClr val="92D050"/>
            </a:solidFill>
            <a:ln w="9525">
              <a:noFill/>
            </a:ln>
          </p:spPr>
          <p:txBody>
            <a:bodyPr wrap="square" anchor="t" anchorCtr="0">
              <a:spAutoFit/>
            </a:bodyPr>
            <a:lstStyle/>
            <a:p>
              <a:pPr>
                <a:lnSpc>
                  <a:spcPct val="150000"/>
                </a:lnSpc>
                <a:spcAft>
                  <a:spcPts val="800"/>
                </a:spcAft>
                <a:buFontTx/>
              </a:pPr>
              <a:r>
                <a:rPr lang="zh-CN" sz="1600" dirty="0">
                  <a:latin typeface="微软雅黑" panose="020B0503020204020204" charset="-122"/>
                  <a:ea typeface="微软雅黑" panose="020B0503020204020204" charset="-122"/>
                </a:rPr>
                <a:t>你感到</a:t>
              </a:r>
            </a:p>
            <a:p>
              <a:pPr>
                <a:lnSpc>
                  <a:spcPct val="150000"/>
                </a:lnSpc>
                <a:spcAft>
                  <a:spcPts val="800"/>
                </a:spcAft>
                <a:buFontTx/>
              </a:pPr>
              <a:r>
                <a:rPr lang="zh-CN" sz="1600" dirty="0">
                  <a:latin typeface="微软雅黑" panose="020B0503020204020204" charset="-122"/>
                  <a:ea typeface="微软雅黑" panose="020B0503020204020204" charset="-122"/>
                </a:rPr>
                <a:t>这时你会</a:t>
              </a:r>
            </a:p>
          </p:txBody>
        </p:sp>
      </p:grpSp>
      <p:grpSp>
        <p:nvGrpSpPr>
          <p:cNvPr id="9" name="组合 8"/>
          <p:cNvGrpSpPr/>
          <p:nvPr/>
        </p:nvGrpSpPr>
        <p:grpSpPr>
          <a:xfrm>
            <a:off x="5004435" y="2493010"/>
            <a:ext cx="3754755" cy="3524871"/>
            <a:chOff x="1076" y="3133"/>
            <a:chExt cx="12710" cy="7462"/>
          </a:xfrm>
        </p:grpSpPr>
        <p:sp>
          <p:nvSpPr>
            <p:cNvPr id="12" name="文本框 2"/>
            <p:cNvSpPr txBox="1"/>
            <p:nvPr/>
          </p:nvSpPr>
          <p:spPr>
            <a:xfrm>
              <a:off x="1078" y="3133"/>
              <a:ext cx="12090" cy="1757"/>
            </a:xfrm>
            <a:prstGeom prst="rect">
              <a:avLst/>
            </a:prstGeom>
            <a:noFill/>
            <a:ln w="9525">
              <a:noFill/>
            </a:ln>
          </p:spPr>
          <p:txBody>
            <a:bodyPr anchor="t" anchorCtr="0">
              <a:spAutoFit/>
            </a:bodyPr>
            <a:lstStyle/>
            <a:p>
              <a:pPr>
                <a:lnSpc>
                  <a:spcPct val="150000"/>
                </a:lnSpc>
                <a:spcAft>
                  <a:spcPts val="800"/>
                </a:spcAft>
                <a:buFontTx/>
              </a:pPr>
              <a:r>
                <a:rPr lang="zh-CN" sz="1600" dirty="0">
                  <a:latin typeface="微软雅黑" panose="020B0503020204020204" charset="-122"/>
                  <a:ea typeface="微软雅黑" panose="020B0503020204020204" charset="-122"/>
                </a:rPr>
                <a:t>当你新买的鞋子被同学无意间踩了一脚的时候：</a:t>
              </a:r>
            </a:p>
          </p:txBody>
        </p:sp>
        <p:sp>
          <p:nvSpPr>
            <p:cNvPr id="13" name="文本框 2"/>
            <p:cNvSpPr txBox="1"/>
            <p:nvPr/>
          </p:nvSpPr>
          <p:spPr>
            <a:xfrm>
              <a:off x="1189" y="4878"/>
              <a:ext cx="12090" cy="1973"/>
            </a:xfrm>
            <a:prstGeom prst="rect">
              <a:avLst/>
            </a:prstGeom>
            <a:solidFill>
              <a:srgbClr val="92D050"/>
            </a:solidFill>
            <a:ln w="9525">
              <a:noFill/>
            </a:ln>
          </p:spPr>
          <p:txBody>
            <a:bodyPr wrap="square" anchor="t" anchorCtr="0">
              <a:spAutoFit/>
            </a:bodyPr>
            <a:lstStyle/>
            <a:p>
              <a:pPr>
                <a:lnSpc>
                  <a:spcPct val="150000"/>
                </a:lnSpc>
                <a:spcAft>
                  <a:spcPts val="800"/>
                </a:spcAft>
                <a:buFontTx/>
              </a:pPr>
              <a:r>
                <a:rPr lang="zh-CN" sz="1600" dirty="0">
                  <a:latin typeface="微软雅黑" panose="020B0503020204020204" charset="-122"/>
                  <a:ea typeface="微软雅黑" panose="020B0503020204020204" charset="-122"/>
                </a:rPr>
                <a:t>你感到</a:t>
              </a:r>
            </a:p>
            <a:p>
              <a:pPr>
                <a:lnSpc>
                  <a:spcPct val="150000"/>
                </a:lnSpc>
                <a:spcAft>
                  <a:spcPts val="800"/>
                </a:spcAft>
                <a:buFontTx/>
              </a:pPr>
              <a:r>
                <a:rPr lang="zh-CN" sz="1600" dirty="0">
                  <a:latin typeface="微软雅黑" panose="020B0503020204020204" charset="-122"/>
                  <a:ea typeface="微软雅黑" panose="020B0503020204020204" charset="-122"/>
                </a:rPr>
                <a:t>这时你会</a:t>
              </a:r>
            </a:p>
          </p:txBody>
        </p:sp>
        <p:sp>
          <p:nvSpPr>
            <p:cNvPr id="14" name="文本框 2"/>
            <p:cNvSpPr txBox="1"/>
            <p:nvPr/>
          </p:nvSpPr>
          <p:spPr>
            <a:xfrm>
              <a:off x="1076" y="7215"/>
              <a:ext cx="12710" cy="975"/>
            </a:xfrm>
            <a:prstGeom prst="rect">
              <a:avLst/>
            </a:prstGeom>
            <a:noFill/>
            <a:ln w="9525">
              <a:noFill/>
            </a:ln>
          </p:spPr>
          <p:txBody>
            <a:bodyPr wrap="square" anchor="t" anchorCtr="0">
              <a:spAutoFit/>
            </a:bodyPr>
            <a:lstStyle/>
            <a:p>
              <a:pPr>
                <a:lnSpc>
                  <a:spcPct val="150000"/>
                </a:lnSpc>
                <a:spcAft>
                  <a:spcPts val="800"/>
                </a:spcAft>
                <a:buFontTx/>
              </a:pPr>
              <a:r>
                <a:rPr lang="zh-CN" sz="1600" dirty="0">
                  <a:latin typeface="微软雅黑" panose="020B0503020204020204" charset="-122"/>
                  <a:ea typeface="微软雅黑" panose="020B0503020204020204" charset="-122"/>
                </a:rPr>
                <a:t>当你看到一部非常感人的电影时：</a:t>
              </a:r>
            </a:p>
          </p:txBody>
        </p:sp>
        <p:sp>
          <p:nvSpPr>
            <p:cNvPr id="15" name="文本框 2"/>
            <p:cNvSpPr txBox="1"/>
            <p:nvPr/>
          </p:nvSpPr>
          <p:spPr>
            <a:xfrm>
              <a:off x="1318" y="8622"/>
              <a:ext cx="12090" cy="1973"/>
            </a:xfrm>
            <a:prstGeom prst="rect">
              <a:avLst/>
            </a:prstGeom>
            <a:solidFill>
              <a:srgbClr val="92D050"/>
            </a:solidFill>
            <a:ln w="9525">
              <a:noFill/>
            </a:ln>
          </p:spPr>
          <p:txBody>
            <a:bodyPr anchor="t" anchorCtr="0">
              <a:spAutoFit/>
            </a:bodyPr>
            <a:lstStyle/>
            <a:p>
              <a:pPr>
                <a:lnSpc>
                  <a:spcPct val="150000"/>
                </a:lnSpc>
                <a:spcAft>
                  <a:spcPts val="800"/>
                </a:spcAft>
                <a:buFontTx/>
              </a:pPr>
              <a:r>
                <a:rPr lang="zh-CN" sz="1600" dirty="0">
                  <a:latin typeface="微软雅黑" panose="020B0503020204020204" charset="-122"/>
                  <a:ea typeface="微软雅黑" panose="020B0503020204020204" charset="-122"/>
                </a:rPr>
                <a:t>你感到</a:t>
              </a:r>
            </a:p>
            <a:p>
              <a:pPr>
                <a:lnSpc>
                  <a:spcPct val="150000"/>
                </a:lnSpc>
                <a:spcAft>
                  <a:spcPts val="800"/>
                </a:spcAft>
                <a:buFontTx/>
              </a:pPr>
              <a:r>
                <a:rPr lang="zh-CN" sz="1600" dirty="0">
                  <a:latin typeface="微软雅黑" panose="020B0503020204020204" charset="-122"/>
                  <a:ea typeface="微软雅黑" panose="020B0503020204020204" charset="-122"/>
                </a:rPr>
                <a:t>这时你会</a:t>
              </a:r>
            </a:p>
          </p:txBody>
        </p:sp>
      </p:grpSp>
    </p:spTree>
    <p:custDataLst>
      <p:tags r:id="rId1"/>
    </p:custDataLst>
    <p:extLst>
      <p:ext uri="{BB962C8B-B14F-4D97-AF65-F5344CB8AC3E}">
        <p14:creationId xmlns:p14="http://schemas.microsoft.com/office/powerpoint/2010/main" val="204843561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文本框 3"/>
          <p:cNvSpPr txBox="1">
            <a:spLocks noChangeArrowheads="1"/>
          </p:cNvSpPr>
          <p:nvPr/>
        </p:nvSpPr>
        <p:spPr bwMode="auto">
          <a:xfrm>
            <a:off x="539552" y="2201862"/>
            <a:ext cx="4104456"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marR="0" indent="-457200" algn="l" defTabSz="914400">
              <a:lnSpc>
                <a:spcPct val="150000"/>
              </a:lnSpc>
              <a:buClrTx/>
              <a:buSzTx/>
              <a:buFont typeface="Wingdings" panose="05000000000000000000" pitchFamily="2" charset="2"/>
              <a:buChar char="Ø"/>
              <a:defRPr/>
            </a:pPr>
            <a:r>
              <a:rPr kumimoji="0" lang="zh-CN" altLang="en-US" sz="2400" b="1" kern="1200" cap="none" spc="300" normalizeH="0" baseline="0" noProof="0" dirty="0" smtClean="0">
                <a:latin typeface="微软雅黑" panose="020B0503020204020204" charset="-122"/>
                <a:ea typeface="微软雅黑" panose="020B0503020204020204" charset="-122"/>
                <a:cs typeface="+mn-ea"/>
              </a:rPr>
              <a:t>倾听</a:t>
            </a:r>
            <a:endParaRPr kumimoji="0" lang="en-US" altLang="zh-CN" sz="2400" b="1" kern="1200" cap="none" spc="300" normalizeH="0" baseline="0" noProof="0" dirty="0" smtClean="0">
              <a:latin typeface="微软雅黑" panose="020B0503020204020204" charset="-122"/>
              <a:ea typeface="微软雅黑" panose="020B0503020204020204" charset="-122"/>
              <a:cs typeface="+mn-ea"/>
            </a:endParaRPr>
          </a:p>
          <a:p>
            <a:pPr marR="0" algn="l" defTabSz="914400">
              <a:lnSpc>
                <a:spcPct val="150000"/>
              </a:lnSpc>
              <a:buClrTx/>
              <a:buSzTx/>
              <a:buFontTx/>
              <a:buNone/>
              <a:defRPr/>
            </a:pPr>
            <a:r>
              <a:rPr kumimoji="0" lang="zh-CN" altLang="en-US" sz="2800" b="1" kern="1200" cap="none" spc="300" normalizeH="0" baseline="0" noProof="0" dirty="0" smtClean="0">
                <a:latin typeface="微软雅黑" panose="020B0503020204020204" charset="-122"/>
                <a:ea typeface="微软雅黑" panose="020B0503020204020204" charset="-122"/>
                <a:cs typeface="+mn-ea"/>
              </a:rPr>
              <a:t> </a:t>
            </a:r>
            <a:r>
              <a:rPr kumimoji="0" lang="en-US" altLang="zh-CN" sz="2800" b="1" kern="1200" cap="none" spc="300" normalizeH="0" baseline="0" noProof="0" dirty="0" smtClean="0">
                <a:latin typeface="微软雅黑" panose="020B0503020204020204" charset="-122"/>
                <a:ea typeface="微软雅黑" panose="020B0503020204020204" charset="-122"/>
                <a:cs typeface="+mn-ea"/>
              </a:rPr>
              <a:t>   </a:t>
            </a:r>
            <a:r>
              <a:rPr kumimoji="0" lang="zh-CN" altLang="en-US" sz="2000" kern="1200" cap="none" spc="0" normalizeH="0" baseline="0" noProof="0" dirty="0" smtClean="0">
                <a:latin typeface="微软雅黑" panose="020B0503020204020204" charset="-122"/>
                <a:ea typeface="微软雅黑" panose="020B0503020204020204" charset="-122"/>
              </a:rPr>
              <a:t>哎，我这次专业考试又没考好，我的脑子可能就不适合学这门专业吧。我爸爸昨天又说</a:t>
            </a:r>
            <a:r>
              <a:rPr lang="zh-CN" altLang="en-US" sz="2000" dirty="0">
                <a:latin typeface="微软雅黑" panose="020B0503020204020204" charset="-122"/>
                <a:ea typeface="微软雅黑" panose="020B0503020204020204" charset="-122"/>
              </a:rPr>
              <a:t>领</a:t>
            </a:r>
            <a:r>
              <a:rPr lang="zh-CN" altLang="en-US" sz="2000" dirty="0" smtClean="0">
                <a:latin typeface="微软雅黑" panose="020B0503020204020204" charset="-122"/>
                <a:ea typeface="微软雅黑" panose="020B0503020204020204" charset="-122"/>
              </a:rPr>
              <a:t>居家的孩子学习比我好，性格比我好，我一听就来火。</a:t>
            </a:r>
            <a:r>
              <a:rPr kumimoji="0" lang="zh-CN" altLang="en-US" sz="2000" kern="1200" cap="none" spc="0" normalizeH="0" baseline="0" noProof="0" dirty="0" smtClean="0">
                <a:latin typeface="微软雅黑" panose="020B0503020204020204" charset="-122"/>
                <a:ea typeface="微软雅黑" panose="020B0503020204020204" charset="-122"/>
              </a:rPr>
              <a:t>今天还和朋友大吵了一架，烦透了。老师上课没再喊我回答问题了，他也对我很失望吧。</a:t>
            </a:r>
          </a:p>
        </p:txBody>
      </p:sp>
      <p:sp>
        <p:nvSpPr>
          <p:cNvPr id="2" name="矩形 1"/>
          <p:cNvSpPr/>
          <p:nvPr/>
        </p:nvSpPr>
        <p:spPr>
          <a:xfrm>
            <a:off x="5021950" y="2348880"/>
            <a:ext cx="3589444" cy="461665"/>
          </a:xfrm>
          <a:prstGeom prst="rect">
            <a:avLst/>
          </a:prstGeom>
        </p:spPr>
        <p:txBody>
          <a:bodyPr wrap="none">
            <a:spAutoFit/>
          </a:bodyPr>
          <a:lstStyle/>
          <a:p>
            <a:pPr marL="285750" indent="-285750">
              <a:buFont typeface="Wingdings" panose="05000000000000000000" pitchFamily="2" charset="2"/>
              <a:buChar char="Ø"/>
            </a:pPr>
            <a:r>
              <a:rPr lang="zh-CN" altLang="en-US" sz="2400" b="1" spc="300" dirty="0" smtClean="0">
                <a:solidFill>
                  <a:srgbClr val="1F74AD"/>
                </a:solidFill>
                <a:latin typeface="微软雅黑" panose="020B0503020204020204" charset="-122"/>
                <a:ea typeface="微软雅黑" panose="020B0503020204020204" charset="-122"/>
                <a:cs typeface="+mn-ea"/>
              </a:rPr>
              <a:t>理解表达对方的情绪</a:t>
            </a:r>
            <a:endParaRPr lang="zh-CN" altLang="en-US" sz="2400" dirty="0"/>
          </a:p>
        </p:txBody>
      </p:sp>
      <p:sp>
        <p:nvSpPr>
          <p:cNvPr id="6" name="文本框 2"/>
          <p:cNvSpPr txBox="1"/>
          <p:nvPr/>
        </p:nvSpPr>
        <p:spPr>
          <a:xfrm>
            <a:off x="805433" y="1234123"/>
            <a:ext cx="7677150" cy="581057"/>
          </a:xfrm>
          <a:prstGeom prst="rect">
            <a:avLst/>
          </a:prstGeom>
          <a:noFill/>
          <a:ln w="9525">
            <a:noFill/>
          </a:ln>
        </p:spPr>
        <p:txBody>
          <a:bodyPr wrap="square" anchor="t" anchorCtr="0">
            <a:spAutoFit/>
          </a:bodyPr>
          <a:lstStyle/>
          <a:p>
            <a:pPr>
              <a:lnSpc>
                <a:spcPct val="150000"/>
              </a:lnSpc>
              <a:spcAft>
                <a:spcPts val="800"/>
              </a:spcAft>
            </a:pPr>
            <a:r>
              <a:rPr lang="en-US" altLang="zh-CN" sz="2400" b="1" dirty="0" smtClean="0">
                <a:latin typeface="微软雅黑" panose="020B0503020204020204" charset="-122"/>
                <a:ea typeface="微软雅黑" panose="020B0503020204020204" charset="-122"/>
              </a:rPr>
              <a:t>2. </a:t>
            </a:r>
            <a:r>
              <a:rPr lang="zh-CN" altLang="en-US" sz="2400" b="1" dirty="0">
                <a:latin typeface="微软雅黑" panose="020B0503020204020204" charset="-122"/>
                <a:ea typeface="微软雅黑" panose="020B0503020204020204" charset="-122"/>
              </a:rPr>
              <a:t>“我做咨询师” 活动</a:t>
            </a:r>
            <a:endParaRPr lang="zh-CN" altLang="en-US" sz="2400" dirty="0">
              <a:latin typeface="微软雅黑" panose="020B0503020204020204" charset="-122"/>
              <a:ea typeface="微软雅黑" panose="020B0503020204020204" charset="-122"/>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6117" y="3212976"/>
            <a:ext cx="3627629" cy="27207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606360477"/>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组合 21"/>
          <p:cNvGrpSpPr/>
          <p:nvPr/>
        </p:nvGrpSpPr>
        <p:grpSpPr>
          <a:xfrm rot="-5400000">
            <a:off x="3117850" y="2098675"/>
            <a:ext cx="1309688" cy="1698625"/>
            <a:chOff x="1290785" y="2853530"/>
            <a:chExt cx="1408112" cy="1913914"/>
          </a:xfrm>
        </p:grpSpPr>
        <p:sp>
          <p:nvSpPr>
            <p:cNvPr id="28674" name="任意多边形 2"/>
            <p:cNvSpPr/>
            <p:nvPr>
              <p:custDataLst>
                <p:tags r:id="rId11"/>
              </p:custDataLst>
            </p:nvPr>
          </p:nvSpPr>
          <p:spPr>
            <a:xfrm rot="5400000" flipH="1">
              <a:off x="1037884" y="3106431"/>
              <a:ext cx="1913914" cy="1408112"/>
            </a:xfrm>
            <a:custGeom>
              <a:avLst/>
              <a:gdLst>
                <a:gd name="txL" fmla="*/ 0 w 4764289"/>
                <a:gd name="txT" fmla="*/ 0 h 3505200"/>
                <a:gd name="txR" fmla="*/ 4764289 w 4764289"/>
                <a:gd name="txB" fmla="*/ 3505200 h 3505200"/>
              </a:gdLst>
              <a:ahLst/>
              <a:cxnLst>
                <a:cxn ang="0">
                  <a:pos x="1361000" y="0"/>
                </a:cxn>
                <a:cxn ang="0">
                  <a:pos x="1913914" y="552913"/>
                </a:cxn>
                <a:cxn ang="0">
                  <a:pos x="1911059" y="609445"/>
                </a:cxn>
                <a:cxn ang="0">
                  <a:pos x="1910312" y="614342"/>
                </a:cxn>
                <a:cxn ang="0">
                  <a:pos x="1908787" y="640352"/>
                </a:cxn>
                <a:cxn ang="0">
                  <a:pos x="920965" y="1408112"/>
                </a:cxn>
                <a:cxn ang="0">
                  <a:pos x="6047" y="885795"/>
                </a:cxn>
                <a:cxn ang="0">
                  <a:pos x="0" y="871562"/>
                </a:cxn>
                <a:cxn ang="0">
                  <a:pos x="26417" y="908179"/>
                </a:cxn>
                <a:cxn ang="0">
                  <a:pos x="350195" y="1077128"/>
                </a:cxn>
                <a:cxn ang="0">
                  <a:pos x="805722" y="559277"/>
                </a:cxn>
                <a:cxn ang="0">
                  <a:pos x="810941" y="496381"/>
                </a:cxn>
                <a:cxn ang="0">
                  <a:pos x="1361000"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2"/>
            </a:solidFill>
            <a:ln w="9525">
              <a:noFill/>
            </a:ln>
          </p:spPr>
          <p:txBody>
            <a:bodyPr wrap="square" lIns="0" tIns="0" rIns="0" bIns="0" anchor="ctr" anchorCtr="0"/>
            <a:lstStyle/>
            <a:p>
              <a:pPr algn="ctr">
                <a:lnSpc>
                  <a:spcPct val="120000"/>
                </a:lnSpc>
              </a:pPr>
              <a:r>
                <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rPr>
                <a:t> </a:t>
              </a:r>
            </a:p>
          </p:txBody>
        </p:sp>
        <p:sp>
          <p:nvSpPr>
            <p:cNvPr id="5" name="椭圆 4"/>
            <p:cNvSpPr/>
            <p:nvPr>
              <p:custDataLst>
                <p:tags r:id="rId12"/>
              </p:custDataLst>
            </p:nvPr>
          </p:nvSpPr>
          <p:spPr>
            <a:xfrm rot="5400000" flipH="1">
              <a:off x="1676060" y="2946887"/>
              <a:ext cx="914400" cy="914400"/>
            </a:xfrm>
            <a:prstGeom prst="ellipse">
              <a:avLst/>
            </a:prstGeom>
            <a:solidFill>
              <a:srgbClr val="FFFFFF"/>
            </a:solidFill>
          </p:spPr>
          <p:txBody>
            <a:bodyPr rot="0" spcFirstLastPara="0" vertOverflow="overflow" horzOverflow="overflow" vert="horz" wrap="square" lIns="0" tIns="0" rIns="0" bIns="0" numCol="1" spcCol="0" rtlCol="0" fromWordArt="0" anchor="ctr" anchorCtr="0" forceAA="0" compatLnSpc="1">
              <a:normAutofit/>
            </a:bodyPr>
            <a:lstStyle/>
            <a:p>
              <a:pPr algn="ctr" fontAlgn="base">
                <a:lnSpc>
                  <a:spcPct val="120000"/>
                </a:lnSpc>
              </a:pPr>
              <a:r>
                <a:rPr lang="zh-CN" altLang="en-US" sz="2000" b="1" strike="noStrike" kern="0" noProof="1">
                  <a:solidFill>
                    <a:srgbClr val="FF0000"/>
                  </a:solidFill>
                  <a:latin typeface="Arial" panose="020B0604020202020204" pitchFamily="34" charset="0"/>
                  <a:ea typeface="微软雅黑" panose="020B0503020204020204" charset="-122"/>
                  <a:cs typeface="+mn-cs"/>
                  <a:sym typeface="+mn-lt"/>
                </a:rPr>
                <a:t>教法</a:t>
              </a:r>
            </a:p>
          </p:txBody>
        </p:sp>
      </p:grpSp>
      <p:grpSp>
        <p:nvGrpSpPr>
          <p:cNvPr id="28676" name="组合 22"/>
          <p:cNvGrpSpPr/>
          <p:nvPr/>
        </p:nvGrpSpPr>
        <p:grpSpPr>
          <a:xfrm rot="5400000">
            <a:off x="4667250" y="2146300"/>
            <a:ext cx="1309688" cy="1603375"/>
            <a:chOff x="2177562" y="2853530"/>
            <a:chExt cx="1408112" cy="1913914"/>
          </a:xfrm>
        </p:grpSpPr>
        <p:sp>
          <p:nvSpPr>
            <p:cNvPr id="28677" name="任意多边形 7"/>
            <p:cNvSpPr/>
            <p:nvPr>
              <p:custDataLst>
                <p:tags r:id="rId9"/>
              </p:custDataLst>
            </p:nvPr>
          </p:nvSpPr>
          <p:spPr>
            <a:xfrm rot="5400000" flipH="1">
              <a:off x="1924661" y="3106431"/>
              <a:ext cx="1913914" cy="1408112"/>
            </a:xfrm>
            <a:custGeom>
              <a:avLst/>
              <a:gdLst>
                <a:gd name="txL" fmla="*/ 0 w 4764289"/>
                <a:gd name="txT" fmla="*/ 0 h 3505200"/>
                <a:gd name="txR" fmla="*/ 4764289 w 4764289"/>
                <a:gd name="txB" fmla="*/ 3505200 h 3505200"/>
              </a:gdLst>
              <a:ahLst/>
              <a:cxnLst>
                <a:cxn ang="0">
                  <a:pos x="1361000" y="0"/>
                </a:cxn>
                <a:cxn ang="0">
                  <a:pos x="1913914" y="552913"/>
                </a:cxn>
                <a:cxn ang="0">
                  <a:pos x="1911059" y="609445"/>
                </a:cxn>
                <a:cxn ang="0">
                  <a:pos x="1910312" y="614342"/>
                </a:cxn>
                <a:cxn ang="0">
                  <a:pos x="1908787" y="640352"/>
                </a:cxn>
                <a:cxn ang="0">
                  <a:pos x="920965" y="1408112"/>
                </a:cxn>
                <a:cxn ang="0">
                  <a:pos x="6047" y="885795"/>
                </a:cxn>
                <a:cxn ang="0">
                  <a:pos x="0" y="871562"/>
                </a:cxn>
                <a:cxn ang="0">
                  <a:pos x="26417" y="908179"/>
                </a:cxn>
                <a:cxn ang="0">
                  <a:pos x="350195" y="1077128"/>
                </a:cxn>
                <a:cxn ang="0">
                  <a:pos x="805722" y="559277"/>
                </a:cxn>
                <a:cxn ang="0">
                  <a:pos x="810941" y="496381"/>
                </a:cxn>
                <a:cxn ang="0">
                  <a:pos x="1361000"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1"/>
            </a:solidFill>
            <a:ln w="9525">
              <a:noFill/>
            </a:ln>
          </p:spPr>
          <p:txBody>
            <a:bodyPr wrap="square" lIns="0" tIns="0" rIns="0" bIns="0" anchor="ctr" anchorCtr="0"/>
            <a:lstStyle/>
            <a:p>
              <a:pPr algn="ctr">
                <a:lnSpc>
                  <a:spcPct val="120000"/>
                </a:lnSpc>
              </a:pPr>
              <a:r>
                <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rPr>
                <a:t> </a:t>
              </a:r>
            </a:p>
          </p:txBody>
        </p:sp>
        <p:sp>
          <p:nvSpPr>
            <p:cNvPr id="9" name="椭圆 8"/>
            <p:cNvSpPr/>
            <p:nvPr>
              <p:custDataLst>
                <p:tags r:id="rId10"/>
              </p:custDataLst>
            </p:nvPr>
          </p:nvSpPr>
          <p:spPr>
            <a:xfrm rot="16200000" flipH="1">
              <a:off x="2562837" y="2946887"/>
              <a:ext cx="914400" cy="914400"/>
            </a:xfrm>
            <a:prstGeom prst="ellipse">
              <a:avLst/>
            </a:prstGeom>
            <a:solidFill>
              <a:srgbClr val="FFFFFF"/>
            </a:solidFill>
          </p:spPr>
          <p:txBody>
            <a:bodyPr rot="0" spcFirstLastPara="0" vertOverflow="overflow" horzOverflow="overflow" vert="horz" wrap="square" lIns="0" tIns="0" rIns="0" bIns="0" numCol="1" spcCol="0" rtlCol="0" fromWordArt="0" anchor="ctr" anchorCtr="0" forceAA="0" compatLnSpc="1">
              <a:normAutofit/>
            </a:bodyPr>
            <a:lstStyle/>
            <a:p>
              <a:pPr algn="ctr" fontAlgn="base">
                <a:lnSpc>
                  <a:spcPct val="120000"/>
                </a:lnSpc>
              </a:pPr>
              <a:r>
                <a:rPr lang="zh-CN" altLang="en-US" sz="2000" b="1" strike="noStrike" kern="0" noProof="1">
                  <a:solidFill>
                    <a:srgbClr val="00B050"/>
                  </a:solidFill>
                  <a:latin typeface="Arial" panose="020B0604020202020204" pitchFamily="34" charset="0"/>
                  <a:ea typeface="微软雅黑" panose="020B0503020204020204" charset="-122"/>
                  <a:sym typeface="+mn-lt"/>
                </a:rPr>
                <a:t>学法</a:t>
              </a:r>
            </a:p>
          </p:txBody>
        </p:sp>
      </p:grpSp>
      <p:sp>
        <p:nvSpPr>
          <p:cNvPr id="28679" name="矩形 30"/>
          <p:cNvSpPr/>
          <p:nvPr>
            <p:custDataLst>
              <p:tags r:id="rId2"/>
            </p:custDataLst>
          </p:nvPr>
        </p:nvSpPr>
        <p:spPr>
          <a:xfrm>
            <a:off x="6660232" y="2302988"/>
            <a:ext cx="1937385" cy="1344930"/>
          </a:xfrm>
          <a:prstGeom prst="rect">
            <a:avLst/>
          </a:prstGeom>
          <a:noFill/>
          <a:ln w="9525">
            <a:noFill/>
          </a:ln>
        </p:spPr>
        <p:txBody>
          <a:bodyPr wrap="square" anchor="ctr" anchorCtr="0"/>
          <a:lstStyle/>
          <a:p>
            <a:pPr>
              <a:lnSpc>
                <a:spcPct val="150000"/>
              </a:lnSpc>
            </a:pPr>
            <a:r>
              <a:rPr lang="zh-CN" altLang="en-US" sz="2400" dirty="0">
                <a:latin typeface="Arial" panose="020B0604020202020204" pitchFamily="34" charset="0"/>
                <a:ea typeface="微软雅黑" panose="020B0503020204020204" charset="-122"/>
                <a:sym typeface="Arial" panose="020B0604020202020204" pitchFamily="34" charset="0"/>
              </a:rPr>
              <a:t>活动体验</a:t>
            </a:r>
          </a:p>
          <a:p>
            <a:pPr>
              <a:lnSpc>
                <a:spcPct val="150000"/>
              </a:lnSpc>
            </a:pPr>
            <a:r>
              <a:rPr lang="zh-CN" altLang="en-US" sz="2400" dirty="0" smtClean="0">
                <a:latin typeface="Arial" panose="020B0604020202020204" pitchFamily="34" charset="0"/>
                <a:ea typeface="微软雅黑" panose="020B0503020204020204" charset="-122"/>
                <a:sym typeface="Arial" panose="020B0604020202020204" pitchFamily="34" charset="0"/>
              </a:rPr>
              <a:t>讨论思考</a:t>
            </a:r>
            <a:endParaRPr lang="zh-CN" altLang="en-US" sz="2400" dirty="0">
              <a:latin typeface="Arial" panose="020B0604020202020204" pitchFamily="34" charset="0"/>
              <a:ea typeface="微软雅黑" panose="020B0503020204020204" charset="-122"/>
              <a:sym typeface="Arial" panose="020B0604020202020204" pitchFamily="34" charset="0"/>
            </a:endParaRPr>
          </a:p>
        </p:txBody>
      </p:sp>
      <p:sp>
        <p:nvSpPr>
          <p:cNvPr id="28680" name="矩形 32"/>
          <p:cNvSpPr/>
          <p:nvPr>
            <p:custDataLst>
              <p:tags r:id="rId3"/>
            </p:custDataLst>
          </p:nvPr>
        </p:nvSpPr>
        <p:spPr>
          <a:xfrm>
            <a:off x="706597" y="2394001"/>
            <a:ext cx="2216785" cy="1450975"/>
          </a:xfrm>
          <a:prstGeom prst="rect">
            <a:avLst/>
          </a:prstGeom>
          <a:noFill/>
          <a:ln w="9525">
            <a:noFill/>
          </a:ln>
        </p:spPr>
        <p:txBody>
          <a:bodyPr wrap="square" anchor="ctr" anchorCtr="0"/>
          <a:lstStyle/>
          <a:p>
            <a:pPr>
              <a:lnSpc>
                <a:spcPct val="150000"/>
              </a:lnSpc>
            </a:pPr>
            <a:r>
              <a:rPr lang="zh-CN" altLang="en-US" sz="2400" dirty="0">
                <a:latin typeface="Arial" panose="020B0604020202020204" pitchFamily="34" charset="0"/>
                <a:ea typeface="微软雅黑" panose="020B0503020204020204" charset="-122"/>
                <a:sym typeface="Arial" panose="020B0604020202020204" pitchFamily="34" charset="0"/>
              </a:rPr>
              <a:t>讲授法</a:t>
            </a:r>
          </a:p>
          <a:p>
            <a:pPr>
              <a:lnSpc>
                <a:spcPct val="150000"/>
              </a:lnSpc>
            </a:pPr>
            <a:r>
              <a:rPr lang="zh-CN" altLang="en-US" sz="2400" dirty="0">
                <a:latin typeface="Arial" panose="020B0604020202020204" pitchFamily="34" charset="0"/>
                <a:ea typeface="微软雅黑" panose="020B0503020204020204" charset="-122"/>
                <a:sym typeface="Arial" panose="020B0604020202020204" pitchFamily="34" charset="0"/>
              </a:rPr>
              <a:t>案例分析法</a:t>
            </a:r>
            <a:endParaRPr lang="en-US" altLang="zh-CN" sz="1400" dirty="0">
              <a:latin typeface="Arial" panose="020B0604020202020204" pitchFamily="34" charset="0"/>
              <a:ea typeface="微软雅黑" panose="020B0503020204020204" charset="-122"/>
              <a:sym typeface="Arial" panose="020B0604020202020204" pitchFamily="34" charset="0"/>
            </a:endParaRPr>
          </a:p>
          <a:p>
            <a:pPr>
              <a:lnSpc>
                <a:spcPct val="130000"/>
              </a:lnSpc>
            </a:pPr>
            <a:endParaRPr lang="en-US" altLang="zh-CN" sz="1400" dirty="0">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base">
              <a:lnSpc>
                <a:spcPct val="120000"/>
              </a:lnSpc>
            </a:pPr>
            <a:endParaRPr lang="zh-CN" altLang="en-US" sz="3200" strike="noStrike" noProof="1">
              <a:solidFill>
                <a:schemeClr val="tx1"/>
              </a:solidFill>
              <a:ea typeface="微软雅黑" panose="020B0503020204020204" charset="-122"/>
              <a:cs typeface="+mn-ea"/>
              <a:sym typeface="+mn-lt"/>
            </a:endParaRPr>
          </a:p>
        </p:txBody>
      </p:sp>
      <p:grpSp>
        <p:nvGrpSpPr>
          <p:cNvPr id="28682" name="组合 12"/>
          <p:cNvGrpSpPr/>
          <p:nvPr/>
        </p:nvGrpSpPr>
        <p:grpSpPr>
          <a:xfrm>
            <a:off x="3754438" y="3336925"/>
            <a:ext cx="1298575" cy="1684338"/>
            <a:chOff x="5913" y="5941"/>
            <a:chExt cx="2044" cy="2652"/>
          </a:xfrm>
        </p:grpSpPr>
        <p:grpSp>
          <p:nvGrpSpPr>
            <p:cNvPr id="28683" name="组合 1"/>
            <p:cNvGrpSpPr/>
            <p:nvPr/>
          </p:nvGrpSpPr>
          <p:grpSpPr>
            <a:xfrm rot="-9900000">
              <a:off x="5913" y="5941"/>
              <a:ext cx="2044" cy="2652"/>
              <a:chOff x="1290785" y="2853530"/>
              <a:chExt cx="1408112" cy="1913914"/>
            </a:xfrm>
          </p:grpSpPr>
          <p:sp>
            <p:nvSpPr>
              <p:cNvPr id="28684" name="任意多边形 5"/>
              <p:cNvSpPr/>
              <p:nvPr>
                <p:custDataLst>
                  <p:tags r:id="rId7"/>
                </p:custDataLst>
              </p:nvPr>
            </p:nvSpPr>
            <p:spPr>
              <a:xfrm rot="5400000" flipH="1">
                <a:off x="1037884" y="3106431"/>
                <a:ext cx="1913914" cy="1408112"/>
              </a:xfrm>
              <a:custGeom>
                <a:avLst/>
                <a:gdLst>
                  <a:gd name="txL" fmla="*/ 0 w 4764289"/>
                  <a:gd name="txT" fmla="*/ 0 h 3505200"/>
                  <a:gd name="txR" fmla="*/ 4764289 w 4764289"/>
                  <a:gd name="txB" fmla="*/ 3505200 h 3505200"/>
                </a:gdLst>
                <a:ahLst/>
                <a:cxnLst>
                  <a:cxn ang="0">
                    <a:pos x="1361000" y="0"/>
                  </a:cxn>
                  <a:cxn ang="0">
                    <a:pos x="1913914" y="552913"/>
                  </a:cxn>
                  <a:cxn ang="0">
                    <a:pos x="1911059" y="609445"/>
                  </a:cxn>
                  <a:cxn ang="0">
                    <a:pos x="1910312" y="614342"/>
                  </a:cxn>
                  <a:cxn ang="0">
                    <a:pos x="1908787" y="640352"/>
                  </a:cxn>
                  <a:cxn ang="0">
                    <a:pos x="920965" y="1408112"/>
                  </a:cxn>
                  <a:cxn ang="0">
                    <a:pos x="6047" y="885795"/>
                  </a:cxn>
                  <a:cxn ang="0">
                    <a:pos x="0" y="871562"/>
                  </a:cxn>
                  <a:cxn ang="0">
                    <a:pos x="26417" y="908179"/>
                  </a:cxn>
                  <a:cxn ang="0">
                    <a:pos x="350195" y="1077128"/>
                  </a:cxn>
                  <a:cxn ang="0">
                    <a:pos x="805722" y="559277"/>
                  </a:cxn>
                  <a:cxn ang="0">
                    <a:pos x="810941" y="496381"/>
                  </a:cxn>
                  <a:cxn ang="0">
                    <a:pos x="1361000"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2"/>
              </a:solidFill>
              <a:ln w="9525">
                <a:noFill/>
              </a:ln>
            </p:spPr>
            <p:txBody>
              <a:bodyPr wrap="square" lIns="0" tIns="0" rIns="0" bIns="0" anchor="ctr" anchorCtr="0"/>
              <a:lstStyle/>
              <a:p>
                <a:pPr algn="ctr">
                  <a:lnSpc>
                    <a:spcPct val="120000"/>
                  </a:lnSpc>
                </a:pPr>
                <a:r>
                  <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rPr>
                  <a:t> </a:t>
                </a:r>
              </a:p>
            </p:txBody>
          </p:sp>
          <p:sp>
            <p:nvSpPr>
              <p:cNvPr id="28685" name="椭圆 6"/>
              <p:cNvSpPr/>
              <p:nvPr>
                <p:custDataLst>
                  <p:tags r:id="rId8"/>
                </p:custDataLst>
              </p:nvPr>
            </p:nvSpPr>
            <p:spPr>
              <a:xfrm rot="5400000" flipH="1">
                <a:off x="1676060" y="2946887"/>
                <a:ext cx="914400" cy="914400"/>
              </a:xfrm>
              <a:prstGeom prst="ellipse">
                <a:avLst/>
              </a:prstGeom>
              <a:solidFill>
                <a:srgbClr val="FFFFFF"/>
              </a:solidFill>
              <a:ln w="9525">
                <a:noFill/>
              </a:ln>
            </p:spPr>
            <p:txBody>
              <a:bodyPr wrap="square" lIns="0" tIns="0" rIns="0" bIns="0" anchor="ctr" anchorCtr="0"/>
              <a:lstStyle/>
              <a:p>
                <a:pPr algn="ctr">
                  <a:lnSpc>
                    <a:spcPct val="120000"/>
                  </a:lnSpc>
                </a:pPr>
                <a:endParaRPr lang="zh-CN" altLang="en-US" sz="2000" b="1" dirty="0">
                  <a:solidFill>
                    <a:schemeClr val="tx2"/>
                  </a:solidFill>
                  <a:latin typeface="Arial" panose="020B0604020202020204" pitchFamily="34" charset="0"/>
                  <a:ea typeface="微软雅黑" panose="020B0503020204020204" charset="-122"/>
                  <a:sym typeface="Arial" panose="020B0604020202020204" pitchFamily="34" charset="0"/>
                </a:endParaRPr>
              </a:p>
            </p:txBody>
          </p:sp>
        </p:grpSp>
        <p:sp>
          <p:nvSpPr>
            <p:cNvPr id="28686" name="文本框 9"/>
            <p:cNvSpPr txBox="1"/>
            <p:nvPr/>
          </p:nvSpPr>
          <p:spPr>
            <a:xfrm>
              <a:off x="5960" y="7251"/>
              <a:ext cx="1838" cy="1115"/>
            </a:xfrm>
            <a:prstGeom prst="rect">
              <a:avLst/>
            </a:prstGeom>
            <a:noFill/>
            <a:ln w="9525">
              <a:noFill/>
            </a:ln>
          </p:spPr>
          <p:txBody>
            <a:bodyPr wrap="square" anchor="t" anchorCtr="0">
              <a:spAutoFit/>
            </a:bodyPr>
            <a:lstStyle/>
            <a:p>
              <a:r>
                <a:rPr lang="zh-CN" altLang="en-US" sz="2000" b="1" dirty="0" smtClean="0">
                  <a:solidFill>
                    <a:srgbClr val="0070C0"/>
                  </a:solidFill>
                </a:rPr>
                <a:t>教学</a:t>
              </a:r>
              <a:endParaRPr lang="en-US" altLang="zh-CN" sz="2000" b="1" dirty="0">
                <a:solidFill>
                  <a:srgbClr val="0070C0"/>
                </a:solidFill>
              </a:endParaRPr>
            </a:p>
            <a:p>
              <a:r>
                <a:rPr lang="zh-CN" altLang="en-US" sz="2000" b="1" dirty="0" smtClean="0">
                  <a:solidFill>
                    <a:srgbClr val="0070C0"/>
                  </a:solidFill>
                </a:rPr>
                <a:t>准备</a:t>
              </a:r>
              <a:endParaRPr lang="zh-CN" altLang="en-US" sz="2000" b="1" dirty="0">
                <a:solidFill>
                  <a:srgbClr val="0070C0"/>
                </a:solidFill>
              </a:endParaRPr>
            </a:p>
          </p:txBody>
        </p:sp>
      </p:grpSp>
      <p:sp>
        <p:nvSpPr>
          <p:cNvPr id="11" name="矩形 10"/>
          <p:cNvSpPr/>
          <p:nvPr>
            <p:custDataLst>
              <p:tags r:id="rId5"/>
            </p:custDataLst>
          </p:nvPr>
        </p:nvSpPr>
        <p:spPr>
          <a:xfrm>
            <a:off x="3586399" y="4971517"/>
            <a:ext cx="2499995" cy="1532255"/>
          </a:xfrm>
          <a:prstGeom prst="rect">
            <a:avLst/>
          </a:prstGeom>
        </p:spPr>
        <p:txBody>
          <a:bodyPr wrap="square" anchor="ctr">
            <a:normAutofit/>
          </a:bodyPr>
          <a:lstStyle/>
          <a:p>
            <a:pPr algn="l" fontAlgn="base">
              <a:lnSpc>
                <a:spcPct val="150000"/>
              </a:lnSpc>
            </a:pPr>
            <a:r>
              <a:rPr lang="zh-CN" altLang="en-US" sz="2400" strike="noStrike" kern="0" noProof="1" smtClean="0">
                <a:latin typeface="Arial" panose="020B0604020202020204" pitchFamily="34" charset="0"/>
                <a:ea typeface="微软雅黑" panose="020B0503020204020204" charset="-122"/>
                <a:cs typeface="+mn-cs"/>
                <a:sym typeface="+mn-lt"/>
              </a:rPr>
              <a:t>多媒体课件</a:t>
            </a:r>
            <a:endParaRPr lang="en-US" altLang="zh-CN" sz="1400" strike="noStrike" kern="0" noProof="1" smtClean="0">
              <a:latin typeface="Arial" panose="020B0604020202020204" pitchFamily="34" charset="0"/>
              <a:ea typeface="微软雅黑" panose="020B0503020204020204" charset="-122"/>
              <a:sym typeface="+mn-lt"/>
            </a:endParaRPr>
          </a:p>
        </p:txBody>
      </p:sp>
      <p:sp>
        <p:nvSpPr>
          <p:cNvPr id="2" name="标题 1"/>
          <p:cNvSpPr>
            <a:spLocks noGrp="1"/>
          </p:cNvSpPr>
          <p:nvPr>
            <p:custDataLst>
              <p:tags r:id="rId6"/>
            </p:custDataLst>
          </p:nvPr>
        </p:nvSpPr>
        <p:spPr>
          <a:xfrm>
            <a:off x="222250" y="297180"/>
            <a:ext cx="4088765" cy="1109980"/>
          </a:xfrm>
          <a:prstGeom prst="rect">
            <a:avLst/>
          </a:prstGeom>
          <a:noFill/>
          <a:ln w="9525">
            <a:noFill/>
          </a:ln>
        </p:spPr>
        <p:txBody>
          <a:bodyPr vert="horz" wrap="square" lIns="68580" tIns="34290" rIns="68580" bIns="34290" rtlCol="0" anchor="ctr" anchorCtr="0">
            <a:normAutofit/>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教学方法</a:t>
            </a:r>
          </a:p>
        </p:txBody>
      </p:sp>
    </p:spTree>
    <p:custDataLst>
      <p:tags r:id="rId1"/>
    </p:custDataLst>
    <p:extLst>
      <p:ext uri="{BB962C8B-B14F-4D97-AF65-F5344CB8AC3E}">
        <p14:creationId xmlns:p14="http://schemas.microsoft.com/office/powerpoint/2010/main" val="9084761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2"/>
            </p:custDataLst>
          </p:nvPr>
        </p:nvSpPr>
        <p:spPr>
          <a:xfrm>
            <a:off x="-33337" y="454025"/>
            <a:ext cx="2197100"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base">
              <a:lnSpc>
                <a:spcPct val="120000"/>
              </a:lnSpc>
            </a:pPr>
            <a:endParaRPr lang="zh-CN" altLang="en-US" sz="2400" strike="noStrike" noProof="1">
              <a:solidFill>
                <a:schemeClr val="bg1"/>
              </a:solidFill>
              <a:ea typeface="微软雅黑" panose="020B0503020204020204" charset="-122"/>
              <a:cs typeface="+mn-ea"/>
              <a:sym typeface="+mn-lt"/>
            </a:endParaRPr>
          </a:p>
        </p:txBody>
      </p:sp>
      <p:sp>
        <p:nvSpPr>
          <p:cNvPr id="3" name="任意多边形 2"/>
          <p:cNvSpPr/>
          <p:nvPr>
            <p:custDataLst>
              <p:tags r:id="rId3"/>
            </p:custDataLst>
          </p:nvPr>
        </p:nvSpPr>
        <p:spPr>
          <a:xfrm rot="8460000" flipH="1">
            <a:off x="808038" y="1787525"/>
            <a:ext cx="1431925" cy="1052513"/>
          </a:xfrm>
          <a:custGeom>
            <a:avLst/>
            <a:gdLst>
              <a:gd name="connsiteX0" fmla="*/ 3387926 w 4764289"/>
              <a:gd name="connsiteY0" fmla="*/ 0 h 3505200"/>
              <a:gd name="connsiteX1" fmla="*/ 4764289 w 4764289"/>
              <a:gd name="connsiteY1" fmla="*/ 1376363 h 3505200"/>
              <a:gd name="connsiteX2" fmla="*/ 4757183 w 4764289"/>
              <a:gd name="connsiteY2" fmla="*/ 1517088 h 3505200"/>
              <a:gd name="connsiteX3" fmla="*/ 4755323 w 4764289"/>
              <a:gd name="connsiteY3" fmla="*/ 1529277 h 3505200"/>
              <a:gd name="connsiteX4" fmla="*/ 4751527 w 4764289"/>
              <a:gd name="connsiteY4" fmla="*/ 1594024 h 3505200"/>
              <a:gd name="connsiteX5" fmla="*/ 2292551 w 4764289"/>
              <a:gd name="connsiteY5" fmla="*/ 3505200 h 3505200"/>
              <a:gd name="connsiteX6" fmla="*/ 15055 w 4764289"/>
              <a:gd name="connsiteY6" fmla="*/ 2205002 h 3505200"/>
              <a:gd name="connsiteX7" fmla="*/ 0 w 4764289"/>
              <a:gd name="connsiteY7" fmla="*/ 2169573 h 3505200"/>
              <a:gd name="connsiteX8" fmla="*/ 65761 w 4764289"/>
              <a:gd name="connsiteY8" fmla="*/ 2260723 h 3505200"/>
              <a:gd name="connsiteX9" fmla="*/ 871739 w 4764289"/>
              <a:gd name="connsiteY9" fmla="*/ 2681287 h 3505200"/>
              <a:gd name="connsiteX10" fmla="*/ 2005679 w 4764289"/>
              <a:gd name="connsiteY10" fmla="*/ 1392205 h 3505200"/>
              <a:gd name="connsiteX11" fmla="*/ 2006505 w 4764289"/>
              <a:gd name="connsiteY11" fmla="*/ 1371600 h 3505200"/>
              <a:gd name="connsiteX12" fmla="*/ 2011804 w 4764289"/>
              <a:gd name="connsiteY12" fmla="*/ 1371600 h 3505200"/>
              <a:gd name="connsiteX13" fmla="*/ 2018669 w 4764289"/>
              <a:gd name="connsiteY13" fmla="*/ 1235638 h 3505200"/>
              <a:gd name="connsiteX14" fmla="*/ 3387926 w 4764289"/>
              <a:gd name="connsiteY14" fmla="*/ 0 h 3505200"/>
              <a:gd name="connsiteX0-1" fmla="*/ 3387926 w 4764289"/>
              <a:gd name="connsiteY0-2" fmla="*/ 0 h 3505200"/>
              <a:gd name="connsiteX1-3" fmla="*/ 4764289 w 4764289"/>
              <a:gd name="connsiteY1-4" fmla="*/ 1376363 h 3505200"/>
              <a:gd name="connsiteX2-5" fmla="*/ 4757183 w 4764289"/>
              <a:gd name="connsiteY2-6" fmla="*/ 1517088 h 3505200"/>
              <a:gd name="connsiteX3-7" fmla="*/ 4755323 w 4764289"/>
              <a:gd name="connsiteY3-8" fmla="*/ 1529277 h 3505200"/>
              <a:gd name="connsiteX4-9" fmla="*/ 4751527 w 4764289"/>
              <a:gd name="connsiteY4-10" fmla="*/ 1594024 h 3505200"/>
              <a:gd name="connsiteX5-11" fmla="*/ 2292551 w 4764289"/>
              <a:gd name="connsiteY5-12" fmla="*/ 3505200 h 3505200"/>
              <a:gd name="connsiteX6-13" fmla="*/ 15055 w 4764289"/>
              <a:gd name="connsiteY6-14" fmla="*/ 2205002 h 3505200"/>
              <a:gd name="connsiteX7-15" fmla="*/ 0 w 4764289"/>
              <a:gd name="connsiteY7-16" fmla="*/ 2169573 h 3505200"/>
              <a:gd name="connsiteX8-17" fmla="*/ 65761 w 4764289"/>
              <a:gd name="connsiteY8-18" fmla="*/ 2260723 h 3505200"/>
              <a:gd name="connsiteX9-19" fmla="*/ 871739 w 4764289"/>
              <a:gd name="connsiteY9-20" fmla="*/ 2681287 h 3505200"/>
              <a:gd name="connsiteX10-21" fmla="*/ 2005679 w 4764289"/>
              <a:gd name="connsiteY10-22" fmla="*/ 1392205 h 3505200"/>
              <a:gd name="connsiteX11-23" fmla="*/ 2006505 w 4764289"/>
              <a:gd name="connsiteY11-24" fmla="*/ 1371600 h 3505200"/>
              <a:gd name="connsiteX12-25" fmla="*/ 2018669 w 4764289"/>
              <a:gd name="connsiteY12-26" fmla="*/ 1235638 h 3505200"/>
              <a:gd name="connsiteX13-27" fmla="*/ 3387926 w 4764289"/>
              <a:gd name="connsiteY13-28" fmla="*/ 0 h 3505200"/>
              <a:gd name="connsiteX0-29" fmla="*/ 3387926 w 4764289"/>
              <a:gd name="connsiteY0-30" fmla="*/ 0 h 3505200"/>
              <a:gd name="connsiteX1-31" fmla="*/ 4764289 w 4764289"/>
              <a:gd name="connsiteY1-32" fmla="*/ 1376363 h 3505200"/>
              <a:gd name="connsiteX2-33" fmla="*/ 4757183 w 4764289"/>
              <a:gd name="connsiteY2-34" fmla="*/ 1517088 h 3505200"/>
              <a:gd name="connsiteX3-35" fmla="*/ 4755323 w 4764289"/>
              <a:gd name="connsiteY3-36" fmla="*/ 1529277 h 3505200"/>
              <a:gd name="connsiteX4-37" fmla="*/ 4751527 w 4764289"/>
              <a:gd name="connsiteY4-38" fmla="*/ 1594024 h 3505200"/>
              <a:gd name="connsiteX5-39" fmla="*/ 2292551 w 4764289"/>
              <a:gd name="connsiteY5-40" fmla="*/ 3505200 h 3505200"/>
              <a:gd name="connsiteX6-41" fmla="*/ 15055 w 4764289"/>
              <a:gd name="connsiteY6-42" fmla="*/ 2205002 h 3505200"/>
              <a:gd name="connsiteX7-43" fmla="*/ 0 w 4764289"/>
              <a:gd name="connsiteY7-44" fmla="*/ 2169573 h 3505200"/>
              <a:gd name="connsiteX8-45" fmla="*/ 65761 w 4764289"/>
              <a:gd name="connsiteY8-46" fmla="*/ 2260723 h 3505200"/>
              <a:gd name="connsiteX9-47" fmla="*/ 871739 w 4764289"/>
              <a:gd name="connsiteY9-48" fmla="*/ 2681287 h 3505200"/>
              <a:gd name="connsiteX10-49" fmla="*/ 2005679 w 4764289"/>
              <a:gd name="connsiteY10-50" fmla="*/ 1392205 h 3505200"/>
              <a:gd name="connsiteX11-51" fmla="*/ 2018669 w 4764289"/>
              <a:gd name="connsiteY11-52" fmla="*/ 1235638 h 3505200"/>
              <a:gd name="connsiteX12-53" fmla="*/ 3387926 w 4764289"/>
              <a:gd name="connsiteY12-54" fmla="*/ 0 h 3505200"/>
              <a:gd name="connsiteX0-55" fmla="*/ 3387926 w 4764289"/>
              <a:gd name="connsiteY0-56" fmla="*/ 0 h 3505200"/>
              <a:gd name="connsiteX1-57" fmla="*/ 4764289 w 4764289"/>
              <a:gd name="connsiteY1-58" fmla="*/ 1376363 h 3505200"/>
              <a:gd name="connsiteX2-59" fmla="*/ 4757183 w 4764289"/>
              <a:gd name="connsiteY2-60" fmla="*/ 1517088 h 3505200"/>
              <a:gd name="connsiteX3-61" fmla="*/ 4755323 w 4764289"/>
              <a:gd name="connsiteY3-62" fmla="*/ 1529277 h 3505200"/>
              <a:gd name="connsiteX4-63" fmla="*/ 4751527 w 4764289"/>
              <a:gd name="connsiteY4-64" fmla="*/ 1594024 h 3505200"/>
              <a:gd name="connsiteX5-65" fmla="*/ 2292551 w 4764289"/>
              <a:gd name="connsiteY5-66" fmla="*/ 3505200 h 3505200"/>
              <a:gd name="connsiteX6-67" fmla="*/ 15055 w 4764289"/>
              <a:gd name="connsiteY6-68" fmla="*/ 2205002 h 3505200"/>
              <a:gd name="connsiteX7-69" fmla="*/ 0 w 4764289"/>
              <a:gd name="connsiteY7-70" fmla="*/ 2169573 h 3505200"/>
              <a:gd name="connsiteX8-71" fmla="*/ 65761 w 4764289"/>
              <a:gd name="connsiteY8-72" fmla="*/ 2260723 h 3505200"/>
              <a:gd name="connsiteX9-73" fmla="*/ 871739 w 4764289"/>
              <a:gd name="connsiteY9-74" fmla="*/ 2681287 h 3505200"/>
              <a:gd name="connsiteX10-75" fmla="*/ 2005679 w 4764289"/>
              <a:gd name="connsiteY10-76" fmla="*/ 1392205 h 3505200"/>
              <a:gd name="connsiteX11-77" fmla="*/ 2018669 w 4764289"/>
              <a:gd name="connsiteY11-78" fmla="*/ 1235638 h 3505200"/>
              <a:gd name="connsiteX12-79" fmla="*/ 3387926 w 4764289"/>
              <a:gd name="connsiteY12-80" fmla="*/ 0 h 3505200"/>
              <a:gd name="connsiteX0-81" fmla="*/ 3387926 w 4764289"/>
              <a:gd name="connsiteY0-82" fmla="*/ 0 h 3505200"/>
              <a:gd name="connsiteX1-83" fmla="*/ 4764289 w 4764289"/>
              <a:gd name="connsiteY1-84" fmla="*/ 1376363 h 3505200"/>
              <a:gd name="connsiteX2-85" fmla="*/ 4757183 w 4764289"/>
              <a:gd name="connsiteY2-86" fmla="*/ 1517088 h 3505200"/>
              <a:gd name="connsiteX3-87" fmla="*/ 4755323 w 4764289"/>
              <a:gd name="connsiteY3-88" fmla="*/ 1529277 h 3505200"/>
              <a:gd name="connsiteX4-89" fmla="*/ 4751527 w 4764289"/>
              <a:gd name="connsiteY4-90" fmla="*/ 1594024 h 3505200"/>
              <a:gd name="connsiteX5-91" fmla="*/ 2292551 w 4764289"/>
              <a:gd name="connsiteY5-92" fmla="*/ 3505200 h 3505200"/>
              <a:gd name="connsiteX6-93" fmla="*/ 15055 w 4764289"/>
              <a:gd name="connsiteY6-94" fmla="*/ 2205002 h 3505200"/>
              <a:gd name="connsiteX7-95" fmla="*/ 0 w 4764289"/>
              <a:gd name="connsiteY7-96" fmla="*/ 2169573 h 3505200"/>
              <a:gd name="connsiteX8-97" fmla="*/ 65761 w 4764289"/>
              <a:gd name="connsiteY8-98" fmla="*/ 2260723 h 3505200"/>
              <a:gd name="connsiteX9-99" fmla="*/ 871739 w 4764289"/>
              <a:gd name="connsiteY9-100" fmla="*/ 2681287 h 3505200"/>
              <a:gd name="connsiteX10-101" fmla="*/ 2005679 w 4764289"/>
              <a:gd name="connsiteY10-102" fmla="*/ 1392205 h 3505200"/>
              <a:gd name="connsiteX11-103" fmla="*/ 2018669 w 4764289"/>
              <a:gd name="connsiteY11-104" fmla="*/ 1235638 h 3505200"/>
              <a:gd name="connsiteX12-105" fmla="*/ 3387926 w 4764289"/>
              <a:gd name="connsiteY12-106" fmla="*/ 0 h 3505200"/>
              <a:gd name="connsiteX0-107" fmla="*/ 3387926 w 4764289"/>
              <a:gd name="connsiteY0-108" fmla="*/ 0 h 3505200"/>
              <a:gd name="connsiteX1-109" fmla="*/ 4764289 w 4764289"/>
              <a:gd name="connsiteY1-110" fmla="*/ 1376363 h 3505200"/>
              <a:gd name="connsiteX2-111" fmla="*/ 4757183 w 4764289"/>
              <a:gd name="connsiteY2-112" fmla="*/ 1517088 h 3505200"/>
              <a:gd name="connsiteX3-113" fmla="*/ 4755323 w 4764289"/>
              <a:gd name="connsiteY3-114" fmla="*/ 1529277 h 3505200"/>
              <a:gd name="connsiteX4-115" fmla="*/ 4751527 w 4764289"/>
              <a:gd name="connsiteY4-116" fmla="*/ 1594024 h 3505200"/>
              <a:gd name="connsiteX5-117" fmla="*/ 2292551 w 4764289"/>
              <a:gd name="connsiteY5-118" fmla="*/ 3505200 h 3505200"/>
              <a:gd name="connsiteX6-119" fmla="*/ 15055 w 4764289"/>
              <a:gd name="connsiteY6-120" fmla="*/ 2205002 h 3505200"/>
              <a:gd name="connsiteX7-121" fmla="*/ 0 w 4764289"/>
              <a:gd name="connsiteY7-122" fmla="*/ 2169573 h 3505200"/>
              <a:gd name="connsiteX8-123" fmla="*/ 65761 w 4764289"/>
              <a:gd name="connsiteY8-124" fmla="*/ 2260723 h 3505200"/>
              <a:gd name="connsiteX9-125" fmla="*/ 871739 w 4764289"/>
              <a:gd name="connsiteY9-126" fmla="*/ 2681287 h 3505200"/>
              <a:gd name="connsiteX10-127" fmla="*/ 2005679 w 4764289"/>
              <a:gd name="connsiteY10-128" fmla="*/ 1392205 h 3505200"/>
              <a:gd name="connsiteX11-129" fmla="*/ 2018669 w 4764289"/>
              <a:gd name="connsiteY11-130" fmla="*/ 1235638 h 3505200"/>
              <a:gd name="connsiteX12-131" fmla="*/ 3387926 w 4764289"/>
              <a:gd name="connsiteY12-132" fmla="*/ 0 h 3505200"/>
              <a:gd name="connsiteX0-133" fmla="*/ 3387926 w 4764289"/>
              <a:gd name="connsiteY0-134" fmla="*/ 0 h 3505200"/>
              <a:gd name="connsiteX1-135" fmla="*/ 4764289 w 4764289"/>
              <a:gd name="connsiteY1-136" fmla="*/ 1376363 h 3505200"/>
              <a:gd name="connsiteX2-137" fmla="*/ 4757183 w 4764289"/>
              <a:gd name="connsiteY2-138" fmla="*/ 1517088 h 3505200"/>
              <a:gd name="connsiteX3-139" fmla="*/ 4755323 w 4764289"/>
              <a:gd name="connsiteY3-140" fmla="*/ 1529277 h 3505200"/>
              <a:gd name="connsiteX4-141" fmla="*/ 4751527 w 4764289"/>
              <a:gd name="connsiteY4-142" fmla="*/ 1594024 h 3505200"/>
              <a:gd name="connsiteX5-143" fmla="*/ 2292551 w 4764289"/>
              <a:gd name="connsiteY5-144" fmla="*/ 3505200 h 3505200"/>
              <a:gd name="connsiteX6-145" fmla="*/ 15055 w 4764289"/>
              <a:gd name="connsiteY6-146" fmla="*/ 2205002 h 3505200"/>
              <a:gd name="connsiteX7-147" fmla="*/ 0 w 4764289"/>
              <a:gd name="connsiteY7-148" fmla="*/ 2169573 h 3505200"/>
              <a:gd name="connsiteX8-149" fmla="*/ 65761 w 4764289"/>
              <a:gd name="connsiteY8-150" fmla="*/ 2260723 h 3505200"/>
              <a:gd name="connsiteX9-151" fmla="*/ 871739 w 4764289"/>
              <a:gd name="connsiteY9-152" fmla="*/ 2681287 h 3505200"/>
              <a:gd name="connsiteX10-153" fmla="*/ 2005679 w 4764289"/>
              <a:gd name="connsiteY10-154" fmla="*/ 1392205 h 3505200"/>
              <a:gd name="connsiteX11-155" fmla="*/ 2018669 w 4764289"/>
              <a:gd name="connsiteY11-156" fmla="*/ 1235638 h 3505200"/>
              <a:gd name="connsiteX12-157" fmla="*/ 3387926 w 4764289"/>
              <a:gd name="connsiteY12-158" fmla="*/ 0 h 3505200"/>
              <a:gd name="connsiteX0-159" fmla="*/ 3387926 w 4764289"/>
              <a:gd name="connsiteY0-160" fmla="*/ 0 h 3505200"/>
              <a:gd name="connsiteX1-161" fmla="*/ 4764289 w 4764289"/>
              <a:gd name="connsiteY1-162" fmla="*/ 1376363 h 3505200"/>
              <a:gd name="connsiteX2-163" fmla="*/ 4757183 w 4764289"/>
              <a:gd name="connsiteY2-164" fmla="*/ 1517088 h 3505200"/>
              <a:gd name="connsiteX3-165" fmla="*/ 4755323 w 4764289"/>
              <a:gd name="connsiteY3-166" fmla="*/ 1529277 h 3505200"/>
              <a:gd name="connsiteX4-167" fmla="*/ 4751527 w 4764289"/>
              <a:gd name="connsiteY4-168" fmla="*/ 1594024 h 3505200"/>
              <a:gd name="connsiteX5-169" fmla="*/ 2292551 w 4764289"/>
              <a:gd name="connsiteY5-170" fmla="*/ 3505200 h 3505200"/>
              <a:gd name="connsiteX6-171" fmla="*/ 15055 w 4764289"/>
              <a:gd name="connsiteY6-172" fmla="*/ 2205002 h 3505200"/>
              <a:gd name="connsiteX7-173" fmla="*/ 0 w 4764289"/>
              <a:gd name="connsiteY7-174" fmla="*/ 2169573 h 3505200"/>
              <a:gd name="connsiteX8-175" fmla="*/ 65761 w 4764289"/>
              <a:gd name="connsiteY8-176" fmla="*/ 2260723 h 3505200"/>
              <a:gd name="connsiteX9-177" fmla="*/ 871739 w 4764289"/>
              <a:gd name="connsiteY9-178" fmla="*/ 2681287 h 3505200"/>
              <a:gd name="connsiteX10-179" fmla="*/ 2005679 w 4764289"/>
              <a:gd name="connsiteY10-180" fmla="*/ 1392205 h 3505200"/>
              <a:gd name="connsiteX11-181" fmla="*/ 2018669 w 4764289"/>
              <a:gd name="connsiteY11-182" fmla="*/ 1235638 h 3505200"/>
              <a:gd name="connsiteX12-183" fmla="*/ 3387926 w 4764289"/>
              <a:gd name="connsiteY12-184" fmla="*/ 0 h 3505200"/>
              <a:gd name="connsiteX0-185" fmla="*/ 3387926 w 4764289"/>
              <a:gd name="connsiteY0-186" fmla="*/ 0 h 3505200"/>
              <a:gd name="connsiteX1-187" fmla="*/ 4764289 w 4764289"/>
              <a:gd name="connsiteY1-188" fmla="*/ 1376363 h 3505200"/>
              <a:gd name="connsiteX2-189" fmla="*/ 4757183 w 4764289"/>
              <a:gd name="connsiteY2-190" fmla="*/ 1517088 h 3505200"/>
              <a:gd name="connsiteX3-191" fmla="*/ 4755323 w 4764289"/>
              <a:gd name="connsiteY3-192" fmla="*/ 1529277 h 3505200"/>
              <a:gd name="connsiteX4-193" fmla="*/ 4751527 w 4764289"/>
              <a:gd name="connsiteY4-194" fmla="*/ 1594024 h 3505200"/>
              <a:gd name="connsiteX5-195" fmla="*/ 2292551 w 4764289"/>
              <a:gd name="connsiteY5-196" fmla="*/ 3505200 h 3505200"/>
              <a:gd name="connsiteX6-197" fmla="*/ 15055 w 4764289"/>
              <a:gd name="connsiteY6-198" fmla="*/ 2205002 h 3505200"/>
              <a:gd name="connsiteX7-199" fmla="*/ 0 w 4764289"/>
              <a:gd name="connsiteY7-200" fmla="*/ 2169573 h 3505200"/>
              <a:gd name="connsiteX8-201" fmla="*/ 65761 w 4764289"/>
              <a:gd name="connsiteY8-202" fmla="*/ 2260723 h 3505200"/>
              <a:gd name="connsiteX9-203" fmla="*/ 871739 w 4764289"/>
              <a:gd name="connsiteY9-204" fmla="*/ 2681287 h 3505200"/>
              <a:gd name="connsiteX10-205" fmla="*/ 2005679 w 4764289"/>
              <a:gd name="connsiteY10-206" fmla="*/ 1392205 h 3505200"/>
              <a:gd name="connsiteX11-207" fmla="*/ 2018669 w 4764289"/>
              <a:gd name="connsiteY11-208" fmla="*/ 1235638 h 3505200"/>
              <a:gd name="connsiteX12-209" fmla="*/ 3387926 w 4764289"/>
              <a:gd name="connsiteY12-210" fmla="*/ 0 h 3505200"/>
            </a:gdLst>
            <a:ahLst/>
            <a:cxnLst>
              <a:cxn ang="0">
                <a:pos x="connsiteX0-185" y="connsiteY0-186"/>
              </a:cxn>
              <a:cxn ang="0">
                <a:pos x="connsiteX1-187" y="connsiteY1-188"/>
              </a:cxn>
              <a:cxn ang="0">
                <a:pos x="connsiteX2-189" y="connsiteY2-190"/>
              </a:cxn>
              <a:cxn ang="0">
                <a:pos x="connsiteX3-191" y="connsiteY3-192"/>
              </a:cxn>
              <a:cxn ang="0">
                <a:pos x="connsiteX4-193" y="connsiteY4-194"/>
              </a:cxn>
              <a:cxn ang="0">
                <a:pos x="connsiteX5-195" y="connsiteY5-196"/>
              </a:cxn>
              <a:cxn ang="0">
                <a:pos x="connsiteX6-197" y="connsiteY6-198"/>
              </a:cxn>
              <a:cxn ang="0">
                <a:pos x="connsiteX7-199" y="connsiteY7-200"/>
              </a:cxn>
              <a:cxn ang="0">
                <a:pos x="connsiteX8-201" y="connsiteY8-202"/>
              </a:cxn>
              <a:cxn ang="0">
                <a:pos x="connsiteX9-203" y="connsiteY9-204"/>
              </a:cxn>
              <a:cxn ang="0">
                <a:pos x="connsiteX10-205" y="connsiteY10-206"/>
              </a:cxn>
              <a:cxn ang="0">
                <a:pos x="connsiteX11-207" y="connsiteY11-208"/>
              </a:cxn>
              <a:cxn ang="0">
                <a:pos x="connsiteX12-209" y="connsiteY12-210"/>
              </a:cxn>
            </a:cxnLst>
            <a:rect l="l" t="t" r="r" b="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3"/>
          </a:solidFill>
        </p:spPr>
        <p:txBody>
          <a:bodyPr rot="0" spcFirstLastPara="0" vert="horz" wrap="squar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pPr>
            <a:r>
              <a:rPr lang="en-US" altLang="zh-CN" sz="2400" strike="noStrike" kern="0" noProof="1">
                <a:solidFill>
                  <a:schemeClr val="tx2"/>
                </a:solidFill>
                <a:latin typeface="微软雅黑" panose="020B0503020204020204" charset="-122"/>
                <a:ea typeface="微软雅黑" panose="020B0503020204020204" charset="-122"/>
                <a:cs typeface="+mn-cs"/>
                <a:sym typeface="+mn-lt"/>
              </a:rPr>
              <a:t> </a:t>
            </a:r>
          </a:p>
        </p:txBody>
      </p:sp>
      <p:sp>
        <p:nvSpPr>
          <p:cNvPr id="24578" name="任意多边形 7"/>
          <p:cNvSpPr/>
          <p:nvPr>
            <p:custDataLst>
              <p:tags r:id="rId4"/>
            </p:custDataLst>
          </p:nvPr>
        </p:nvSpPr>
        <p:spPr>
          <a:xfrm rot="9120000" flipH="1">
            <a:off x="806450" y="3302000"/>
            <a:ext cx="1433513" cy="1054100"/>
          </a:xfrm>
          <a:custGeom>
            <a:avLst/>
            <a:gdLst>
              <a:gd name="txL" fmla="*/ 0 w 4764289"/>
              <a:gd name="txT" fmla="*/ 0 h 3505200"/>
              <a:gd name="txR" fmla="*/ 4764289 w 4764289"/>
              <a:gd name="txB" fmla="*/ 3505200 h 3505200"/>
            </a:gdLst>
            <a:ahLst/>
            <a:cxnLst>
              <a:cxn ang="0">
                <a:pos x="1018705" y="0"/>
              </a:cxn>
              <a:cxn ang="0">
                <a:pos x="1432560" y="413656"/>
              </a:cxn>
              <a:cxn ang="0">
                <a:pos x="1430423" y="455950"/>
              </a:cxn>
              <a:cxn ang="0">
                <a:pos x="1429864" y="459614"/>
              </a:cxn>
              <a:cxn ang="0">
                <a:pos x="1428722" y="479073"/>
              </a:cxn>
              <a:cxn ang="0">
                <a:pos x="689340" y="1053465"/>
              </a:cxn>
              <a:cxn ang="0">
                <a:pos x="4526" y="662698"/>
              </a:cxn>
              <a:cxn ang="0">
                <a:pos x="0" y="652051"/>
              </a:cxn>
              <a:cxn ang="0">
                <a:pos x="19773" y="679445"/>
              </a:cxn>
              <a:cxn ang="0">
                <a:pos x="262120" y="805843"/>
              </a:cxn>
              <a:cxn ang="0">
                <a:pos x="603081" y="418418"/>
              </a:cxn>
              <a:cxn ang="0">
                <a:pos x="606987" y="371362"/>
              </a:cxn>
              <a:cxn ang="0">
                <a:pos x="1018705"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1"/>
          </a:solidFill>
          <a:ln w="9525">
            <a:noFill/>
          </a:ln>
        </p:spPr>
        <p:txBody>
          <a:bodyPr wrap="square" lIns="0" tIns="0" rIns="0" bIns="0" anchor="ctr" anchorCtr="0"/>
          <a:lstStyle/>
          <a:p>
            <a:pPr algn="ctr">
              <a:lnSpc>
                <a:spcPct val="120000"/>
              </a:lnSpc>
            </a:pPr>
            <a:r>
              <a:rPr lang="en-US" altLang="zh-CN" sz="2400" b="1" dirty="0">
                <a:solidFill>
                  <a:schemeClr val="tx2"/>
                </a:solidFill>
                <a:latin typeface="微软雅黑" panose="020B0503020204020204" charset="-122"/>
                <a:ea typeface="微软雅黑" panose="020B0503020204020204" charset="-122"/>
                <a:sym typeface="Arial" panose="020B0604020202020204" pitchFamily="34" charset="0"/>
              </a:rPr>
              <a:t> </a:t>
            </a:r>
          </a:p>
        </p:txBody>
      </p:sp>
      <p:sp>
        <p:nvSpPr>
          <p:cNvPr id="24579" name="任意多边形 10"/>
          <p:cNvSpPr/>
          <p:nvPr>
            <p:custDataLst>
              <p:tags r:id="rId5"/>
            </p:custDataLst>
          </p:nvPr>
        </p:nvSpPr>
        <p:spPr>
          <a:xfrm rot="6720000" flipH="1">
            <a:off x="749300" y="4772025"/>
            <a:ext cx="1433513" cy="1052513"/>
          </a:xfrm>
          <a:custGeom>
            <a:avLst/>
            <a:gdLst>
              <a:gd name="txL" fmla="*/ 0 w 4764289"/>
              <a:gd name="txT" fmla="*/ 0 h 3505200"/>
              <a:gd name="txR" fmla="*/ 4764289 w 4764289"/>
              <a:gd name="txB" fmla="*/ 3505200 h 3505200"/>
            </a:gdLst>
            <a:ahLst/>
            <a:cxnLst>
              <a:cxn ang="0">
                <a:pos x="1018705" y="0"/>
              </a:cxn>
              <a:cxn ang="0">
                <a:pos x="1432560" y="413656"/>
              </a:cxn>
              <a:cxn ang="0">
                <a:pos x="1430423" y="455950"/>
              </a:cxn>
              <a:cxn ang="0">
                <a:pos x="1429864" y="459614"/>
              </a:cxn>
              <a:cxn ang="0">
                <a:pos x="1428722" y="479073"/>
              </a:cxn>
              <a:cxn ang="0">
                <a:pos x="689340" y="1053465"/>
              </a:cxn>
              <a:cxn ang="0">
                <a:pos x="4526" y="662698"/>
              </a:cxn>
              <a:cxn ang="0">
                <a:pos x="0" y="652051"/>
              </a:cxn>
              <a:cxn ang="0">
                <a:pos x="19773" y="679445"/>
              </a:cxn>
              <a:cxn ang="0">
                <a:pos x="262120" y="805843"/>
              </a:cxn>
              <a:cxn ang="0">
                <a:pos x="603081" y="418418"/>
              </a:cxn>
              <a:cxn ang="0">
                <a:pos x="606987" y="371362"/>
              </a:cxn>
              <a:cxn ang="0">
                <a:pos x="1018705"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2"/>
          </a:solidFill>
          <a:ln w="9525">
            <a:noFill/>
          </a:ln>
        </p:spPr>
        <p:txBody>
          <a:bodyPr wrap="square" lIns="0" tIns="0" rIns="0" bIns="0" anchor="ctr" anchorCtr="0"/>
          <a:lstStyle/>
          <a:p>
            <a:pPr algn="ctr">
              <a:lnSpc>
                <a:spcPct val="120000"/>
              </a:lnSpc>
            </a:pPr>
            <a:r>
              <a:rPr lang="en-US" altLang="zh-CN" sz="2400" dirty="0">
                <a:solidFill>
                  <a:schemeClr val="tx2"/>
                </a:solidFill>
                <a:latin typeface="微软雅黑" panose="020B0503020204020204" charset="-122"/>
                <a:ea typeface="微软雅黑" panose="020B0503020204020204" charset="-122"/>
                <a:sym typeface="Arial" panose="020B0604020202020204" pitchFamily="34" charset="0"/>
              </a:rPr>
              <a:t> </a:t>
            </a:r>
          </a:p>
        </p:txBody>
      </p:sp>
      <p:sp>
        <p:nvSpPr>
          <p:cNvPr id="24580" name="矩形 30"/>
          <p:cNvSpPr/>
          <p:nvPr>
            <p:custDataLst>
              <p:tags r:id="rId6"/>
            </p:custDataLst>
          </p:nvPr>
        </p:nvSpPr>
        <p:spPr>
          <a:xfrm>
            <a:off x="890588" y="1671638"/>
            <a:ext cx="1571625" cy="930275"/>
          </a:xfrm>
          <a:prstGeom prst="rect">
            <a:avLst/>
          </a:prstGeom>
          <a:noFill/>
          <a:ln w="9525">
            <a:noFill/>
          </a:ln>
        </p:spPr>
        <p:txBody>
          <a:bodyPr wrap="square" anchor="ctr" anchorCtr="0"/>
          <a:lstStyle/>
          <a:p>
            <a:pPr>
              <a:lnSpc>
                <a:spcPct val="130000"/>
              </a:lnSpc>
            </a:pPr>
            <a:r>
              <a:rPr lang="zh-CN" altLang="en-US" sz="2400" b="1">
                <a:latin typeface="微软雅黑" panose="020B0503020204020204" charset="-122"/>
                <a:ea typeface="微软雅黑" panose="020B0503020204020204" charset="-122"/>
                <a:sym typeface="Arial" panose="020B0604020202020204" pitchFamily="34" charset="0"/>
              </a:rPr>
              <a:t>知识目标</a:t>
            </a:r>
          </a:p>
        </p:txBody>
      </p:sp>
      <p:sp>
        <p:nvSpPr>
          <p:cNvPr id="24581" name="矩形 32"/>
          <p:cNvSpPr/>
          <p:nvPr>
            <p:custDataLst>
              <p:tags r:id="rId7"/>
            </p:custDataLst>
          </p:nvPr>
        </p:nvSpPr>
        <p:spPr>
          <a:xfrm>
            <a:off x="660400" y="3173413"/>
            <a:ext cx="1612900" cy="930275"/>
          </a:xfrm>
          <a:prstGeom prst="rect">
            <a:avLst/>
          </a:prstGeom>
          <a:noFill/>
          <a:ln w="9525">
            <a:noFill/>
          </a:ln>
        </p:spPr>
        <p:txBody>
          <a:bodyPr wrap="square" anchor="ctr" anchorCtr="0"/>
          <a:lstStyle/>
          <a:p>
            <a:pPr algn="r"/>
            <a:r>
              <a:rPr lang="zh-CN" altLang="en-US" sz="2400" b="1" dirty="0">
                <a:latin typeface="微软雅黑" panose="020B0503020204020204" charset="-122"/>
                <a:ea typeface="微软雅黑" panose="020B0503020204020204" charset="-122"/>
                <a:sym typeface="Arial" panose="020B0604020202020204" pitchFamily="34" charset="0"/>
              </a:rPr>
              <a:t>技能目标</a:t>
            </a:r>
          </a:p>
        </p:txBody>
      </p:sp>
      <p:sp>
        <p:nvSpPr>
          <p:cNvPr id="24582" name="矩形 35"/>
          <p:cNvSpPr/>
          <p:nvPr>
            <p:custDataLst>
              <p:tags r:id="rId8"/>
            </p:custDataLst>
          </p:nvPr>
        </p:nvSpPr>
        <p:spPr>
          <a:xfrm>
            <a:off x="814388" y="4832350"/>
            <a:ext cx="1527175" cy="930275"/>
          </a:xfrm>
          <a:prstGeom prst="rect">
            <a:avLst/>
          </a:prstGeom>
          <a:noFill/>
          <a:ln w="9525">
            <a:noFill/>
          </a:ln>
        </p:spPr>
        <p:txBody>
          <a:bodyPr wrap="square" anchor="t" anchorCtr="0"/>
          <a:lstStyle/>
          <a:p>
            <a:pPr algn="ctr">
              <a:lnSpc>
                <a:spcPct val="130000"/>
              </a:lnSpc>
            </a:pPr>
            <a:r>
              <a:rPr lang="zh-CN" altLang="en-US" sz="2400" b="1" dirty="0">
                <a:latin typeface="微软雅黑" panose="020B0503020204020204" charset="-122"/>
                <a:ea typeface="微软雅黑" panose="020B0503020204020204" charset="-122"/>
                <a:sym typeface="Arial" panose="020B0604020202020204" pitchFamily="34" charset="0"/>
              </a:rPr>
              <a:t>情感目标</a:t>
            </a:r>
          </a:p>
        </p:txBody>
      </p:sp>
      <p:sp>
        <p:nvSpPr>
          <p:cNvPr id="24585" name="文本框 6"/>
          <p:cNvSpPr txBox="1"/>
          <p:nvPr/>
        </p:nvSpPr>
        <p:spPr>
          <a:xfrm>
            <a:off x="2525713" y="1536700"/>
            <a:ext cx="6384925" cy="1198880"/>
          </a:xfrm>
          <a:prstGeom prst="rect">
            <a:avLst/>
          </a:prstGeom>
          <a:noFill/>
          <a:ln w="9525">
            <a:noFill/>
          </a:ln>
        </p:spPr>
        <p:txBody>
          <a:bodyPr wrap="square" anchor="t" anchorCtr="0">
            <a:spAutoFit/>
          </a:bodyPr>
          <a:lstStyle/>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（1）认识情绪；</a:t>
            </a: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（2）了解积极情绪和消极情绪的意义；</a:t>
            </a:r>
          </a:p>
        </p:txBody>
      </p:sp>
      <p:sp>
        <p:nvSpPr>
          <p:cNvPr id="24586" name="文本框 12"/>
          <p:cNvSpPr txBox="1"/>
          <p:nvPr/>
        </p:nvSpPr>
        <p:spPr>
          <a:xfrm>
            <a:off x="2525713" y="3040063"/>
            <a:ext cx="6489700" cy="1198880"/>
          </a:xfrm>
          <a:prstGeom prst="rect">
            <a:avLst/>
          </a:prstGeom>
          <a:noFill/>
          <a:ln w="9525">
            <a:noFill/>
          </a:ln>
        </p:spPr>
        <p:txBody>
          <a:bodyPr wrap="square" anchor="t" anchorCtr="0">
            <a:spAutoFit/>
          </a:bodyPr>
          <a:lstStyle/>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（1）能够理解中职生青春期情绪的特征；</a:t>
            </a:r>
          </a:p>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（2）能够准确识别、表达自己的情绪；</a:t>
            </a:r>
          </a:p>
        </p:txBody>
      </p:sp>
      <p:sp>
        <p:nvSpPr>
          <p:cNvPr id="24587" name="文本框 13"/>
          <p:cNvSpPr txBox="1"/>
          <p:nvPr/>
        </p:nvSpPr>
        <p:spPr>
          <a:xfrm>
            <a:off x="2843213" y="4959350"/>
            <a:ext cx="6489700" cy="460375"/>
          </a:xfrm>
          <a:prstGeom prst="rect">
            <a:avLst/>
          </a:prstGeom>
          <a:noFill/>
          <a:ln w="9525">
            <a:noFill/>
          </a:ln>
        </p:spPr>
        <p:txBody>
          <a:bodyPr wrap="square" anchor="t" anchorCtr="0">
            <a:spAutoFit/>
          </a:bodyPr>
          <a:lstStyle/>
          <a:p>
            <a:r>
              <a:rPr lang="zh-CN" altLang="en-US" sz="2400">
                <a:latin typeface="微软雅黑" panose="020B0503020204020204" charset="-122"/>
                <a:ea typeface="微软雅黑" panose="020B0503020204020204" charset="-122"/>
              </a:rPr>
              <a:t>接纳自己的情绪，保持乐观积极心态。</a:t>
            </a:r>
          </a:p>
        </p:txBody>
      </p:sp>
      <p:sp>
        <p:nvSpPr>
          <p:cNvPr id="2" name="标题 1"/>
          <p:cNvSpPr>
            <a:spLocks noGrp="1"/>
          </p:cNvSpPr>
          <p:nvPr>
            <p:custDataLst>
              <p:tags r:id="rId9"/>
            </p:custDataLst>
          </p:nvPr>
        </p:nvSpPr>
        <p:spPr>
          <a:xfrm>
            <a:off x="222250" y="297180"/>
            <a:ext cx="3569335" cy="1109980"/>
          </a:xfrm>
          <a:prstGeom prst="rect">
            <a:avLst/>
          </a:prstGeom>
          <a:noFill/>
          <a:ln w="9525">
            <a:noFill/>
          </a:ln>
        </p:spPr>
        <p:txBody>
          <a:bodyPr vert="horz" wrap="square" lIns="68580" tIns="34290" rIns="68580" bIns="34290" rtlCol="0" anchor="ctr" anchorCtr="0">
            <a:normAutofit/>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教学目标</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58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5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1" grpId="0"/>
      <p:bldP spid="2458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custDataLst>
              <p:tags r:id="rId2"/>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base">
              <a:lnSpc>
                <a:spcPct val="120000"/>
              </a:lnSpc>
            </a:pPr>
            <a:endParaRPr lang="zh-CN" altLang="en-US" sz="3200" strike="noStrike" noProof="1">
              <a:solidFill>
                <a:schemeClr val="tx1"/>
              </a:solidFill>
              <a:ea typeface="微软雅黑" panose="020B0503020204020204" charset="-122"/>
              <a:cs typeface="+mn-ea"/>
              <a:sym typeface="+mn-lt"/>
            </a:endParaRPr>
          </a:p>
        </p:txBody>
      </p:sp>
      <p:sp>
        <p:nvSpPr>
          <p:cNvPr id="10" name="标题 1"/>
          <p:cNvSpPr>
            <a:spLocks noGrp="1"/>
          </p:cNvSpPr>
          <p:nvPr>
            <p:custDataLst>
              <p:tags r:id="rId3"/>
            </p:custDataLst>
          </p:nvPr>
        </p:nvSpPr>
        <p:spPr>
          <a:xfrm>
            <a:off x="222250" y="297180"/>
            <a:ext cx="4088765" cy="1109980"/>
          </a:xfrm>
          <a:prstGeom prst="rect">
            <a:avLst/>
          </a:prstGeom>
          <a:noFill/>
          <a:ln w="9525">
            <a:noFill/>
          </a:ln>
        </p:spPr>
        <p:txBody>
          <a:bodyPr vert="horz" wrap="square" lIns="68580" tIns="34290" rIns="68580" bIns="34290" rtlCol="0" anchor="ctr" anchorCtr="0">
            <a:normAutofit/>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教学反馈</a:t>
            </a:r>
            <a:endParaRPr lang="en-US" altLang="zh-CN" sz="3200" b="1" strike="noStrike" noProof="1" smtClean="0">
              <a:solidFill>
                <a:schemeClr val="tx1"/>
              </a:solidFill>
              <a:uFillTx/>
              <a:latin typeface="Arial" panose="020B0604020202020204" pitchFamily="34" charset="0"/>
              <a:ea typeface="微软雅黑" panose="020B0503020204020204" charset="-122"/>
              <a:sym typeface="+mn-lt"/>
            </a:endParaRPr>
          </a:p>
        </p:txBody>
      </p:sp>
      <p:pic>
        <p:nvPicPr>
          <p:cNvPr id="6146" name="Picture 2" descr="C:\Users\HP\Desktop\desktop办公室电脑文件备份\工作文件\心理\心理中心\心理中心宣传单页\心理中心宣传照片\情绪宣泄室 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92080" y="1654324"/>
            <a:ext cx="2835872" cy="378904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45744" y="1654323"/>
            <a:ext cx="3695015" cy="27712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15816" y="3721621"/>
            <a:ext cx="3485654" cy="2614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ppt_x"/>
                                          </p:val>
                                        </p:tav>
                                        <p:tav tm="100000">
                                          <p:val>
                                            <p:strVal val="#ppt_x"/>
                                          </p:val>
                                        </p:tav>
                                      </p:tavLst>
                                    </p:anim>
                                    <p:anim calcmode="lin" valueType="num">
                                      <p:cBhvr additive="base">
                                        <p:cTn id="12"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randombar(horizontal)">
                                      <p:cBhvr>
                                        <p:cTn id="17"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9602" y="188640"/>
            <a:ext cx="7361428" cy="64847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5244431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a:xfrm>
            <a:off x="2686050" y="2595563"/>
            <a:ext cx="3771900" cy="1320800"/>
          </a:xfrm>
        </p:spPr>
        <p:txBody>
          <a:bodyPr>
            <a:normAutofit/>
          </a:bodyPr>
          <a:lstStyle/>
          <a:p>
            <a:pPr fontAlgn="auto">
              <a:lnSpc>
                <a:spcPct val="120000"/>
              </a:lnSpc>
            </a:pPr>
            <a:r>
              <a:rPr lang="zh-CN" altLang="en-US" strike="noStrike" noProof="1" smtClean="0">
                <a:solidFill>
                  <a:schemeClr val="tx1"/>
                </a:solidFill>
                <a:uFillTx/>
                <a:sym typeface="+mn-lt"/>
              </a:rPr>
              <a:t>谢谢大家！</a:t>
            </a:r>
          </a:p>
        </p:txBody>
      </p:sp>
    </p:spTree>
    <p:custDataLst>
      <p:tags r:id="rId1"/>
    </p:custDataLst>
  </p:cSld>
  <p:clrMapOvr>
    <a:masterClrMapping/>
  </p:clrMapOvr>
  <p:transition spd="slow">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2"/>
            </p:custDataLst>
          </p:nvPr>
        </p:nvSpPr>
        <p:spPr>
          <a:xfrm>
            <a:off x="-33337" y="454025"/>
            <a:ext cx="2197100"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base">
              <a:lnSpc>
                <a:spcPct val="120000"/>
              </a:lnSpc>
            </a:pPr>
            <a:endParaRPr lang="zh-CN" altLang="en-US" sz="2400" strike="noStrike" noProof="1">
              <a:solidFill>
                <a:schemeClr val="bg1"/>
              </a:solidFill>
              <a:ea typeface="微软雅黑" panose="020B0503020204020204" charset="-122"/>
              <a:cs typeface="+mn-ea"/>
              <a:sym typeface="+mn-lt"/>
            </a:endParaRPr>
          </a:p>
        </p:txBody>
      </p:sp>
      <p:sp>
        <p:nvSpPr>
          <p:cNvPr id="2" name="标题 1"/>
          <p:cNvSpPr>
            <a:spLocks noGrp="1"/>
          </p:cNvSpPr>
          <p:nvPr>
            <p:ph type="title"/>
            <p:custDataLst>
              <p:tags r:id="rId3"/>
            </p:custDataLst>
          </p:nvPr>
        </p:nvSpPr>
        <p:spPr>
          <a:xfrm>
            <a:off x="222250" y="297180"/>
            <a:ext cx="3301365" cy="1109980"/>
          </a:xfrm>
        </p:spPr>
        <p:txBody>
          <a:bodyPr vert="horz" wrap="square" lIns="68580" tIns="34290" rIns="68580" bIns="34290" rtlCol="0" anchor="ctr" anchorCtr="0">
            <a:normAutofit/>
          </a:bodyPr>
          <a:lstStyle/>
          <a:p>
            <a:pPr fontAlgn="auto">
              <a:lnSpc>
                <a:spcPct val="120000"/>
              </a:lnSpc>
            </a:pPr>
            <a:r>
              <a:rPr lang="zh-CN" altLang="en-US" sz="3200" b="1" noProof="1" smtClean="0">
                <a:latin typeface="Arial" panose="020B0604020202020204" pitchFamily="34" charset="0"/>
                <a:ea typeface="微软雅黑" panose="020B0503020204020204" charset="-122"/>
                <a:sym typeface="+mn-lt"/>
              </a:rPr>
              <a:t>学生情绪</a:t>
            </a:r>
            <a:endParaRPr lang="zh-CN" altLang="en-US" sz="3200" b="1" strike="noStrike" noProof="1" smtClean="0">
              <a:solidFill>
                <a:schemeClr val="tx1"/>
              </a:solidFill>
              <a:uFillTx/>
              <a:latin typeface="Arial" panose="020B0604020202020204" pitchFamily="34" charset="0"/>
              <a:ea typeface="微软雅黑" panose="020B0503020204020204" charset="-122"/>
              <a:sym typeface="+mn-lt"/>
            </a:endParaRPr>
          </a:p>
        </p:txBody>
      </p:sp>
      <p:sp>
        <p:nvSpPr>
          <p:cNvPr id="4" name="内容占位符 3"/>
          <p:cNvSpPr>
            <a:spLocks noGrp="1"/>
          </p:cNvSpPr>
          <p:nvPr>
            <p:ph idx="1"/>
          </p:nvPr>
        </p:nvSpPr>
        <p:spPr>
          <a:xfrm>
            <a:off x="467544" y="1484784"/>
            <a:ext cx="4104456" cy="2952328"/>
          </a:xfrm>
        </p:spPr>
        <p:txBody>
          <a:bodyPr>
            <a:normAutofit/>
          </a:bodyPr>
          <a:lstStyle/>
          <a:p>
            <a:pPr marL="0" indent="0">
              <a:lnSpc>
                <a:spcPct val="150000"/>
              </a:lnSpc>
              <a:buNone/>
            </a:pPr>
            <a:r>
              <a:rPr lang="zh-CN" altLang="en-US" dirty="0" smtClean="0"/>
              <a:t>      </a:t>
            </a:r>
            <a:r>
              <a:rPr lang="zh-CN" altLang="en-US" sz="2000" dirty="0" smtClean="0"/>
              <a:t>我经常告诉自己，要理性，不要有不必要的情感，要做一个“</a:t>
            </a:r>
            <a:r>
              <a:rPr lang="zh-CN" altLang="en-US" sz="2000" dirty="0" smtClean="0">
                <a:solidFill>
                  <a:srgbClr val="FF0000"/>
                </a:solidFill>
              </a:rPr>
              <a:t>无口、无心、无表情</a:t>
            </a:r>
            <a:r>
              <a:rPr lang="zh-CN" altLang="en-US" sz="2000" dirty="0" smtClean="0"/>
              <a:t>”的三无人，遇到不开心我都会压抑，从不让自己表现出来。</a:t>
            </a:r>
            <a:endParaRPr lang="en-US" altLang="zh-CN" sz="2000" dirty="0" smtClean="0"/>
          </a:p>
        </p:txBody>
      </p:sp>
      <p:pic>
        <p:nvPicPr>
          <p:cNvPr id="7" name="Picture 2" descr="https://gimg2.baidu.com/image_search/src=http%3A%2F%2Fi0.hdslb.com%2Fbfs%2Farticle%2Fce5e0e04a8d5a73260057fe6761254d8568b2393.jpg&amp;refer=http%3A%2F%2Fi0.hdslb.com&amp;app=2002&amp;size=f9999,10000&amp;q=a80&amp;n=0&amp;g=0n&amp;fmt=jpeg?sec=1625466354&amp;t=ab6996a0ee717d58bf66a51ac86b7c0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4005064"/>
            <a:ext cx="4176464" cy="259228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https://gimg2.baidu.com/image_search/src=http%3A%2F%2Fphotocdn.sohu.com%2F20090128%2FImg261967052.jpg&amp;refer=http%3A%2F%2Fphotocdn.sohu.com&amp;app=2002&amp;size=f9999,10000&amp;q=a80&amp;n=0&amp;g=0n&amp;fmt=jpeg?sec=1625470409&amp;t=d46eb90f4fe5e22d2848a043344180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2040" y="454025"/>
            <a:ext cx="3528392" cy="3405931"/>
          </a:xfrm>
          <a:prstGeom prst="rect">
            <a:avLst/>
          </a:prstGeom>
          <a:noFill/>
          <a:extLst>
            <a:ext uri="{909E8E84-426E-40DD-AFC4-6F175D3DCCD1}">
              <a14:hiddenFill xmlns:a14="http://schemas.microsoft.com/office/drawing/2010/main">
                <a:solidFill>
                  <a:srgbClr val="FFFFFF"/>
                </a:solidFill>
              </a14:hiddenFill>
            </a:ext>
          </a:extLst>
        </p:spPr>
      </p:pic>
      <p:sp>
        <p:nvSpPr>
          <p:cNvPr id="9" name="内容占位符 3"/>
          <p:cNvSpPr txBox="1">
            <a:spLocks/>
          </p:cNvSpPr>
          <p:nvPr/>
        </p:nvSpPr>
        <p:spPr>
          <a:xfrm>
            <a:off x="4932040" y="3859956"/>
            <a:ext cx="3672408" cy="3097436"/>
          </a:xfrm>
          <a:prstGeom prst="rect">
            <a:avLst/>
          </a:prstGeom>
          <a:noFill/>
          <a:ln w="9525">
            <a:noFill/>
          </a:ln>
        </p:spPr>
        <p:txBody>
          <a:bodyPr vert="horz" lIns="91440" tIns="45720" rIns="91440" bIns="45720" anchor="t" anchorCtr="0">
            <a:normAutofit fontScale="92500"/>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Font typeface="Arial" panose="020B0604020202020204" pitchFamily="34" charset="0"/>
              <a:buNone/>
            </a:pPr>
            <a:r>
              <a:rPr lang="zh-CN" altLang="en-US" dirty="0" smtClean="0"/>
              <a:t>      </a:t>
            </a:r>
            <a:r>
              <a:rPr lang="zh-CN" altLang="en-US" sz="2200" dirty="0" smtClean="0"/>
              <a:t>课堂上，他突然大吼，拼命地拍打桌子，随后冲出了教室，楼道里，还在响彻他那痛苦绝望的吼声。</a:t>
            </a:r>
            <a:r>
              <a:rPr lang="en-US" altLang="zh-CN" sz="2200" dirty="0" smtClean="0"/>
              <a:t> </a:t>
            </a:r>
            <a:r>
              <a:rPr lang="zh-CN" altLang="en-US" sz="2200" dirty="0" smtClean="0"/>
              <a:t>他说，看到了某个人，想到了太多事，烦躁，实在憋不住就冲出教室了。</a:t>
            </a:r>
            <a:endParaRPr lang="zh-CN" altLang="en-US" sz="2200" dirty="0"/>
          </a:p>
        </p:txBody>
      </p:sp>
      <p:sp>
        <p:nvSpPr>
          <p:cNvPr id="3" name="TextBox 2"/>
          <p:cNvSpPr txBox="1"/>
          <p:nvPr/>
        </p:nvSpPr>
        <p:spPr>
          <a:xfrm>
            <a:off x="362328" y="1052736"/>
            <a:ext cx="697627" cy="1323439"/>
          </a:xfrm>
          <a:prstGeom prst="rect">
            <a:avLst/>
          </a:prstGeom>
          <a:noFill/>
        </p:spPr>
        <p:txBody>
          <a:bodyPr wrap="none" rtlCol="0">
            <a:spAutoFit/>
          </a:bodyPr>
          <a:lstStyle/>
          <a:p>
            <a:r>
              <a:rPr lang="en-US" altLang="zh-CN" sz="8000" b="1" dirty="0" smtClean="0">
                <a:solidFill>
                  <a:srgbClr val="FFC000"/>
                </a:solidFill>
                <a:latin typeface="Times New Roman" panose="02020603050405020304" pitchFamily="18" charset="0"/>
                <a:cs typeface="Times New Roman" panose="02020603050405020304" pitchFamily="18" charset="0"/>
              </a:rPr>
              <a:t>1</a:t>
            </a:r>
            <a:endParaRPr lang="zh-CN" altLang="en-US" sz="8000" b="1" dirty="0">
              <a:solidFill>
                <a:srgbClr val="FFC000"/>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4932040" y="3198236"/>
            <a:ext cx="697627" cy="1323439"/>
          </a:xfrm>
          <a:prstGeom prst="rect">
            <a:avLst/>
          </a:prstGeom>
          <a:noFill/>
        </p:spPr>
        <p:txBody>
          <a:bodyPr wrap="none" rtlCol="0">
            <a:spAutoFit/>
          </a:bodyPr>
          <a:lstStyle/>
          <a:p>
            <a:r>
              <a:rPr lang="en-US" altLang="zh-CN" sz="8000" b="1" dirty="0" smtClean="0">
                <a:solidFill>
                  <a:srgbClr val="FFC000"/>
                </a:solidFill>
                <a:latin typeface="Times New Roman" panose="02020603050405020304" pitchFamily="18" charset="0"/>
                <a:cs typeface="Times New Roman" panose="02020603050405020304" pitchFamily="18" charset="0"/>
              </a:rPr>
              <a:t>2</a:t>
            </a:r>
            <a:endParaRPr lang="zh-CN" altLang="en-US" sz="8000" b="1" dirty="0">
              <a:solidFill>
                <a:srgbClr val="FFC0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401172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2"/>
            </p:custDataLst>
          </p:nvPr>
        </p:nvSpPr>
        <p:spPr>
          <a:xfrm>
            <a:off x="-33337" y="454025"/>
            <a:ext cx="2197100"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base">
              <a:lnSpc>
                <a:spcPct val="120000"/>
              </a:lnSpc>
            </a:pPr>
            <a:endParaRPr lang="zh-CN" altLang="en-US" sz="2400" strike="noStrike" noProof="1">
              <a:solidFill>
                <a:schemeClr val="bg1"/>
              </a:solidFill>
              <a:ea typeface="微软雅黑" panose="020B0503020204020204" charset="-122"/>
              <a:cs typeface="+mn-ea"/>
              <a:sym typeface="+mn-lt"/>
            </a:endParaRPr>
          </a:p>
        </p:txBody>
      </p:sp>
      <p:sp>
        <p:nvSpPr>
          <p:cNvPr id="2" name="标题 1"/>
          <p:cNvSpPr>
            <a:spLocks noGrp="1"/>
          </p:cNvSpPr>
          <p:nvPr>
            <p:ph type="title"/>
            <p:custDataLst>
              <p:tags r:id="rId3"/>
            </p:custDataLst>
          </p:nvPr>
        </p:nvSpPr>
        <p:spPr>
          <a:xfrm>
            <a:off x="222250" y="297180"/>
            <a:ext cx="3301365" cy="1109980"/>
          </a:xfrm>
        </p:spPr>
        <p:txBody>
          <a:bodyPr vert="horz" wrap="square" lIns="68580" tIns="34290" rIns="68580" bIns="34290" rtlCol="0" anchor="ctr" anchorCtr="0">
            <a:normAutofit/>
          </a:bodyPr>
          <a:lstStyle/>
          <a:p>
            <a:pPr fontAlgn="auto">
              <a:lnSpc>
                <a:spcPct val="120000"/>
              </a:lnSpc>
            </a:pP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学生情绪</a:t>
            </a:r>
          </a:p>
        </p:txBody>
      </p:sp>
      <p:sp>
        <p:nvSpPr>
          <p:cNvPr id="4" name="内容占位符 3"/>
          <p:cNvSpPr>
            <a:spLocks noGrp="1"/>
          </p:cNvSpPr>
          <p:nvPr>
            <p:ph idx="1"/>
          </p:nvPr>
        </p:nvSpPr>
        <p:spPr>
          <a:xfrm>
            <a:off x="611560" y="1916832"/>
            <a:ext cx="3727326" cy="4351338"/>
          </a:xfrm>
        </p:spPr>
        <p:txBody>
          <a:bodyPr>
            <a:normAutofit/>
          </a:bodyPr>
          <a:lstStyle/>
          <a:p>
            <a:pPr marL="0" indent="0">
              <a:lnSpc>
                <a:spcPct val="150000"/>
              </a:lnSpc>
              <a:buNone/>
            </a:pPr>
            <a:r>
              <a:rPr lang="zh-CN" altLang="en-US" dirty="0" smtClean="0"/>
              <a:t>    我有一次不小心弄伤了手，看着手在出血，我整个人都很畅快。后来的很长一段时间，每当我痛苦难熬的时候，我就划伤手臂，感受疼痛，很舒服。</a:t>
            </a:r>
            <a:endParaRPr lang="zh-CN" altLang="en-US" dirty="0"/>
          </a:p>
        </p:txBody>
      </p:sp>
      <p:pic>
        <p:nvPicPr>
          <p:cNvPr id="1026" name="Picture 2" descr="https://gimg2.baidu.com/image_search/src=http%3A%2F%2F5b0988e595225.cdn.sohucs.com%2Fq_70%2Cc_zoom%2Cw_640%2Fimages%2F20180920%2F0bc1e96231ce41fa9bc21272ed06efc8.jpeg&amp;refer=http%3A%2F%2F5b0988e595225.cdn.sohucs.com&amp;app=2002&amp;size=f9999,10000&amp;q=a80&amp;n=0&amp;g=0n&amp;fmt=jpeg?sec=1625464429&amp;t=ade2082a8e59cf87fdc0e1718dd6d06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8024" y="2072182"/>
            <a:ext cx="3782194" cy="284084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70240" y="1413886"/>
            <a:ext cx="697627" cy="1323439"/>
          </a:xfrm>
          <a:prstGeom prst="rect">
            <a:avLst/>
          </a:prstGeom>
          <a:noFill/>
        </p:spPr>
        <p:txBody>
          <a:bodyPr wrap="none" rtlCol="0">
            <a:spAutoFit/>
          </a:bodyPr>
          <a:lstStyle/>
          <a:p>
            <a:r>
              <a:rPr lang="en-US" altLang="zh-CN" sz="8000" b="1" dirty="0" smtClean="0">
                <a:solidFill>
                  <a:srgbClr val="FFC000"/>
                </a:solidFill>
                <a:latin typeface="Times New Roman" panose="02020603050405020304" pitchFamily="18" charset="0"/>
                <a:cs typeface="Times New Roman" panose="02020603050405020304" pitchFamily="18" charset="0"/>
              </a:rPr>
              <a:t>3</a:t>
            </a:r>
            <a:endParaRPr lang="zh-CN" altLang="en-US" sz="8000" b="1" dirty="0">
              <a:solidFill>
                <a:srgbClr val="FFC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2"/>
            </p:custDataLst>
          </p:nvPr>
        </p:nvSpPr>
        <p:spPr>
          <a:xfrm>
            <a:off x="-33337" y="454025"/>
            <a:ext cx="2197100"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base">
              <a:lnSpc>
                <a:spcPct val="120000"/>
              </a:lnSpc>
            </a:pPr>
            <a:endParaRPr lang="zh-CN" altLang="en-US" sz="2400" strike="noStrike" noProof="1">
              <a:solidFill>
                <a:schemeClr val="bg1"/>
              </a:solidFill>
              <a:ea typeface="微软雅黑" panose="020B0503020204020204" charset="-122"/>
              <a:cs typeface="+mn-ea"/>
              <a:sym typeface="+mn-lt"/>
            </a:endParaRPr>
          </a:p>
        </p:txBody>
      </p:sp>
      <p:sp>
        <p:nvSpPr>
          <p:cNvPr id="2" name="标题 1"/>
          <p:cNvSpPr>
            <a:spLocks noGrp="1"/>
          </p:cNvSpPr>
          <p:nvPr>
            <p:ph type="title"/>
            <p:custDataLst>
              <p:tags r:id="rId3"/>
            </p:custDataLst>
          </p:nvPr>
        </p:nvSpPr>
        <p:spPr>
          <a:xfrm>
            <a:off x="222250" y="297180"/>
            <a:ext cx="3301365" cy="1109980"/>
          </a:xfrm>
        </p:spPr>
        <p:txBody>
          <a:bodyPr vert="horz" wrap="square" lIns="68580" tIns="34290" rIns="68580" bIns="34290" rtlCol="0" anchor="ctr" anchorCtr="0">
            <a:normAutofit/>
          </a:bodyPr>
          <a:lstStyle/>
          <a:p>
            <a:pPr fontAlgn="auto">
              <a:lnSpc>
                <a:spcPct val="120000"/>
              </a:lnSpc>
            </a:pP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学生情绪</a:t>
            </a:r>
          </a:p>
        </p:txBody>
      </p:sp>
      <p:sp>
        <p:nvSpPr>
          <p:cNvPr id="4" name="内容占位符 3"/>
          <p:cNvSpPr>
            <a:spLocks noGrp="1"/>
          </p:cNvSpPr>
          <p:nvPr>
            <p:ph idx="1"/>
          </p:nvPr>
        </p:nvSpPr>
        <p:spPr>
          <a:xfrm>
            <a:off x="323528" y="1556792"/>
            <a:ext cx="4248472" cy="4915744"/>
          </a:xfrm>
        </p:spPr>
        <p:txBody>
          <a:bodyPr>
            <a:normAutofit fontScale="92500"/>
          </a:bodyPr>
          <a:lstStyle/>
          <a:p>
            <a:pPr marL="0" indent="0">
              <a:lnSpc>
                <a:spcPct val="150000"/>
              </a:lnSpc>
              <a:buNone/>
            </a:pPr>
            <a:r>
              <a:rPr lang="zh-CN" altLang="en-US" b="1" dirty="0" smtClean="0"/>
              <a:t>指导老师</a:t>
            </a:r>
            <a:r>
              <a:rPr lang="zh-CN" altLang="en-US" dirty="0" smtClean="0"/>
              <a:t>：在刚刚整个活动过程中，你的感受是什么？</a:t>
            </a:r>
            <a:endParaRPr lang="en-US" altLang="zh-CN" dirty="0" smtClean="0"/>
          </a:p>
          <a:p>
            <a:pPr marL="0" indent="0">
              <a:lnSpc>
                <a:spcPct val="150000"/>
              </a:lnSpc>
              <a:buNone/>
            </a:pPr>
            <a:r>
              <a:rPr lang="zh-CN" altLang="en-US" b="1" dirty="0" smtClean="0"/>
              <a:t>学生</a:t>
            </a:r>
            <a:r>
              <a:rPr lang="zh-CN" altLang="en-US" dirty="0" smtClean="0"/>
              <a:t>：</a:t>
            </a:r>
            <a:r>
              <a:rPr lang="zh-CN" altLang="en-US" dirty="0" smtClean="0">
                <a:solidFill>
                  <a:srgbClr val="FF0000"/>
                </a:solidFill>
              </a:rPr>
              <a:t>我觉得</a:t>
            </a:r>
            <a:r>
              <a:rPr lang="zh-CN" altLang="en-US" dirty="0" smtClean="0"/>
              <a:t>，我应该找猜丁壳不好的人对决，那我就能赢了。</a:t>
            </a:r>
            <a:endParaRPr lang="en-US" altLang="zh-CN" dirty="0" smtClean="0"/>
          </a:p>
          <a:p>
            <a:pPr marL="0" indent="0">
              <a:lnSpc>
                <a:spcPct val="150000"/>
              </a:lnSpc>
              <a:buNone/>
            </a:pPr>
            <a:r>
              <a:rPr lang="zh-CN" altLang="en-US" b="1" dirty="0"/>
              <a:t>指导</a:t>
            </a:r>
            <a:r>
              <a:rPr lang="zh-CN" altLang="en-US" b="1" dirty="0" smtClean="0"/>
              <a:t>老师</a:t>
            </a:r>
            <a:r>
              <a:rPr lang="zh-CN" altLang="en-US" dirty="0" smtClean="0"/>
              <a:t>：是吧，我看到你在小鸡和小鸟之间来回进化，你有什么感受？</a:t>
            </a:r>
            <a:endParaRPr lang="en-US" altLang="zh-CN" dirty="0" smtClean="0"/>
          </a:p>
          <a:p>
            <a:pPr marL="0" indent="0">
              <a:lnSpc>
                <a:spcPct val="150000"/>
              </a:lnSpc>
              <a:buNone/>
            </a:pPr>
            <a:r>
              <a:rPr lang="zh-CN" altLang="en-US" b="1" dirty="0" smtClean="0"/>
              <a:t>学生</a:t>
            </a:r>
            <a:r>
              <a:rPr lang="zh-CN" altLang="en-US" dirty="0" smtClean="0"/>
              <a:t>：嗯</a:t>
            </a:r>
            <a:r>
              <a:rPr lang="zh-CN" altLang="zh-CN" dirty="0" smtClean="0"/>
              <a:t>……</a:t>
            </a:r>
            <a:r>
              <a:rPr lang="zh-CN" altLang="en-US" dirty="0" smtClean="0">
                <a:solidFill>
                  <a:srgbClr val="FF0000"/>
                </a:solidFill>
              </a:rPr>
              <a:t>我着急</a:t>
            </a:r>
            <a:r>
              <a:rPr lang="zh-CN" altLang="en-US" dirty="0" smtClean="0"/>
              <a:t>。</a:t>
            </a:r>
            <a:endParaRPr lang="zh-CN" altLang="en-US" dirty="0"/>
          </a:p>
        </p:txBody>
      </p:sp>
      <p:pic>
        <p:nvPicPr>
          <p:cNvPr id="512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16016" y="2204864"/>
            <a:ext cx="4210944" cy="3158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8862554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4" descr="https://ss0.bdstatic.com/70cFuHSh_Q1YnxGkpoWK1HF6hhy/it/u=967090432,481227234&amp;fm=26&amp;gp=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844825"/>
            <a:ext cx="7504753" cy="5013175"/>
          </a:xfrm>
          <a:prstGeom prst="rect">
            <a:avLst/>
          </a:prstGeom>
          <a:noFill/>
          <a:extLst>
            <a:ext uri="{909E8E84-426E-40DD-AFC4-6F175D3DCCD1}">
              <a14:hiddenFill xmlns:a14="http://schemas.microsoft.com/office/drawing/2010/main">
                <a:solidFill>
                  <a:srgbClr val="FFFFFF"/>
                </a:solidFill>
              </a14:hiddenFill>
            </a:ext>
          </a:extLst>
        </p:spPr>
      </p:pic>
      <p:sp>
        <p:nvSpPr>
          <p:cNvPr id="47115" name="文本框 20"/>
          <p:cNvSpPr txBox="1"/>
          <p:nvPr/>
        </p:nvSpPr>
        <p:spPr>
          <a:xfrm>
            <a:off x="1034181" y="4322255"/>
            <a:ext cx="685800" cy="829945"/>
          </a:xfrm>
          <a:prstGeom prst="rect">
            <a:avLst/>
          </a:prstGeom>
          <a:noFill/>
          <a:ln w="9525">
            <a:noFill/>
          </a:ln>
        </p:spPr>
        <p:txBody>
          <a:bodyPr wrap="square" anchor="t" anchorCtr="0">
            <a:spAutoFit/>
          </a:bodyPr>
          <a:lstStyle/>
          <a:p>
            <a:r>
              <a:rPr lang="zh-CN" altLang="en-US" sz="2400" b="1" dirty="0">
                <a:solidFill>
                  <a:srgbClr val="00B050"/>
                </a:solidFill>
                <a:latin typeface="微软雅黑" panose="020B0503020204020204" charset="-122"/>
                <a:ea typeface="微软雅黑" panose="020B0503020204020204" charset="-122"/>
              </a:rPr>
              <a:t>平静</a:t>
            </a:r>
          </a:p>
        </p:txBody>
      </p:sp>
      <p:sp>
        <p:nvSpPr>
          <p:cNvPr id="47116" name="文本框 21"/>
          <p:cNvSpPr txBox="1"/>
          <p:nvPr/>
        </p:nvSpPr>
        <p:spPr>
          <a:xfrm>
            <a:off x="1469826" y="5373216"/>
            <a:ext cx="685800" cy="829945"/>
          </a:xfrm>
          <a:prstGeom prst="rect">
            <a:avLst/>
          </a:prstGeom>
          <a:noFill/>
          <a:ln w="9525">
            <a:noFill/>
          </a:ln>
        </p:spPr>
        <p:txBody>
          <a:bodyPr wrap="square" anchor="t" anchorCtr="0">
            <a:spAutoFit/>
          </a:bodyPr>
          <a:lstStyle/>
          <a:p>
            <a:r>
              <a:rPr lang="zh-CN" altLang="en-US" sz="2400" b="1">
                <a:solidFill>
                  <a:srgbClr val="00B050"/>
                </a:solidFill>
                <a:latin typeface="微软雅黑" panose="020B0503020204020204" charset="-122"/>
                <a:ea typeface="微软雅黑" panose="020B0503020204020204" charset="-122"/>
              </a:rPr>
              <a:t>轻松</a:t>
            </a:r>
          </a:p>
        </p:txBody>
      </p:sp>
      <p:sp>
        <p:nvSpPr>
          <p:cNvPr id="47117" name="文本框 22"/>
          <p:cNvSpPr txBox="1"/>
          <p:nvPr/>
        </p:nvSpPr>
        <p:spPr>
          <a:xfrm>
            <a:off x="2491506" y="1535472"/>
            <a:ext cx="685800" cy="829945"/>
          </a:xfrm>
          <a:prstGeom prst="rect">
            <a:avLst/>
          </a:prstGeom>
          <a:noFill/>
          <a:ln w="9525">
            <a:noFill/>
          </a:ln>
        </p:spPr>
        <p:txBody>
          <a:bodyPr wrap="square" anchor="t" anchorCtr="0">
            <a:spAutoFit/>
          </a:bodyPr>
          <a:lstStyle/>
          <a:p>
            <a:r>
              <a:rPr lang="zh-CN" altLang="en-US" sz="2400" b="1" dirty="0">
                <a:solidFill>
                  <a:srgbClr val="FFFF00"/>
                </a:solidFill>
                <a:latin typeface="微软雅黑" panose="020B0503020204020204" charset="-122"/>
                <a:ea typeface="微软雅黑" panose="020B0503020204020204" charset="-122"/>
              </a:rPr>
              <a:t>自豪</a:t>
            </a:r>
          </a:p>
        </p:txBody>
      </p:sp>
      <p:sp>
        <p:nvSpPr>
          <p:cNvPr id="47118" name="文本框 23"/>
          <p:cNvSpPr txBox="1"/>
          <p:nvPr/>
        </p:nvSpPr>
        <p:spPr>
          <a:xfrm>
            <a:off x="3880445" y="3125915"/>
            <a:ext cx="685800" cy="829945"/>
          </a:xfrm>
          <a:prstGeom prst="rect">
            <a:avLst/>
          </a:prstGeom>
          <a:noFill/>
          <a:ln w="9525">
            <a:noFill/>
          </a:ln>
        </p:spPr>
        <p:txBody>
          <a:bodyPr wrap="square" anchor="t" anchorCtr="0">
            <a:spAutoFit/>
          </a:bodyPr>
          <a:lstStyle/>
          <a:p>
            <a:r>
              <a:rPr lang="zh-CN" altLang="en-US" sz="2400" b="1" dirty="0">
                <a:solidFill>
                  <a:srgbClr val="FFFF00"/>
                </a:solidFill>
                <a:latin typeface="微软雅黑" panose="020B0503020204020204" charset="-122"/>
                <a:ea typeface="微软雅黑" panose="020B0503020204020204" charset="-122"/>
              </a:rPr>
              <a:t>乐观</a:t>
            </a:r>
          </a:p>
        </p:txBody>
      </p:sp>
      <p:sp>
        <p:nvSpPr>
          <p:cNvPr id="47119" name="文本框 24"/>
          <p:cNvSpPr txBox="1"/>
          <p:nvPr/>
        </p:nvSpPr>
        <p:spPr>
          <a:xfrm>
            <a:off x="5724128" y="4790674"/>
            <a:ext cx="685800" cy="829945"/>
          </a:xfrm>
          <a:prstGeom prst="rect">
            <a:avLst/>
          </a:prstGeom>
          <a:noFill/>
          <a:ln w="9525">
            <a:noFill/>
          </a:ln>
        </p:spPr>
        <p:txBody>
          <a:bodyPr wrap="square" anchor="t" anchorCtr="0">
            <a:spAutoFit/>
          </a:bodyPr>
          <a:lstStyle/>
          <a:p>
            <a:r>
              <a:rPr lang="zh-CN" altLang="en-US" sz="2400" b="1" dirty="0">
                <a:solidFill>
                  <a:srgbClr val="0070C0"/>
                </a:solidFill>
                <a:latin typeface="微软雅黑" panose="020B0503020204020204" charset="-122"/>
                <a:ea typeface="微软雅黑" panose="020B0503020204020204" charset="-122"/>
              </a:rPr>
              <a:t>焦虑</a:t>
            </a:r>
          </a:p>
        </p:txBody>
      </p:sp>
      <p:sp>
        <p:nvSpPr>
          <p:cNvPr id="47120" name="文本框 25"/>
          <p:cNvSpPr txBox="1"/>
          <p:nvPr/>
        </p:nvSpPr>
        <p:spPr>
          <a:xfrm>
            <a:off x="3147218" y="2199409"/>
            <a:ext cx="685800" cy="829945"/>
          </a:xfrm>
          <a:prstGeom prst="rect">
            <a:avLst/>
          </a:prstGeom>
          <a:noFill/>
          <a:ln w="9525">
            <a:noFill/>
          </a:ln>
        </p:spPr>
        <p:txBody>
          <a:bodyPr wrap="square" anchor="t" anchorCtr="0">
            <a:spAutoFit/>
          </a:bodyPr>
          <a:lstStyle/>
          <a:p>
            <a:r>
              <a:rPr lang="zh-CN" altLang="en-US" sz="2400" b="1" dirty="0">
                <a:solidFill>
                  <a:srgbClr val="FFFF00"/>
                </a:solidFill>
                <a:latin typeface="微软雅黑" panose="020B0503020204020204" charset="-122"/>
                <a:ea typeface="微软雅黑" panose="020B0503020204020204" charset="-122"/>
              </a:rPr>
              <a:t>满意</a:t>
            </a:r>
          </a:p>
        </p:txBody>
      </p:sp>
      <p:sp>
        <p:nvSpPr>
          <p:cNvPr id="47121" name="文本框 26"/>
          <p:cNvSpPr txBox="1"/>
          <p:nvPr/>
        </p:nvSpPr>
        <p:spPr>
          <a:xfrm>
            <a:off x="3635896" y="5482167"/>
            <a:ext cx="685800" cy="829945"/>
          </a:xfrm>
          <a:prstGeom prst="rect">
            <a:avLst/>
          </a:prstGeom>
          <a:noFill/>
          <a:ln w="9525">
            <a:noFill/>
          </a:ln>
        </p:spPr>
        <p:txBody>
          <a:bodyPr wrap="square" anchor="t" anchorCtr="0">
            <a:spAutoFit/>
          </a:bodyPr>
          <a:lstStyle/>
          <a:p>
            <a:r>
              <a:rPr lang="zh-CN" altLang="en-US" sz="2400" b="1" dirty="0">
                <a:solidFill>
                  <a:srgbClr val="FFFF00"/>
                </a:solidFill>
                <a:latin typeface="微软雅黑" panose="020B0503020204020204" charset="-122"/>
                <a:ea typeface="微软雅黑" panose="020B0503020204020204" charset="-122"/>
              </a:rPr>
              <a:t>快乐</a:t>
            </a:r>
          </a:p>
        </p:txBody>
      </p:sp>
      <p:sp>
        <p:nvSpPr>
          <p:cNvPr id="47122" name="文本框 27"/>
          <p:cNvSpPr txBox="1"/>
          <p:nvPr/>
        </p:nvSpPr>
        <p:spPr>
          <a:xfrm>
            <a:off x="1259632" y="1535472"/>
            <a:ext cx="685800" cy="829945"/>
          </a:xfrm>
          <a:prstGeom prst="rect">
            <a:avLst/>
          </a:prstGeom>
          <a:noFill/>
          <a:ln w="9525">
            <a:noFill/>
          </a:ln>
        </p:spPr>
        <p:txBody>
          <a:bodyPr wrap="square" anchor="t" anchorCtr="0">
            <a:spAutoFit/>
          </a:bodyPr>
          <a:lstStyle/>
          <a:p>
            <a:r>
              <a:rPr lang="zh-CN" altLang="en-US" sz="2400" b="1">
                <a:solidFill>
                  <a:srgbClr val="00B0F0"/>
                </a:solidFill>
                <a:latin typeface="微软雅黑" panose="020B0503020204020204" charset="-122"/>
                <a:ea typeface="微软雅黑" panose="020B0503020204020204" charset="-122"/>
              </a:rPr>
              <a:t>兴奋</a:t>
            </a:r>
          </a:p>
        </p:txBody>
      </p:sp>
      <p:sp>
        <p:nvSpPr>
          <p:cNvPr id="47123" name="文本框 28"/>
          <p:cNvSpPr txBox="1"/>
          <p:nvPr/>
        </p:nvSpPr>
        <p:spPr>
          <a:xfrm>
            <a:off x="4942605" y="5201730"/>
            <a:ext cx="685800" cy="829945"/>
          </a:xfrm>
          <a:prstGeom prst="rect">
            <a:avLst/>
          </a:prstGeom>
          <a:noFill/>
          <a:ln w="9525">
            <a:noFill/>
          </a:ln>
        </p:spPr>
        <p:txBody>
          <a:bodyPr wrap="square" anchor="t" anchorCtr="0">
            <a:spAutoFit/>
          </a:bodyPr>
          <a:lstStyle/>
          <a:p>
            <a:r>
              <a:rPr lang="zh-CN" altLang="en-US" sz="2400" b="1" dirty="0">
                <a:solidFill>
                  <a:srgbClr val="C00000"/>
                </a:solidFill>
                <a:latin typeface="微软雅黑" panose="020B0503020204020204" charset="-122"/>
                <a:ea typeface="微软雅黑" panose="020B0503020204020204" charset="-122"/>
              </a:rPr>
              <a:t>痛苦</a:t>
            </a:r>
          </a:p>
        </p:txBody>
      </p:sp>
      <p:sp>
        <p:nvSpPr>
          <p:cNvPr id="47124" name="文本框 29"/>
          <p:cNvSpPr txBox="1"/>
          <p:nvPr/>
        </p:nvSpPr>
        <p:spPr>
          <a:xfrm>
            <a:off x="4572000" y="4322255"/>
            <a:ext cx="685800" cy="829945"/>
          </a:xfrm>
          <a:prstGeom prst="rect">
            <a:avLst/>
          </a:prstGeom>
          <a:noFill/>
          <a:ln w="9525">
            <a:noFill/>
          </a:ln>
        </p:spPr>
        <p:txBody>
          <a:bodyPr wrap="square" anchor="t" anchorCtr="0">
            <a:spAutoFit/>
          </a:bodyPr>
          <a:lstStyle/>
          <a:p>
            <a:r>
              <a:rPr lang="zh-CN" altLang="en-US" sz="2400" b="1" dirty="0">
                <a:solidFill>
                  <a:srgbClr val="00B0F0"/>
                </a:solidFill>
                <a:latin typeface="微软雅黑" panose="020B0503020204020204" charset="-122"/>
                <a:ea typeface="微软雅黑" panose="020B0503020204020204" charset="-122"/>
              </a:rPr>
              <a:t>忧郁</a:t>
            </a:r>
          </a:p>
        </p:txBody>
      </p:sp>
      <p:sp>
        <p:nvSpPr>
          <p:cNvPr id="47125" name="文本框 30"/>
          <p:cNvSpPr txBox="1"/>
          <p:nvPr/>
        </p:nvSpPr>
        <p:spPr>
          <a:xfrm>
            <a:off x="1812726" y="2950931"/>
            <a:ext cx="685800" cy="829945"/>
          </a:xfrm>
          <a:prstGeom prst="rect">
            <a:avLst/>
          </a:prstGeom>
          <a:noFill/>
          <a:ln w="9525">
            <a:noFill/>
          </a:ln>
        </p:spPr>
        <p:txBody>
          <a:bodyPr wrap="square" anchor="t" anchorCtr="0">
            <a:spAutoFit/>
          </a:bodyPr>
          <a:lstStyle/>
          <a:p>
            <a:r>
              <a:rPr lang="zh-CN" altLang="en-US" sz="2400" b="1" dirty="0">
                <a:solidFill>
                  <a:srgbClr val="00B0F0"/>
                </a:solidFill>
                <a:latin typeface="微软雅黑" panose="020B0503020204020204" charset="-122"/>
                <a:ea typeface="微软雅黑" panose="020B0503020204020204" charset="-122"/>
              </a:rPr>
              <a:t>悲伤</a:t>
            </a:r>
          </a:p>
        </p:txBody>
      </p:sp>
      <p:sp>
        <p:nvSpPr>
          <p:cNvPr id="47126" name="文本框 31"/>
          <p:cNvSpPr txBox="1"/>
          <p:nvPr/>
        </p:nvSpPr>
        <p:spPr>
          <a:xfrm>
            <a:off x="6228184" y="2535958"/>
            <a:ext cx="685800" cy="829945"/>
          </a:xfrm>
          <a:prstGeom prst="rect">
            <a:avLst/>
          </a:prstGeom>
          <a:noFill/>
          <a:ln w="9525">
            <a:noFill/>
          </a:ln>
        </p:spPr>
        <p:txBody>
          <a:bodyPr wrap="square" anchor="t" anchorCtr="0">
            <a:spAutoFit/>
          </a:bodyPr>
          <a:lstStyle/>
          <a:p>
            <a:r>
              <a:rPr lang="zh-CN" altLang="en-US" sz="2400" b="1" dirty="0">
                <a:solidFill>
                  <a:srgbClr val="C00000"/>
                </a:solidFill>
                <a:latin typeface="微软雅黑" panose="020B0503020204020204" charset="-122"/>
                <a:ea typeface="微软雅黑" panose="020B0503020204020204" charset="-122"/>
              </a:rPr>
              <a:t>紧张</a:t>
            </a:r>
          </a:p>
        </p:txBody>
      </p:sp>
      <p:sp>
        <p:nvSpPr>
          <p:cNvPr id="47127" name="文本框 32"/>
          <p:cNvSpPr txBox="1"/>
          <p:nvPr/>
        </p:nvSpPr>
        <p:spPr>
          <a:xfrm>
            <a:off x="473793" y="2256197"/>
            <a:ext cx="685800" cy="829945"/>
          </a:xfrm>
          <a:prstGeom prst="rect">
            <a:avLst/>
          </a:prstGeom>
          <a:noFill/>
          <a:ln w="9525">
            <a:noFill/>
          </a:ln>
        </p:spPr>
        <p:txBody>
          <a:bodyPr wrap="square" anchor="t" anchorCtr="0">
            <a:spAutoFit/>
          </a:bodyPr>
          <a:lstStyle/>
          <a:p>
            <a:r>
              <a:rPr lang="zh-CN" altLang="en-US" sz="2400" b="1" dirty="0">
                <a:solidFill>
                  <a:srgbClr val="FF0000"/>
                </a:solidFill>
                <a:latin typeface="微软雅黑" panose="020B0503020204020204" charset="-122"/>
                <a:ea typeface="微软雅黑" panose="020B0503020204020204" charset="-122"/>
              </a:rPr>
              <a:t>幸福</a:t>
            </a:r>
          </a:p>
        </p:txBody>
      </p:sp>
      <p:sp>
        <p:nvSpPr>
          <p:cNvPr id="47128" name="文本框 33"/>
          <p:cNvSpPr txBox="1"/>
          <p:nvPr/>
        </p:nvSpPr>
        <p:spPr>
          <a:xfrm>
            <a:off x="5310632" y="3645024"/>
            <a:ext cx="685800" cy="829945"/>
          </a:xfrm>
          <a:prstGeom prst="rect">
            <a:avLst/>
          </a:prstGeom>
          <a:noFill/>
          <a:ln w="9525">
            <a:noFill/>
          </a:ln>
        </p:spPr>
        <p:txBody>
          <a:bodyPr wrap="square" anchor="t" anchorCtr="0">
            <a:spAutoFit/>
          </a:bodyPr>
          <a:lstStyle/>
          <a:p>
            <a:r>
              <a:rPr lang="zh-CN" altLang="en-US" sz="2400" b="1" dirty="0">
                <a:solidFill>
                  <a:srgbClr val="7030A0"/>
                </a:solidFill>
                <a:latin typeface="微软雅黑" panose="020B0503020204020204" charset="-122"/>
                <a:ea typeface="微软雅黑" panose="020B0503020204020204" charset="-122"/>
              </a:rPr>
              <a:t>愤怒</a:t>
            </a:r>
          </a:p>
        </p:txBody>
      </p:sp>
      <p:sp>
        <p:nvSpPr>
          <p:cNvPr id="47129" name="文本框 34"/>
          <p:cNvSpPr txBox="1"/>
          <p:nvPr/>
        </p:nvSpPr>
        <p:spPr>
          <a:xfrm>
            <a:off x="7228580" y="4649872"/>
            <a:ext cx="685800" cy="829945"/>
          </a:xfrm>
          <a:prstGeom prst="rect">
            <a:avLst/>
          </a:prstGeom>
          <a:noFill/>
          <a:ln w="9525">
            <a:noFill/>
          </a:ln>
        </p:spPr>
        <p:txBody>
          <a:bodyPr wrap="square" anchor="t" anchorCtr="0">
            <a:spAutoFit/>
          </a:bodyPr>
          <a:lstStyle/>
          <a:p>
            <a:r>
              <a:rPr lang="zh-CN" altLang="en-US" sz="2400" b="1" dirty="0">
                <a:solidFill>
                  <a:srgbClr val="FFFF00"/>
                </a:solidFill>
                <a:latin typeface="微软雅黑" panose="020B0503020204020204" charset="-122"/>
                <a:ea typeface="微软雅黑" panose="020B0503020204020204" charset="-122"/>
              </a:rPr>
              <a:t>恐惧</a:t>
            </a:r>
          </a:p>
        </p:txBody>
      </p:sp>
      <p:sp>
        <p:nvSpPr>
          <p:cNvPr id="47130" name="文本框 35"/>
          <p:cNvSpPr txBox="1"/>
          <p:nvPr/>
        </p:nvSpPr>
        <p:spPr>
          <a:xfrm>
            <a:off x="691281" y="5190809"/>
            <a:ext cx="685800" cy="829945"/>
          </a:xfrm>
          <a:prstGeom prst="rect">
            <a:avLst/>
          </a:prstGeom>
          <a:noFill/>
          <a:ln w="9525">
            <a:noFill/>
          </a:ln>
        </p:spPr>
        <p:txBody>
          <a:bodyPr wrap="square" anchor="t" anchorCtr="0">
            <a:spAutoFit/>
          </a:bodyPr>
          <a:lstStyle/>
          <a:p>
            <a:r>
              <a:rPr lang="zh-CN" altLang="en-US" sz="2400" b="1" dirty="0">
                <a:solidFill>
                  <a:srgbClr val="FFFF00"/>
                </a:solidFill>
                <a:latin typeface="微软雅黑" panose="020B0503020204020204" charset="-122"/>
                <a:ea typeface="微软雅黑" panose="020B0503020204020204" charset="-122"/>
              </a:rPr>
              <a:t>憎恨</a:t>
            </a:r>
          </a:p>
        </p:txBody>
      </p:sp>
      <p:sp>
        <p:nvSpPr>
          <p:cNvPr id="29" name="矩形 28"/>
          <p:cNvSpPr/>
          <p:nvPr>
            <p:custDataLst>
              <p:tags r:id="rId2"/>
            </p:custDataLst>
          </p:nvPr>
        </p:nvSpPr>
        <p:spPr>
          <a:xfrm>
            <a:off x="0" y="857250"/>
            <a:ext cx="9144000" cy="685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30" name="内容占位符 1"/>
          <p:cNvSpPr txBox="1">
            <a:spLocks/>
          </p:cNvSpPr>
          <p:nvPr/>
        </p:nvSpPr>
        <p:spPr>
          <a:xfrm>
            <a:off x="395288" y="892175"/>
            <a:ext cx="8140700" cy="819150"/>
          </a:xfrm>
          <a:prstGeom prst="rect">
            <a:avLst/>
          </a:prstGeom>
        </p:spPr>
        <p:txBody>
          <a:bodyPr lIns="90170" tIns="46990" rIns="90170" bIns="4699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914400" fontAlgn="auto">
              <a:lnSpc>
                <a:spcPct val="130000"/>
              </a:lnSpc>
              <a:spcBef>
                <a:spcPts val="0"/>
              </a:spcBef>
              <a:spcAft>
                <a:spcPts val="1000"/>
              </a:spcAft>
              <a:buFont typeface="Arial" panose="020B0604020202020204" pitchFamily="34" charset="0"/>
              <a:buNone/>
              <a:defRPr/>
            </a:pPr>
            <a:r>
              <a:rPr lang="zh-CN" altLang="en-US" sz="2800" b="1" spc="150" noProof="1" smtClean="0">
                <a:effectLst>
                  <a:outerShdw blurRad="38100" dist="38100" dir="2700000">
                    <a:srgbClr val="000000"/>
                  </a:outerShdw>
                </a:effectLst>
                <a:latin typeface="Arial" panose="020B0604020202020204" pitchFamily="34" charset="0"/>
                <a:ea typeface="微软雅黑" panose="020B0503020204020204" charset="-122"/>
              </a:rPr>
              <a:t>情绪体验丰富</a:t>
            </a:r>
            <a:endParaRPr lang="zh-CN" altLang="en-US" sz="2800" b="1" spc="150" noProof="1">
              <a:effectLst>
                <a:outerShdw blurRad="38100" dist="38100" dir="2700000">
                  <a:srgbClr val="000000"/>
                </a:outerShdw>
              </a:effectLst>
              <a:latin typeface="Arial" panose="020B0604020202020204" pitchFamily="34" charset="0"/>
              <a:ea typeface="微软雅黑" panose="020B0503020204020204" charset="-122"/>
            </a:endParaRPr>
          </a:p>
        </p:txBody>
      </p:sp>
      <p:sp>
        <p:nvSpPr>
          <p:cNvPr id="31" name="矩形 30"/>
          <p:cNvSpPr/>
          <p:nvPr>
            <p:custDataLst>
              <p:tags r:id="rId3"/>
            </p:custDataLst>
          </p:nvPr>
        </p:nvSpPr>
        <p:spPr>
          <a:xfrm rot="5400000">
            <a:off x="5535613" y="3514725"/>
            <a:ext cx="6000750" cy="685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strike="noStrike" noProof="1"/>
          </a:p>
        </p:txBody>
      </p:sp>
      <p:sp>
        <p:nvSpPr>
          <p:cNvPr id="2" name="TextBox 1"/>
          <p:cNvSpPr txBox="1"/>
          <p:nvPr/>
        </p:nvSpPr>
        <p:spPr>
          <a:xfrm>
            <a:off x="8263335" y="1754222"/>
            <a:ext cx="615553" cy="4401205"/>
          </a:xfrm>
          <a:prstGeom prst="rect">
            <a:avLst/>
          </a:prstGeom>
          <a:noFill/>
        </p:spPr>
        <p:txBody>
          <a:bodyPr vert="eaVert" wrap="none" rtlCol="0">
            <a:spAutoFit/>
          </a:bodyPr>
          <a:lstStyle/>
          <a:p>
            <a:r>
              <a:rPr lang="zh-CN" altLang="en-US" sz="2800" b="1" dirty="0" smtClean="0">
                <a:latin typeface="+mn-ea"/>
                <a:ea typeface="+mn-ea"/>
              </a:rPr>
              <a:t>困于自由感受、疏通、表达</a:t>
            </a:r>
            <a:endParaRPr lang="zh-CN" altLang="en-US" sz="2800" b="1" dirty="0">
              <a:latin typeface="+mn-ea"/>
              <a:ea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2"/>
            </p:custDataLst>
          </p:nvPr>
        </p:nvSpPr>
        <p:spPr>
          <a:xfrm>
            <a:off x="-33337" y="454025"/>
            <a:ext cx="2197100"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base">
              <a:lnSpc>
                <a:spcPct val="120000"/>
              </a:lnSpc>
            </a:pPr>
            <a:endParaRPr lang="zh-CN" altLang="en-US" sz="2400" strike="noStrike" noProof="1">
              <a:solidFill>
                <a:schemeClr val="bg1"/>
              </a:solidFill>
              <a:ea typeface="微软雅黑" panose="020B0503020204020204" charset="-122"/>
              <a:cs typeface="+mn-ea"/>
              <a:sym typeface="+mn-lt"/>
            </a:endParaRPr>
          </a:p>
        </p:txBody>
      </p:sp>
      <p:sp>
        <p:nvSpPr>
          <p:cNvPr id="2" name="标题 1"/>
          <p:cNvSpPr>
            <a:spLocks noGrp="1"/>
          </p:cNvSpPr>
          <p:nvPr>
            <p:ph type="title"/>
            <p:custDataLst>
              <p:tags r:id="rId3"/>
            </p:custDataLst>
          </p:nvPr>
        </p:nvSpPr>
        <p:spPr>
          <a:xfrm>
            <a:off x="222250" y="297180"/>
            <a:ext cx="2771775" cy="1109980"/>
          </a:xfrm>
        </p:spPr>
        <p:txBody>
          <a:bodyPr vert="horz" wrap="square" lIns="68580" tIns="34290" rIns="68580" bIns="34290" rtlCol="0" anchor="ctr" anchorCtr="0">
            <a:normAutofit/>
          </a:bodyPr>
          <a:lstStyle/>
          <a:p>
            <a:pPr fontAlgn="auto">
              <a:lnSpc>
                <a:spcPct val="120000"/>
              </a:lnSpc>
            </a:pP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教材选择</a:t>
            </a:r>
          </a:p>
        </p:txBody>
      </p:sp>
      <p:sp>
        <p:nvSpPr>
          <p:cNvPr id="3" name="内容占位符 2"/>
          <p:cNvSpPr>
            <a:spLocks noGrp="1"/>
          </p:cNvSpPr>
          <p:nvPr>
            <p:ph idx="1"/>
            <p:custDataLst>
              <p:tags r:id="rId4"/>
            </p:custDataLst>
          </p:nvPr>
        </p:nvSpPr>
        <p:spPr>
          <a:xfrm>
            <a:off x="4644008" y="1772816"/>
            <a:ext cx="3758630" cy="4186858"/>
          </a:xfrm>
        </p:spPr>
        <p:txBody>
          <a:bodyPr>
            <a:normAutofit fontScale="92500"/>
          </a:bodyPr>
          <a:lstStyle/>
          <a:p>
            <a:pPr marL="0" indent="0" algn="just" fontAlgn="auto">
              <a:lnSpc>
                <a:spcPct val="150000"/>
              </a:lnSpc>
              <a:spcBef>
                <a:spcPts val="0"/>
              </a:spcBef>
              <a:buNone/>
            </a:pPr>
            <a:r>
              <a:rPr lang="zh-CN" altLang="en-US" noProof="1" smtClean="0">
                <a:sym typeface="+mn-ea"/>
              </a:rPr>
              <a:t>      中等</a:t>
            </a:r>
            <a:r>
              <a:rPr lang="zh-CN" altLang="en-US" noProof="1">
                <a:sym typeface="+mn-ea"/>
              </a:rPr>
              <a:t>职业教育德育课课程改革国家规划新教材配套教学用</a:t>
            </a:r>
            <a:r>
              <a:rPr lang="zh-CN" altLang="en-US" noProof="1" smtClean="0">
                <a:sym typeface="+mn-ea"/>
              </a:rPr>
              <a:t>书颜苏勤主编的</a:t>
            </a:r>
            <a:r>
              <a:rPr lang="en-US" altLang="zh-CN" noProof="1" smtClean="0">
                <a:sym typeface="+mn-ea"/>
              </a:rPr>
              <a:t>《</a:t>
            </a:r>
            <a:r>
              <a:rPr lang="zh-CN" altLang="en-US" noProof="1" smtClean="0">
                <a:sym typeface="+mn-ea"/>
              </a:rPr>
              <a:t>中职生青春期心理健康</a:t>
            </a:r>
            <a:r>
              <a:rPr lang="en-US" altLang="zh-CN" noProof="1" smtClean="0">
                <a:sym typeface="+mn-ea"/>
              </a:rPr>
              <a:t>》</a:t>
            </a:r>
            <a:r>
              <a:rPr lang="zh-CN" altLang="en-US" noProof="1" smtClean="0">
                <a:sym typeface="+mn-ea"/>
              </a:rPr>
              <a:t>（第二版），</a:t>
            </a:r>
            <a:r>
              <a:rPr lang="zh-CN" altLang="en-US" strike="noStrike" noProof="1" smtClean="0">
                <a:sym typeface="+mn-ea"/>
              </a:rPr>
              <a:t>第三</a:t>
            </a:r>
            <a:r>
              <a:rPr lang="zh-CN" altLang="en-US" strike="noStrike" noProof="1">
                <a:sym typeface="+mn-ea"/>
              </a:rPr>
              <a:t>单元活动一</a:t>
            </a:r>
            <a:r>
              <a:rPr lang="en-US" altLang="zh-CN" strike="noStrike" noProof="1">
                <a:sym typeface="+mn-ea"/>
              </a:rPr>
              <a:t>“</a:t>
            </a:r>
            <a:r>
              <a:rPr lang="zh-CN" altLang="en-US" spc="600" dirty="0">
                <a:ln>
                  <a:noFill/>
                </a:ln>
                <a:solidFill>
                  <a:srgbClr val="262626"/>
                </a:solidFill>
                <a:effectLst/>
                <a:uLnTx/>
                <a:uFillTx/>
                <a:latin typeface="微软雅黑" panose="020B0503020204020204" charset="-122"/>
                <a:ea typeface="微软雅黑" panose="020B0503020204020204" charset="-122"/>
                <a:cs typeface="+mj-cs"/>
                <a:sym typeface="+mn-ea"/>
              </a:rPr>
              <a:t>情绪色彩板</a:t>
            </a:r>
            <a:r>
              <a:rPr lang="en-US" altLang="zh-CN" strike="noStrike" noProof="1">
                <a:sym typeface="+mn-ea"/>
              </a:rPr>
              <a:t>”</a:t>
            </a:r>
            <a:r>
              <a:rPr lang="zh-CN" altLang="en-US" strike="noStrike" noProof="1">
                <a:sym typeface="+mn-ea"/>
              </a:rPr>
              <a:t>。学习该部分内容，帮助学生了解情绪、识别</a:t>
            </a:r>
            <a:r>
              <a:rPr lang="zh-CN" altLang="en-US" strike="noStrike" noProof="1" smtClean="0">
                <a:sym typeface="+mn-ea"/>
              </a:rPr>
              <a:t>情绪，学会表达</a:t>
            </a:r>
            <a:r>
              <a:rPr lang="zh-CN" altLang="en-US" strike="noStrike" noProof="1">
                <a:sym typeface="+mn-ea"/>
              </a:rPr>
              <a:t>情绪。</a:t>
            </a:r>
            <a:endParaRPr lang="zh-CN" altLang="en-US" sz="1600" strike="noStrike" noProof="1" smtClean="0">
              <a:solidFill>
                <a:schemeClr val="tx1"/>
              </a:solidFill>
              <a:uFillTx/>
              <a:latin typeface="Arial" panose="020B0604020202020204" pitchFamily="34" charset="0"/>
              <a:ea typeface="微软雅黑" panose="020B0503020204020204" charset="-122"/>
              <a:sym typeface="+mn-lt"/>
            </a:endParaRPr>
          </a:p>
        </p:txBody>
      </p:sp>
      <p:pic>
        <p:nvPicPr>
          <p:cNvPr id="717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5576" y="1772816"/>
            <a:ext cx="3060025" cy="4186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3907030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custDataLst>
              <p:tags r:id="rId2"/>
            </p:custDataLst>
          </p:nvPr>
        </p:nvSpPr>
        <p:spPr>
          <a:xfrm>
            <a:off x="0" y="1988820"/>
            <a:ext cx="3937000" cy="31578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lnSpc>
                <a:spcPct val="150000"/>
              </a:lnSpc>
            </a:pPr>
            <a:r>
              <a:rPr lang="zh-CN" altLang="en-US" sz="2800" b="1" dirty="0">
                <a:solidFill>
                  <a:srgbClr val="FFFF00"/>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sym typeface="+mn-ea"/>
              </a:rPr>
              <a:t>情绪猜猜猜</a:t>
            </a:r>
            <a:r>
              <a:rPr lang="en-US" altLang="zh-CN" sz="2400" b="1" dirty="0">
                <a:gradFill>
                  <a:gsLst>
                    <a:gs pos="0">
                      <a:srgbClr val="FBFB11"/>
                    </a:gs>
                    <a:gs pos="100000">
                      <a:srgbClr val="838309"/>
                    </a:gs>
                  </a:gsLst>
                  <a:lin scaled="0"/>
                </a:gra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a:t>
            </a:r>
            <a:r>
              <a:rPr lang="en-US" altLang="zh-CN" sz="2400" b="1" strike="noStrike" noProof="1">
                <a:solidFill>
                  <a:schemeClr val="tx1"/>
                </a:solidFill>
              </a:rPr>
              <a:t> </a:t>
            </a:r>
            <a:r>
              <a:rPr lang="zh-CN" altLang="en-US" sz="2400" strike="noStrike" noProof="1">
                <a:solidFill>
                  <a:schemeClr val="tx1"/>
                </a:solidFill>
              </a:rPr>
              <a:t>请同学表演教师准备好的情绪卡片上的情绪，其余同学猜测其表演的具体是什么情绪？（分组表演）</a:t>
            </a:r>
          </a:p>
        </p:txBody>
      </p:sp>
      <p:sp>
        <p:nvSpPr>
          <p:cNvPr id="11" name="矩形 10"/>
          <p:cNvSpPr/>
          <p:nvPr>
            <p:custDataLst>
              <p:tags r:id="rId3"/>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base">
              <a:lnSpc>
                <a:spcPct val="120000"/>
              </a:lnSpc>
            </a:pPr>
            <a:r>
              <a:rPr lang="zh-CN" altLang="en-US" sz="3200" b="1" dirty="0" smtClean="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活动</a:t>
            </a:r>
            <a:r>
              <a:rPr lang="zh-CN" altLang="en-US" sz="3200" b="1" dirty="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体验</a:t>
            </a:r>
            <a:endParaRPr lang="zh-CN" altLang="en-US" sz="3200" b="1" strike="noStrike" noProof="1">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sym typeface="+mn-ea"/>
            </a:endParaRPr>
          </a:p>
        </p:txBody>
      </p:sp>
      <p:grpSp>
        <p:nvGrpSpPr>
          <p:cNvPr id="22" name="组合 13"/>
          <p:cNvGrpSpPr/>
          <p:nvPr/>
        </p:nvGrpSpPr>
        <p:grpSpPr>
          <a:xfrm>
            <a:off x="4555503" y="1992630"/>
            <a:ext cx="4375785" cy="3117850"/>
            <a:chOff x="1878" y="3132"/>
            <a:chExt cx="9467" cy="5205"/>
          </a:xfrm>
        </p:grpSpPr>
        <p:pic>
          <p:nvPicPr>
            <p:cNvPr id="23" name="图片 7"/>
            <p:cNvPicPr>
              <a:picLocks noChangeAspect="1"/>
            </p:cNvPicPr>
            <p:nvPr/>
          </p:nvPicPr>
          <p:blipFill>
            <a:blip r:embed="rId18"/>
            <a:stretch>
              <a:fillRect/>
            </a:stretch>
          </p:blipFill>
          <p:spPr>
            <a:xfrm>
              <a:off x="8561" y="5967"/>
              <a:ext cx="2670" cy="2370"/>
            </a:xfrm>
            <a:prstGeom prst="rect">
              <a:avLst/>
            </a:prstGeom>
            <a:noFill/>
            <a:ln w="9525">
              <a:noFill/>
            </a:ln>
          </p:spPr>
        </p:pic>
        <p:pic>
          <p:nvPicPr>
            <p:cNvPr id="24" name="图片 3"/>
            <p:cNvPicPr>
              <a:picLocks noChangeAspect="1"/>
            </p:cNvPicPr>
            <p:nvPr/>
          </p:nvPicPr>
          <p:blipFill>
            <a:blip r:embed="rId19"/>
            <a:stretch>
              <a:fillRect/>
            </a:stretch>
          </p:blipFill>
          <p:spPr>
            <a:xfrm>
              <a:off x="2891" y="5890"/>
              <a:ext cx="2820" cy="2445"/>
            </a:xfrm>
            <a:prstGeom prst="rect">
              <a:avLst/>
            </a:prstGeom>
            <a:noFill/>
            <a:ln w="9525">
              <a:noFill/>
            </a:ln>
          </p:spPr>
        </p:pic>
        <p:pic>
          <p:nvPicPr>
            <p:cNvPr id="25" name="图片 2"/>
            <p:cNvPicPr>
              <a:picLocks noChangeAspect="1"/>
            </p:cNvPicPr>
            <p:nvPr/>
          </p:nvPicPr>
          <p:blipFill>
            <a:blip r:embed="rId20"/>
            <a:stretch>
              <a:fillRect/>
            </a:stretch>
          </p:blipFill>
          <p:spPr>
            <a:xfrm>
              <a:off x="8561" y="3132"/>
              <a:ext cx="2784" cy="2478"/>
            </a:xfrm>
            <a:prstGeom prst="rect">
              <a:avLst/>
            </a:prstGeom>
            <a:noFill/>
            <a:ln w="9525">
              <a:noFill/>
            </a:ln>
          </p:spPr>
        </p:pic>
        <p:pic>
          <p:nvPicPr>
            <p:cNvPr id="26" name="图片 1"/>
            <p:cNvPicPr>
              <a:picLocks noChangeAspect="1"/>
            </p:cNvPicPr>
            <p:nvPr/>
          </p:nvPicPr>
          <p:blipFill>
            <a:blip r:embed="rId21"/>
            <a:stretch>
              <a:fillRect/>
            </a:stretch>
          </p:blipFill>
          <p:spPr>
            <a:xfrm>
              <a:off x="2891" y="3245"/>
              <a:ext cx="2895" cy="2520"/>
            </a:xfrm>
            <a:prstGeom prst="rect">
              <a:avLst/>
            </a:prstGeom>
            <a:noFill/>
            <a:ln w="9525">
              <a:noFill/>
            </a:ln>
          </p:spPr>
        </p:pic>
        <p:sp>
          <p:nvSpPr>
            <p:cNvPr id="27" name="任意多边形 10"/>
            <p:cNvSpPr/>
            <p:nvPr>
              <p:custDataLst>
                <p:tags r:id="rId4"/>
              </p:custDataLst>
            </p:nvPr>
          </p:nvSpPr>
          <p:spPr>
            <a:xfrm>
              <a:off x="1878" y="6385"/>
              <a:ext cx="1440" cy="1553"/>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lstStyle/>
            <a:p>
              <a:pPr algn="ctr" fontAlgn="base">
                <a:lnSpc>
                  <a:spcPct val="120000"/>
                </a:lnSpc>
              </a:pPr>
              <a:endParaRPr lang="zh-CN" altLang="en-US" sz="1350" strike="noStrike" noProof="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31" name="椭圆 30"/>
            <p:cNvSpPr/>
            <p:nvPr>
              <p:custDataLst>
                <p:tags r:id="rId5"/>
              </p:custDataLst>
            </p:nvPr>
          </p:nvSpPr>
          <p:spPr>
            <a:xfrm>
              <a:off x="2110" y="6615"/>
              <a:ext cx="1093" cy="109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lstStyle/>
            <a:p>
              <a:pPr algn="ctr" fontAlgn="base">
                <a:lnSpc>
                  <a:spcPct val="120000"/>
                </a:lnSpc>
              </a:pPr>
              <a:endParaRPr lang="da-DK" altLang="zh-CN" sz="1800" b="1" strike="noStrike" noProof="1">
                <a:solidFill>
                  <a:schemeClr val="tx1">
                    <a:lumMod val="85000"/>
                    <a:lumOff val="15000"/>
                  </a:schemeClr>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32" name="文本框 7"/>
            <p:cNvSpPr txBox="1"/>
            <p:nvPr>
              <p:custDataLst>
                <p:tags r:id="rId6"/>
              </p:custDataLst>
            </p:nvPr>
          </p:nvSpPr>
          <p:spPr>
            <a:xfrm>
              <a:off x="2235" y="6795"/>
              <a:ext cx="840" cy="735"/>
            </a:xfrm>
            <a:prstGeom prst="rect">
              <a:avLst/>
            </a:prstGeom>
            <a:noFill/>
            <a:ln w="9525">
              <a:noFill/>
            </a:ln>
          </p:spPr>
          <p:txBody>
            <a:bodyPr wrap="square" anchor="ctr" anchorCtr="0"/>
            <a:lstStyle/>
            <a:p>
              <a:pPr algn="ctr">
                <a:lnSpc>
                  <a:spcPct val="90000"/>
                </a:lnSpc>
              </a:pPr>
              <a:r>
                <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rPr>
                <a:t>哀</a:t>
              </a:r>
            </a:p>
          </p:txBody>
        </p:sp>
        <p:sp>
          <p:nvSpPr>
            <p:cNvPr id="33" name="任意多边形 10"/>
            <p:cNvSpPr/>
            <p:nvPr>
              <p:custDataLst>
                <p:tags r:id="rId7"/>
              </p:custDataLst>
            </p:nvPr>
          </p:nvSpPr>
          <p:spPr>
            <a:xfrm>
              <a:off x="7420" y="6385"/>
              <a:ext cx="1440" cy="1553"/>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gradFill>
              <a:gsLst>
                <a:gs pos="0">
                  <a:srgbClr val="14CD68"/>
                </a:gs>
                <a:gs pos="100000">
                  <a:srgbClr val="0B6E38"/>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lstStyle/>
            <a:p>
              <a:pPr algn="ctr" fontAlgn="base">
                <a:lnSpc>
                  <a:spcPct val="120000"/>
                </a:lnSpc>
              </a:pPr>
              <a:endParaRPr lang="zh-CN" altLang="en-US" sz="1350" strike="noStrike" noProof="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34" name="椭圆 33"/>
            <p:cNvSpPr/>
            <p:nvPr>
              <p:custDataLst>
                <p:tags r:id="rId8"/>
              </p:custDataLst>
            </p:nvPr>
          </p:nvSpPr>
          <p:spPr>
            <a:xfrm>
              <a:off x="7650" y="6615"/>
              <a:ext cx="1093" cy="109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lstStyle/>
            <a:p>
              <a:pPr algn="ctr" fontAlgn="base">
                <a:lnSpc>
                  <a:spcPct val="120000"/>
                </a:lnSpc>
              </a:pPr>
              <a:endParaRPr lang="da-DK" altLang="zh-CN" sz="1800" b="1" strike="noStrike" noProof="1">
                <a:solidFill>
                  <a:schemeClr val="tx1">
                    <a:lumMod val="85000"/>
                    <a:lumOff val="15000"/>
                  </a:schemeClr>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35" name="文本框 14"/>
            <p:cNvSpPr txBox="1"/>
            <p:nvPr>
              <p:custDataLst>
                <p:tags r:id="rId9"/>
              </p:custDataLst>
            </p:nvPr>
          </p:nvSpPr>
          <p:spPr>
            <a:xfrm>
              <a:off x="7775" y="6795"/>
              <a:ext cx="843" cy="735"/>
            </a:xfrm>
            <a:prstGeom prst="rect">
              <a:avLst/>
            </a:prstGeom>
            <a:noFill/>
            <a:ln w="9525">
              <a:noFill/>
            </a:ln>
          </p:spPr>
          <p:txBody>
            <a:bodyPr wrap="square" anchor="ctr" anchorCtr="0"/>
            <a:lstStyle/>
            <a:p>
              <a:pPr algn="ctr">
                <a:lnSpc>
                  <a:spcPct val="90000"/>
                </a:lnSpc>
              </a:pPr>
              <a:r>
                <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rPr>
                <a:t>惧</a:t>
              </a:r>
            </a:p>
          </p:txBody>
        </p:sp>
        <p:sp>
          <p:nvSpPr>
            <p:cNvPr id="36" name="任意多边形 10"/>
            <p:cNvSpPr/>
            <p:nvPr>
              <p:custDataLst>
                <p:tags r:id="rId10"/>
              </p:custDataLst>
            </p:nvPr>
          </p:nvSpPr>
          <p:spPr>
            <a:xfrm>
              <a:off x="1878" y="3765"/>
              <a:ext cx="1440" cy="1550"/>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lstStyle/>
            <a:p>
              <a:pPr algn="ctr" fontAlgn="base">
                <a:lnSpc>
                  <a:spcPct val="120000"/>
                </a:lnSpc>
              </a:pPr>
              <a:endParaRPr lang="zh-CN" altLang="en-US" sz="1350" strike="noStrike" noProof="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37" name="椭圆 36"/>
            <p:cNvSpPr/>
            <p:nvPr>
              <p:custDataLst>
                <p:tags r:id="rId11"/>
              </p:custDataLst>
            </p:nvPr>
          </p:nvSpPr>
          <p:spPr>
            <a:xfrm>
              <a:off x="2110" y="3993"/>
              <a:ext cx="1093" cy="109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lstStyle/>
            <a:p>
              <a:pPr algn="ctr" fontAlgn="base">
                <a:lnSpc>
                  <a:spcPct val="120000"/>
                </a:lnSpc>
              </a:pPr>
              <a:endParaRPr lang="da-DK" altLang="zh-CN" sz="1800" b="1" strike="noStrike" noProof="1">
                <a:solidFill>
                  <a:schemeClr val="tx1">
                    <a:lumMod val="85000"/>
                    <a:lumOff val="15000"/>
                  </a:schemeClr>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38" name="文本框 20"/>
            <p:cNvSpPr txBox="1"/>
            <p:nvPr>
              <p:custDataLst>
                <p:tags r:id="rId12"/>
              </p:custDataLst>
            </p:nvPr>
          </p:nvSpPr>
          <p:spPr>
            <a:xfrm>
              <a:off x="2235" y="4173"/>
              <a:ext cx="840" cy="735"/>
            </a:xfrm>
            <a:prstGeom prst="rect">
              <a:avLst/>
            </a:prstGeom>
            <a:noFill/>
            <a:ln w="9525">
              <a:noFill/>
            </a:ln>
          </p:spPr>
          <p:txBody>
            <a:bodyPr wrap="square" anchor="ctr" anchorCtr="0"/>
            <a:lstStyle/>
            <a:p>
              <a:pPr algn="ctr">
                <a:lnSpc>
                  <a:spcPct val="90000"/>
                </a:lnSpc>
              </a:pPr>
              <a:r>
                <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rPr>
                <a:t>喜</a:t>
              </a:r>
            </a:p>
          </p:txBody>
        </p:sp>
        <p:sp>
          <p:nvSpPr>
            <p:cNvPr id="39" name="任意多边形 10"/>
            <p:cNvSpPr/>
            <p:nvPr>
              <p:custDataLst>
                <p:tags r:id="rId13"/>
              </p:custDataLst>
            </p:nvPr>
          </p:nvSpPr>
          <p:spPr>
            <a:xfrm>
              <a:off x="7420" y="3765"/>
              <a:ext cx="1440" cy="1550"/>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gradFill>
              <a:gsLst>
                <a:gs pos="0">
                  <a:srgbClr val="7B32B2"/>
                </a:gs>
                <a:gs pos="100000">
                  <a:srgbClr val="401A5D"/>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lstStyle/>
            <a:p>
              <a:pPr algn="ctr" fontAlgn="base">
                <a:lnSpc>
                  <a:spcPct val="120000"/>
                </a:lnSpc>
              </a:pPr>
              <a:endParaRPr lang="zh-CN" altLang="en-US" sz="1350" strike="noStrike" noProof="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40" name="椭圆 39"/>
            <p:cNvSpPr/>
            <p:nvPr>
              <p:custDataLst>
                <p:tags r:id="rId14"/>
              </p:custDataLst>
            </p:nvPr>
          </p:nvSpPr>
          <p:spPr>
            <a:xfrm>
              <a:off x="7650" y="3993"/>
              <a:ext cx="1093" cy="109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lstStyle/>
            <a:p>
              <a:pPr algn="ctr" fontAlgn="base">
                <a:lnSpc>
                  <a:spcPct val="120000"/>
                </a:lnSpc>
              </a:pPr>
              <a:endParaRPr lang="da-DK" altLang="zh-CN" sz="1800" b="1" strike="noStrike" noProof="1">
                <a:solidFill>
                  <a:schemeClr val="tx1">
                    <a:lumMod val="85000"/>
                    <a:lumOff val="15000"/>
                  </a:schemeClr>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41" name="文本框 25"/>
            <p:cNvSpPr txBox="1"/>
            <p:nvPr>
              <p:custDataLst>
                <p:tags r:id="rId15"/>
              </p:custDataLst>
            </p:nvPr>
          </p:nvSpPr>
          <p:spPr>
            <a:xfrm>
              <a:off x="7775" y="4173"/>
              <a:ext cx="843" cy="735"/>
            </a:xfrm>
            <a:prstGeom prst="rect">
              <a:avLst/>
            </a:prstGeom>
            <a:noFill/>
            <a:ln w="9525">
              <a:noFill/>
            </a:ln>
          </p:spPr>
          <p:txBody>
            <a:bodyPr wrap="square" anchor="ctr" anchorCtr="0"/>
            <a:lstStyle/>
            <a:p>
              <a:pPr algn="ctr">
                <a:lnSpc>
                  <a:spcPct val="90000"/>
                </a:lnSpc>
              </a:pPr>
              <a:r>
                <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rPr>
                <a:t>怒</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70" decel="100000"/>
                                        <p:tgtEl>
                                          <p:spTgt spid="22"/>
                                        </p:tgtEl>
                                      </p:cBhvr>
                                    </p:animEffect>
                                    <p:animScale>
                                      <p:cBhvr>
                                        <p:cTn id="13" dur="770" decel="100000"/>
                                        <p:tgtEl>
                                          <p:spTgt spid="22"/>
                                        </p:tgtEl>
                                      </p:cBhvr>
                                      <p:from x="10000" y="10000"/>
                                      <p:to x="200000" y="450000"/>
                                    </p:animScale>
                                    <p:animScale>
                                      <p:cBhvr>
                                        <p:cTn id="14" dur="1230" accel="100000" fill="hold">
                                          <p:stCondLst>
                                            <p:cond delay="770"/>
                                          </p:stCondLst>
                                        </p:cTn>
                                        <p:tgtEl>
                                          <p:spTgt spid="22"/>
                                        </p:tgtEl>
                                      </p:cBhvr>
                                      <p:from x="200000" y="450000"/>
                                      <p:to x="100000" y="100000"/>
                                    </p:animScale>
                                    <p:set>
                                      <p:cBhvr>
                                        <p:cTn id="15" dur="770" fill="hold"/>
                                        <p:tgtEl>
                                          <p:spTgt spid="22"/>
                                        </p:tgtEl>
                                        <p:attrNameLst>
                                          <p:attrName>ppt_x</p:attrName>
                                        </p:attrNameLst>
                                      </p:cBhvr>
                                      <p:to>
                                        <p:strVal val="(0.5)"/>
                                      </p:to>
                                    </p:set>
                                    <p:anim from="(0.5)" to="(#ppt_x)" calcmode="lin" valueType="num">
                                      <p:cBhvr>
                                        <p:cTn id="16" dur="1230" accel="100000" fill="hold">
                                          <p:stCondLst>
                                            <p:cond delay="770"/>
                                          </p:stCondLst>
                                        </p:cTn>
                                        <p:tgtEl>
                                          <p:spTgt spid="22"/>
                                        </p:tgtEl>
                                        <p:attrNameLst>
                                          <p:attrName>ppt_x</p:attrName>
                                        </p:attrNameLst>
                                      </p:cBhvr>
                                    </p:anim>
                                    <p:set>
                                      <p:cBhvr>
                                        <p:cTn id="17" dur="770" fill="hold"/>
                                        <p:tgtEl>
                                          <p:spTgt spid="22"/>
                                        </p:tgtEl>
                                        <p:attrNameLst>
                                          <p:attrName>ppt_y</p:attrName>
                                        </p:attrNameLst>
                                      </p:cBhvr>
                                      <p:to>
                                        <p:strVal val="(#ppt_y+0.4)"/>
                                      </p:to>
                                    </p:set>
                                    <p:anim from="(#ppt_y+0.4)" to="(#ppt_y)" calcmode="lin" valueType="num">
                                      <p:cBhvr>
                                        <p:cTn id="18" dur="1230" accel="100000" fill="hold">
                                          <p:stCondLst>
                                            <p:cond delay="770"/>
                                          </p:stCondLst>
                                        </p:cTn>
                                        <p:tgtEl>
                                          <p:spTgt spid="2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4800600" y="2051050"/>
            <a:ext cx="3886200" cy="2970213"/>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 name="折角形 33"/>
          <p:cNvSpPr/>
          <p:nvPr>
            <p:custDataLst>
              <p:tags r:id="rId3"/>
            </p:custDataLst>
          </p:nvPr>
        </p:nvSpPr>
        <p:spPr>
          <a:xfrm>
            <a:off x="457200" y="2051050"/>
            <a:ext cx="3886200" cy="2970213"/>
          </a:xfrm>
          <a:prstGeom prst="foldedCorner">
            <a:avLst>
              <a:gd name="adj" fmla="val 16445"/>
            </a:avLst>
          </a:prstGeom>
          <a:solidFill>
            <a:schemeClr val="tx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4" name="任意多边形 8"/>
          <p:cNvSpPr/>
          <p:nvPr>
            <p:custDataLst>
              <p:tags r:id="rId4"/>
            </p:custDataLst>
          </p:nvPr>
        </p:nvSpPr>
        <p:spPr>
          <a:xfrm>
            <a:off x="688975" y="2051050"/>
            <a:ext cx="347663" cy="49847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pic>
        <p:nvPicPr>
          <p:cNvPr id="46085" name="图片 6" descr="G:\TIM文件\卡通\画笔\上色, 丙烯酸塗料, 塗料, 專注 的 免费素材照片.jpeg上色, 丙烯酸塗料, 塗料, 專注 的 免费素材照片"/>
          <p:cNvPicPr>
            <a:picLocks noChangeAspect="1"/>
          </p:cNvPicPr>
          <p:nvPr>
            <p:custDataLst>
              <p:tags r:id="rId5"/>
            </p:custDataLst>
          </p:nvPr>
        </p:nvPicPr>
        <p:blipFill>
          <a:blip r:embed="rId8"/>
          <a:srcRect l="-182"/>
          <a:stretch>
            <a:fillRect/>
          </a:stretch>
        </p:blipFill>
        <p:spPr>
          <a:xfrm>
            <a:off x="4908550" y="2163763"/>
            <a:ext cx="3660775" cy="2746375"/>
          </a:xfrm>
          <a:prstGeom prst="rect">
            <a:avLst/>
          </a:prstGeom>
          <a:noFill/>
          <a:ln w="9525">
            <a:noFill/>
          </a:ln>
        </p:spPr>
      </p:pic>
      <p:sp>
        <p:nvSpPr>
          <p:cNvPr id="76801" name="文本占位符 596994"/>
          <p:cNvSpPr>
            <a:spLocks noGrp="1" noChangeArrowheads="1"/>
          </p:cNvSpPr>
          <p:nvPr/>
        </p:nvSpPr>
        <p:spPr>
          <a:xfrm>
            <a:off x="395288" y="2060575"/>
            <a:ext cx="3973513" cy="2422525"/>
          </a:xfrm>
          <a:prstGeom prst="rect">
            <a:avLst/>
          </a:prstGeom>
          <a:noFill/>
          <a:ln>
            <a:noFill/>
          </a:ln>
        </p:spPr>
        <p:txBody>
          <a:bodyPr vert="horz" wrap="square" lIns="101600" tIns="0" rIns="82550" bIns="0" numCol="1" anchor="t" anchorCtr="0" compatLnSpc="1"/>
          <a:lstStyle>
            <a:lvl1pPr marL="228600" indent="-228600" algn="l" rtl="0" eaLnBrk="0" fontAlgn="base" hangingPunct="0">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charset="-122"/>
                <a:ea typeface="微软雅黑" panose="020B0503020204020204" charset="-122"/>
                <a:cs typeface="+mn-cs"/>
              </a:defRPr>
            </a:lvl1pPr>
            <a:lvl2pPr marL="685800" indent="-228600" algn="l" defTabSz="0" rtl="0" eaLnBrk="0" fontAlgn="base" hangingPunct="0">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2pPr>
            <a:lvl3pPr marL="1143000" indent="-228600" algn="l" defTabSz="0" rtl="0" eaLnBrk="0" fontAlgn="base" hangingPunct="0">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3pPr>
            <a:lvl4pPr marL="1600200" indent="-228600" algn="l" defTabSz="0" rtl="0" eaLnBrk="0" fontAlgn="base" hangingPunct="0">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4pPr>
            <a:lvl5pPr marL="2057400" indent="-228600" algn="l" defTabSz="0" rtl="0" eaLnBrk="0" fontAlgn="base" hangingPunct="0">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ts val="0"/>
              </a:spcBef>
              <a:buClrTx/>
              <a:buSzTx/>
              <a:buFont typeface="Wingdings" panose="05000000000000000000" pitchFamily="2" charset="2"/>
              <a:buNone/>
              <a:defRPr/>
            </a:pPr>
            <a:r>
              <a:rPr lang="zh-CN" altLang="en-US" sz="2400" b="1" dirty="0">
                <a:ln w="3175">
                  <a:noFill/>
                  <a:prstDash val="dash"/>
                </a:ln>
                <a:solidFill>
                  <a:schemeClr val="dk1">
                    <a:lumMod val="85000"/>
                    <a:lumOff val="15000"/>
                  </a:schemeClr>
                </a:solidFill>
                <a:cs typeface="微软雅黑" panose="020B0503020204020204" charset="-122"/>
                <a:sym typeface="+mn-ea"/>
              </a:rPr>
              <a:t>复合情绪</a:t>
            </a:r>
            <a:endParaRPr lang="zh-CN" altLang="en-US" sz="2400" b="1" strike="noStrike" spc="150" noProof="1">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50000"/>
              </a:lnSpc>
              <a:spcBef>
                <a:spcPts val="0"/>
              </a:spcBef>
              <a:buClrTx/>
              <a:buSzTx/>
              <a:buFont typeface="Wingdings" panose="05000000000000000000" pitchFamily="2" charset="2"/>
              <a:buNone/>
              <a:defRPr/>
            </a:pPr>
            <a:r>
              <a:rPr kumimoji="0" lang="zh-CN" altLang="en-US" sz="2400" b="0" i="0" u="none" strike="noStrike" kern="1200" cap="none" spc="150" normalizeH="0" baseline="0" noProof="0" dirty="0" smtClean="0">
                <a:ln>
                  <a:noFill/>
                </a:ln>
                <a:solidFill>
                  <a:schemeClr val="tx1"/>
                </a:solidFill>
                <a:effectLst/>
                <a:uLnTx/>
                <a:uFillTx/>
                <a:latin typeface="微软雅黑" panose="020B0503020204020204" charset="-122"/>
                <a:ea typeface="微软雅黑" panose="020B0503020204020204" charset="-122"/>
                <a:cs typeface="+mn-cs"/>
              </a:rPr>
              <a:t>由基本情绪的不同组合派生出来的，而且可以</a:t>
            </a:r>
            <a:r>
              <a:rPr kumimoji="0" lang="zh-CN" altLang="en-US" sz="2400" b="0" i="0" u="none" strike="noStrike" kern="1200" cap="none" spc="15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赋予各种社会内容。</a:t>
            </a:r>
            <a:endParaRPr kumimoji="0" lang="zh-CN" altLang="en-US" sz="2400" b="0" i="0" u="none" strike="noStrike" kern="1200" cap="none" spc="150" normalizeH="0" baseline="0" noProof="0" dirty="0" smtClean="0">
              <a:ln>
                <a:noFill/>
              </a:ln>
              <a:solidFill>
                <a:schemeClr val="tx1"/>
              </a:solidFill>
              <a:effectLst/>
              <a:uLnTx/>
              <a:uFillTx/>
              <a:cs typeface="+mn-cs"/>
            </a:endParaRPr>
          </a:p>
          <a:p>
            <a:pPr marL="0" marR="0" lvl="0" indent="0" algn="l" defTabSz="914400" rtl="0" eaLnBrk="0" fontAlgn="base" latinLnBrk="0" hangingPunct="0">
              <a:lnSpc>
                <a:spcPct val="125000"/>
              </a:lnSpc>
              <a:spcBef>
                <a:spcPts val="0"/>
              </a:spcBef>
              <a:buClrTx/>
              <a:buSzTx/>
              <a:buFont typeface="Arial" panose="020B0604020202020204" pitchFamily="34" charset="0"/>
              <a:buNone/>
              <a:defRPr/>
            </a:pPr>
            <a:endParaRPr kumimoji="0" lang="zh-CN" altLang="en-US" sz="2400" b="0" i="0" u="none" strike="noStrike" kern="1200" cap="none" spc="150" normalizeH="0" baseline="0" noProof="0" dirty="0" smtClean="0">
              <a:ln>
                <a:noFill/>
              </a:ln>
              <a:solidFill>
                <a:schemeClr val="tx1"/>
              </a:solidFill>
              <a:effectLst/>
              <a:uLnTx/>
              <a:uFillTx/>
              <a:cs typeface="+mn-cs"/>
            </a:endParaRPr>
          </a:p>
        </p:txBody>
      </p:sp>
      <p:sp>
        <p:nvSpPr>
          <p:cNvPr id="5" name="文本框 4"/>
          <p:cNvSpPr txBox="1"/>
          <p:nvPr/>
        </p:nvSpPr>
        <p:spPr>
          <a:xfrm>
            <a:off x="395288" y="5372100"/>
            <a:ext cx="8772525" cy="1016000"/>
          </a:xfrm>
          <a:prstGeom prst="rect">
            <a:avLst/>
          </a:prstGeom>
          <a:noFill/>
        </p:spPr>
        <p:txBody>
          <a:bodyPr wrap="square" rtlCol="0" anchor="t">
            <a:spAutoFit/>
          </a:bodyPr>
          <a:lstStyle/>
          <a:p>
            <a:pPr marL="228600" marR="0" indent="-228600" defTabSz="914400" eaLnBrk="0" hangingPunct="0">
              <a:lnSpc>
                <a:spcPct val="150000"/>
              </a:lnSpc>
              <a:spcBef>
                <a:spcPts val="0"/>
              </a:spcBef>
              <a:buClrTx/>
              <a:buSzTx/>
              <a:buFont typeface="Arial" panose="020B0604020202020204" pitchFamily="34" charset="0"/>
              <a:buChar char="•"/>
              <a:defRPr/>
            </a:pPr>
            <a:r>
              <a:rPr lang="zh-CN" altLang="en-US" sz="2000" spc="150" noProof="0" smtClean="0">
                <a:latin typeface="微软雅黑" panose="020B0503020204020204" charset="-122"/>
                <a:ea typeface="微软雅黑" panose="020B0503020204020204" charset="-122"/>
                <a:cs typeface="+mn-cs"/>
                <a:sym typeface="+mn-ea"/>
              </a:rPr>
              <a:t>焦虑是一种复合情绪，它是由恐惧、内疚、痛苦、愤怒组成。</a:t>
            </a:r>
            <a:endParaRPr kumimoji="0" lang="zh-CN" altLang="en-US" sz="2000" kern="1200" cap="none" spc="150" normalizeH="0" baseline="0" noProof="0" smtClean="0">
              <a:latin typeface="微软雅黑" panose="020B0503020204020204" charset="-122"/>
              <a:ea typeface="微软雅黑" panose="020B0503020204020204" charset="-122"/>
              <a:cs typeface="+mn-cs"/>
            </a:endParaRPr>
          </a:p>
          <a:p>
            <a:pPr marL="228600" marR="0" indent="-228600" defTabSz="914400" eaLnBrk="0" hangingPunct="0">
              <a:lnSpc>
                <a:spcPct val="150000"/>
              </a:lnSpc>
              <a:spcBef>
                <a:spcPts val="0"/>
              </a:spcBef>
              <a:buClrTx/>
              <a:buSzTx/>
              <a:buFont typeface="Arial" panose="020B0604020202020204" pitchFamily="34" charset="0"/>
              <a:buChar char="•"/>
              <a:defRPr/>
            </a:pPr>
            <a:r>
              <a:rPr lang="zh-CN" altLang="en-US" sz="2000" spc="150" noProof="0" smtClean="0">
                <a:latin typeface="微软雅黑" panose="020B0503020204020204" charset="-122"/>
                <a:ea typeface="微软雅黑" panose="020B0503020204020204" charset="-122"/>
                <a:cs typeface="+mn-cs"/>
                <a:sym typeface="+mn-ea"/>
              </a:rPr>
              <a:t>悲痛时的情绪体验，它是由悲痛，恐惧，担忧，无助，气愤等组成。</a:t>
            </a:r>
            <a:endParaRPr lang="zh-CN" altLang="en-US" sz="2000" noProof="1">
              <a:latin typeface="微软雅黑" panose="020B0503020204020204" charset="-122"/>
              <a:ea typeface="微软雅黑" panose="020B0503020204020204" charset="-122"/>
            </a:endParaRPr>
          </a:p>
        </p:txBody>
      </p:sp>
      <p:sp>
        <p:nvSpPr>
          <p:cNvPr id="11" name="矩形 10"/>
          <p:cNvSpPr/>
          <p:nvPr>
            <p:custDataLst>
              <p:tags r:id="rId6"/>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base">
              <a:lnSpc>
                <a:spcPct val="120000"/>
              </a:lnSpc>
            </a:pPr>
            <a:r>
              <a:rPr lang="zh-CN" altLang="en-US" sz="3200" b="1" dirty="0" smtClean="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讲授</a:t>
            </a:r>
            <a:endParaRPr lang="zh-CN" altLang="en-US" sz="3200" b="1" strike="noStrike" noProof="1">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sym typeface="+mn-ea"/>
            </a:endParaRPr>
          </a:p>
        </p:txBody>
      </p:sp>
    </p:spTree>
    <p:custDataLst>
      <p:tags r:id="rId1"/>
    </p:custDataLst>
    <p:extLst>
      <p:ext uri="{BB962C8B-B14F-4D97-AF65-F5344CB8AC3E}">
        <p14:creationId xmlns:p14="http://schemas.microsoft.com/office/powerpoint/2010/main" val="35065820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0" y="857250"/>
            <a:ext cx="9144000" cy="685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2" name="内容占位符 1"/>
          <p:cNvSpPr>
            <a:spLocks noGrp="1"/>
          </p:cNvSpPr>
          <p:nvPr>
            <p:ph idx="1"/>
          </p:nvPr>
        </p:nvSpPr>
        <p:spPr>
          <a:xfrm>
            <a:off x="395288" y="765175"/>
            <a:ext cx="8140700" cy="819150"/>
          </a:xfrm>
        </p:spPr>
        <p:txBody>
          <a:bodyPr lIns="90170" tIns="46990" rIns="90170" bIns="46990" rtlCol="0">
            <a:normAutofit/>
          </a:bodyPr>
          <a:lstStyle/>
          <a:p>
            <a:pPr marL="0" marR="0" lvl="0" indent="0" algn="ctr" defTabSz="914400" rtl="0" eaLnBrk="1" fontAlgn="auto" latinLnBrk="0" hangingPunct="1">
              <a:lnSpc>
                <a:spcPct val="130000"/>
              </a:lnSpc>
              <a:spcBef>
                <a:spcPts val="0"/>
              </a:spcBef>
              <a:spcAft>
                <a:spcPts val="1000"/>
              </a:spcAft>
              <a:buClrTx/>
              <a:buSzTx/>
              <a:buFont typeface="Arial" panose="020B0604020202020204" pitchFamily="34" charset="0"/>
              <a:buNone/>
              <a:defRPr/>
            </a:pPr>
            <a:r>
              <a:rPr kumimoji="0" lang="zh-CN" altLang="en-US" sz="3200" b="1" i="0" u="none" strike="noStrike" kern="1200" cap="none" spc="150" normalizeH="0" baseline="0" noProof="1">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rPr>
              <a:t>情绪</a:t>
            </a:r>
            <a:r>
              <a:rPr kumimoji="0" lang="zh-CN" altLang="en-US" sz="3200" b="1" i="0" u="none" strike="noStrike" kern="1200" cap="none" spc="150" normalizeH="0" baseline="0" noProof="1" smtClean="0">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rPr>
              <a:t>实验 </a:t>
            </a:r>
            <a:r>
              <a:rPr kumimoji="0" lang="en-US" altLang="zh-CN" sz="3200" b="1" i="0" u="none" strike="noStrike" kern="1200" cap="none" spc="150" normalizeH="0" baseline="0" noProof="1" smtClean="0">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rPr>
              <a:t>1</a:t>
            </a:r>
            <a:endParaRPr kumimoji="0" lang="zh-CN" altLang="en-US" sz="3200" b="1" i="0" u="none" strike="noStrike" kern="1200" cap="none" spc="150" normalizeH="0" baseline="0" noProof="1">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endParaRPr>
          </a:p>
        </p:txBody>
      </p:sp>
      <p:grpSp>
        <p:nvGrpSpPr>
          <p:cNvPr id="5" name="组合 4"/>
          <p:cNvGrpSpPr/>
          <p:nvPr/>
        </p:nvGrpSpPr>
        <p:grpSpPr>
          <a:xfrm>
            <a:off x="1373505" y="4077335"/>
            <a:ext cx="6344285" cy="2454910"/>
            <a:chOff x="1120" y="2880"/>
            <a:chExt cx="12089" cy="5640"/>
          </a:xfrm>
        </p:grpSpPr>
        <p:pic>
          <p:nvPicPr>
            <p:cNvPr id="48131" name="图片 2"/>
            <p:cNvPicPr>
              <a:picLocks noChangeAspect="1"/>
            </p:cNvPicPr>
            <p:nvPr/>
          </p:nvPicPr>
          <p:blipFill>
            <a:blip r:embed="rId4"/>
            <a:stretch>
              <a:fillRect/>
            </a:stretch>
          </p:blipFill>
          <p:spPr>
            <a:xfrm>
              <a:off x="1120" y="2880"/>
              <a:ext cx="5095" cy="5640"/>
            </a:xfrm>
            <a:prstGeom prst="rect">
              <a:avLst/>
            </a:prstGeom>
            <a:noFill/>
            <a:ln w="9525">
              <a:noFill/>
            </a:ln>
          </p:spPr>
        </p:pic>
        <p:pic>
          <p:nvPicPr>
            <p:cNvPr id="48132" name="图片 3"/>
            <p:cNvPicPr>
              <a:picLocks noChangeAspect="1"/>
            </p:cNvPicPr>
            <p:nvPr/>
          </p:nvPicPr>
          <p:blipFill>
            <a:blip r:embed="rId5"/>
            <a:stretch>
              <a:fillRect/>
            </a:stretch>
          </p:blipFill>
          <p:spPr>
            <a:xfrm>
              <a:off x="8175" y="2880"/>
              <a:ext cx="5035" cy="5640"/>
            </a:xfrm>
            <a:prstGeom prst="rect">
              <a:avLst/>
            </a:prstGeom>
            <a:noFill/>
            <a:ln w="9525">
              <a:noFill/>
            </a:ln>
          </p:spPr>
        </p:pic>
      </p:grpSp>
      <p:sp>
        <p:nvSpPr>
          <p:cNvPr id="6" name="文本框 5"/>
          <p:cNvSpPr txBox="1"/>
          <p:nvPr/>
        </p:nvSpPr>
        <p:spPr>
          <a:xfrm>
            <a:off x="827405" y="1845310"/>
            <a:ext cx="7574280" cy="1938020"/>
          </a:xfrm>
          <a:prstGeom prst="rect">
            <a:avLst/>
          </a:prstGeom>
          <a:noFill/>
        </p:spPr>
        <p:txBody>
          <a:bodyPr wrap="square" rtlCol="0" anchor="t">
            <a:spAutoFit/>
          </a:bodyPr>
          <a:lstStyle/>
          <a:p>
            <a:pPr>
              <a:lnSpc>
                <a:spcPct val="150000"/>
              </a:lnSpc>
            </a:pPr>
            <a:r>
              <a:rPr lang="en-US" altLang="zh-CN" sz="2000" dirty="0">
                <a:latin typeface="微软雅黑" panose="020B0503020204020204" charset="-122"/>
                <a:ea typeface="微软雅黑" panose="020B0503020204020204" charset="-122"/>
              </a:rPr>
              <a:t>       </a:t>
            </a:r>
            <a:r>
              <a:rPr lang="zh-CN" altLang="en-US" sz="2000" dirty="0">
                <a:latin typeface="微软雅黑" panose="020B0503020204020204" charset="-122"/>
                <a:ea typeface="微软雅黑" panose="020B0503020204020204" charset="-122"/>
              </a:rPr>
              <a:t>古代阿拉伯学者阿维森纳曾把一胎所生的两只羊羔置于不同的外界环境中生活：一只小羊羔随羊群在水草地快乐地生活；而在另一只羊羔旁拴了一只狼，它总是看到自己面前那只野兽的威胁，在极度惊恐的状态下，根本吃不下东西，不久就因恐慌而死去。</a:t>
            </a:r>
          </a:p>
        </p:txBody>
      </p:sp>
    </p:spTree>
    <p:custDataLst>
      <p:tags r:id="rId1"/>
    </p:custData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683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ID" val="custom20186838_8"/>
  <p:tag name="KSO_WM_TEMPLATE_SUBCATEGORY" val="0"/>
  <p:tag name="KSO_WM_SLIDE_TYPE" val="text"/>
  <p:tag name="KSO_WM_SLIDE_SUBTYPE" val="diag"/>
  <p:tag name="KSO_WM_SLIDE_ITEM_CNT" val="2"/>
  <p:tag name="KSO_WM_SLIDE_INDEX" val="8"/>
  <p:tag name="KSO_WM_SLIDE_SIZE" val="601.019*95.7948"/>
  <p:tag name="KSO_WM_SLIDE_POSITION" val="59.4904*228.556"/>
  <p:tag name="KSO_WM_DIAGRAM_GROUP_CODE" val="m1-1"/>
  <p:tag name="KSO_WM_SLIDE_DIAGTYPE" val="m"/>
  <p:tag name="KSO_WM_TAG_VERSION" val="1.0"/>
  <p:tag name="KSO_WM_BEAUTIFY_FLAG" val="#wm#"/>
  <p:tag name="KSO_WM_TEMPLATE_CATEGORY" val="custom"/>
  <p:tag name="KSO_WM_TEMPLATE_INDEX" val="20186838"/>
  <p:tag name="KSO_WM_SLIDE_LAYOUT" val="a_m"/>
  <p:tag name="KSO_WM_SLIDE_LAYOUT_CNT" val="1_1"/>
  <p:tag name="KSO_WM_SPECIAL_SOURCE" val="bdnull"/>
</p:tagLst>
</file>

<file path=ppt/tags/tag10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custom20186838_8*m_h_f*1_2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2.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custom20186838_8*m_h_f*1_1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custom20186838_8*m_h_f*1_1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custom20186838_8*m_i*1_1"/>
  <p:tag name="KSO_WM_TEMPLATE_CATEGORY" val="custom"/>
  <p:tag name="KSO_WM_TEMPLATE_INDEX" val="20186838"/>
  <p:tag name="KSO_WM_UNIT_LAYERLEVEL" val="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custom20186838_8*m_i*1_2"/>
  <p:tag name="KSO_WM_TEMPLATE_CATEGORY" val="custom"/>
  <p:tag name="KSO_WM_TEMPLATE_INDEX" val="20186838"/>
  <p:tag name="KSO_WM_UNIT_LAYERLEVEL" val="1_1"/>
  <p:tag name="KSO_WM_TAG_VERSION" val="1.0"/>
  <p:tag name="KSO_WM_BEAUTIFY_FLAG" val="#wm#"/>
  <p:tag name="KSO_WM_UNIT_TEXT_FILL_FORE_SCHEMECOLOR_INDEX" val="15"/>
  <p:tag name="KSO_WM_UNIT_TEXT_FILL_TYPE" val="1"/>
  <p:tag name="KSO_WM_UNIT_USESOURCEFORMAT_APPLY" val="1"/>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custom20186838_8*m_i*1_3"/>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custom20186838_8*m_i*1_4"/>
  <p:tag name="KSO_WM_TEMPLATE_CATEGORY" val="custom"/>
  <p:tag name="KSO_WM_TEMPLATE_INDEX" val="20186838"/>
  <p:tag name="KSO_WM_UNIT_LAYERLEVEL" val="1_1"/>
  <p:tag name="KSO_WM_TAG_VERSION" val="1.0"/>
  <p:tag name="KSO_WM_BEAUTIFY_FLAG" val="#wm#"/>
  <p:tag name="KSO_WM_UNIT_TEXT_FILL_FORE_SCHEMECOLOR_INDEX" val="15"/>
  <p:tag name="KSO_WM_UNIT_TEXT_FILL_TYPE" val="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custom20186838_8*m_i*1_1"/>
  <p:tag name="KSO_WM_TEMPLATE_CATEGORY" val="custom"/>
  <p:tag name="KSO_WM_TEMPLATE_INDEX" val="20186838"/>
  <p:tag name="KSO_WM_UNIT_LAYERLEVEL" val="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custom20186838_8*m_i*1_2"/>
  <p:tag name="KSO_WM_TEMPLATE_CATEGORY" val="custom"/>
  <p:tag name="KSO_WM_TEMPLATE_INDEX" val="20186838"/>
  <p:tag name="KSO_WM_UNIT_LAYERLEVEL" val="1_1"/>
  <p:tag name="KSO_WM_TAG_VERSION" val="1.0"/>
  <p:tag name="KSO_WM_BEAUTIFY_FLAG" val="#wm#"/>
  <p:tag name="KSO_WM_UNIT_TEXT_FILL_FORE_SCHEMECOLOR_INDEX" val="15"/>
  <p:tag name="KSO_WM_UNIT_TEXT_FILL_TYPE" val="1"/>
  <p:tag name="KSO_WM_UNIT_USESOURCEFORMAT_APPLY" val="1"/>
</p:tagLst>
</file>

<file path=ppt/tags/tag112.xml><?xml version="1.0" encoding="utf-8"?>
<p:tagLst xmlns:a="http://schemas.openxmlformats.org/drawingml/2006/main" xmlns:r="http://schemas.openxmlformats.org/officeDocument/2006/relationships" xmlns:p="http://schemas.openxmlformats.org/presentationml/2006/main">
  <p:tag name="KSO_WM_SLIDE_ID" val="custom20186838_9"/>
  <p:tag name="KSO_WM_TEMPLATE_SUBCATEGORY" val="0"/>
  <p:tag name="KSO_WM_SLIDE_TYPE" val="text"/>
  <p:tag name="KSO_WM_SLIDE_SUBTYPE" val="diag"/>
  <p:tag name="KSO_WM_SLIDE_ITEM_CNT" val="3"/>
  <p:tag name="KSO_WM_SLIDE_INDEX" val="9"/>
  <p:tag name="KSO_WM_SLIDE_SIZE" val="573.296*276.565"/>
  <p:tag name="KSO_WM_SLIDE_POSITION" val="73.3519*169.382"/>
  <p:tag name="KSO_WM_DIAGRAM_GROUP_CODE" val="m1-1"/>
  <p:tag name="KSO_WM_SLIDE_DIAGTYPE" val="m"/>
  <p:tag name="KSO_WM_TAG_VERSION" val="1.0"/>
  <p:tag name="KSO_WM_BEAUTIFY_FLAG" val="#wm#"/>
  <p:tag name="KSO_WM_TEMPLATE_CATEGORY" val="custom"/>
  <p:tag name="KSO_WM_TEMPLATE_INDEX" val="20186838"/>
  <p:tag name="KSO_WM_SLIDE_LAYOUT" val="a_m"/>
  <p:tag name="KSO_WM_SLIDE_LAYOUT_CNT" val="1_1"/>
  <p:tag name="KSO_WM_SPECIAL_SOURCE" val="bdnull"/>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custom20186838_9*m_i*1_1"/>
  <p:tag name="KSO_WM_TEMPLATE_CATEGORY" val="custom"/>
  <p:tag name="KSO_WM_TEMPLATE_INDEX" val="20186838"/>
  <p:tag name="KSO_WM_UNIT_LAYERLEVEL" val="1_1"/>
  <p:tag name="KSO_WM_TAG_VERSION" val="1.0"/>
  <p:tag name="KSO_WM_BEAUTIFY_FLAG" val="#wm#"/>
  <p:tag name="KSO_WM_UNIT_FILL_FORE_SCHEMECOLOR_INDEX" val="7"/>
  <p:tag name="KSO_WM_UNIT_FILL_TYPE" val="1"/>
  <p:tag name="KSO_WM_UNIT_TEXT_FILL_FORE_SCHEMECOLOR_INDEX" val="15"/>
  <p:tag name="KSO_WM_UNIT_TEXT_FILL_TYPE" val="1"/>
  <p:tag name="KSO_WM_UNIT_USESOURCEFORMAT_APPLY" val="1"/>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custom20186838_9*m_i*1_3"/>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15"/>
  <p:tag name="KSO_WM_UNIT_TEXT_FILL_TYPE" val="1"/>
  <p:tag name="KSO_WM_UNIT_USESOURCEFORMAT_APPLY" val="1"/>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custom20186838_9*m_i*1_5"/>
  <p:tag name="KSO_WM_TEMPLATE_CATEGORY" val="custom"/>
  <p:tag name="KSO_WM_TEMPLATE_INDEX" val="20186838"/>
  <p:tag name="KSO_WM_UNIT_LAYERLEVEL" val="1_1"/>
  <p:tag name="KSO_WM_TAG_VERSION" val="1.0"/>
  <p:tag name="KSO_WM_BEAUTIFY_FLAG" val="#wm#"/>
  <p:tag name="KSO_WM_UNIT_FILL_FORE_SCHEMECOLOR_INDEX" val="6"/>
  <p:tag name="KSO_WM_UNIT_FILL_TYPE" val="1"/>
  <p:tag name="KSO_WM_UNIT_TEXT_FILL_FORE_SCHEMECOLOR_INDEX" val="15"/>
  <p:tag name="KSO_WM_UNIT_TEXT_FILL_TYPE" val="1"/>
  <p:tag name="KSO_WM_UNIT_USESOURCEFORMAT_APPLY" val="1"/>
</p:tagLst>
</file>

<file path=ppt/tags/tag117.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custom20186838_9*m_h_f*1_1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8.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custom20186838_9*m_h_f*1_3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9.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custom20186838_9*m_h_f*1_2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SLIDE_ID" val="custom20186838_3"/>
  <p:tag name="KSO_WM_TEMPLATE_SUBCATEGORY" val="0"/>
  <p:tag name="KSO_WM_SLIDE_TYPE" val="text"/>
  <p:tag name="KSO_WM_SLIDE_SUBTYPE" val="pureTxt"/>
  <p:tag name="KSO_WM_SLIDE_ITEM_CNT" val="0"/>
  <p:tag name="KSO_WM_SLIDE_INDEX" val="3"/>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2"/>
  <p:tag name="KSO_WM_SPECIAL_SOURCE" val="bdnull"/>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SLIDE_ID" val="custom20186838_3"/>
  <p:tag name="KSO_WM_TEMPLATE_SUBCATEGORY" val="0"/>
  <p:tag name="KSO_WM_SLIDE_TYPE" val="text"/>
  <p:tag name="KSO_WM_SLIDE_SUBTYPE" val="pureTxt"/>
  <p:tag name="KSO_WM_SLIDE_ITEM_CNT" val="0"/>
  <p:tag name="KSO_WM_SLIDE_INDEX" val="3"/>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2"/>
  <p:tag name="KSO_WM_SPECIAL_SOURCE" val="bdnull"/>
</p:tagLst>
</file>

<file path=ppt/tags/tag125.xml><?xml version="1.0" encoding="utf-8"?>
<p:tagLst xmlns:a="http://schemas.openxmlformats.org/drawingml/2006/main" xmlns:r="http://schemas.openxmlformats.org/officeDocument/2006/relationships" xmlns:p="http://schemas.openxmlformats.org/presentationml/2006/main">
  <p:tag name="KSO_WM_COMBINE_RELATE_SLIDE_ID" val="background20177672_13"/>
  <p:tag name="KSO_WM_SLIDE_ID" val="custom20186838_23"/>
  <p:tag name="KSO_WM_TEMPLATE_SUBCATEGORY" val="0"/>
  <p:tag name="KSO_WM_SLIDE_TYPE" val="endPage"/>
  <p:tag name="KSO_WM_SLIDE_SUBTYPE" val="pureTxt"/>
  <p:tag name="KSO_WM_SLIDE_ITEM_CNT" val="0"/>
  <p:tag name="KSO_WM_SLIDE_INDEX" val="23"/>
  <p:tag name="KSO_WM_TAG_VERSION" val="1.0"/>
  <p:tag name="KSO_WM_BEAUTIFY_FLAG" val="#wm#"/>
  <p:tag name="KSO_WM_TEMPLATE_CATEGORY" val="custom"/>
  <p:tag name="KSO_WM_TEMPLATE_INDEX" val="20186838"/>
  <p:tag name="KSO_WM_SLIDE_LAYOUT" val="a_f"/>
  <p:tag name="KSO_WM_SLIDE_LAYOUT_CNT" val="1_1"/>
  <p:tag name="KSO_WM_SPECIAL_SOURCE" val="bdnull"/>
</p:tagLst>
</file>

<file path=ppt/tags/tag12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谢谢观看"/>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86838_23*a*1"/>
  <p:tag name="KSO_WM_TEMPLATE_CATEGORY" val="custom"/>
  <p:tag name="KSO_WM_TEMPLATE_INDEX" val="20186838"/>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683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TEMPLATE_THUMBS_INDEX" val="1、6、10、16、19、20、23"/>
  <p:tag name="KSO_WM_SLIDE_ID" val="custom2018683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6838"/>
  <p:tag name="KSO_WM_SLIDE_LAYOUT" val="a_b"/>
  <p:tag name="KSO_WM_SLIDE_LAYOUT_CNT" val="1_1"/>
  <p:tag name="KSO_WM_SLIDE_MODEL_TYPE" val="cover"/>
  <p:tag name="KSO_WM_SPECIAL_SOURCE" val="bdnull"/>
</p:tagLst>
</file>

<file path=ppt/tags/tag4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黄色简约通用模板"/>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186838_1*a*1"/>
  <p:tag name="KSO_WM_TEMPLATE_CATEGORY" val="custom"/>
  <p:tag name="KSO_WM_TEMPLATE_INDEX" val="2018683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Lorem ipsum dolor sit amet, consectetur"/>
  <p:tag name="KSO_WM_UNIT_NOCLEAR" val="0"/>
  <p:tag name="KSO_WM_UNIT_VALUE" val="36"/>
  <p:tag name="KSO_WM_UNIT_HIGHLIGHT" val="0"/>
  <p:tag name="KSO_WM_UNIT_COMPATIBLE" val="0"/>
  <p:tag name="KSO_WM_UNIT_DIAGRAM_ISNUMVISUAL" val="0"/>
  <p:tag name="KSO_WM_UNIT_DIAGRAM_ISREFERUNIT" val="0"/>
  <p:tag name="KSO_WM_UNIT_TYPE" val="b"/>
  <p:tag name="KSO_WM_UNIT_INDEX" val="1"/>
  <p:tag name="KSO_WM_UNIT_ID" val="custom20186838_1*b*1"/>
  <p:tag name="KSO_WM_TEMPLATE_CATEGORY" val="custom"/>
  <p:tag name="KSO_WM_TEMPLATE_INDEX" val="2018683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SLIDE_ID" val="custom20186838_2"/>
  <p:tag name="KSO_WM_TEMPLATE_SUBCATEGORY" val="0"/>
  <p:tag name="KSO_WM_SLIDE_TYPE" val="text"/>
  <p:tag name="KSO_WM_SLIDE_SUBTYPE" val="pureTxt"/>
  <p:tag name="KSO_WM_SLIDE_ITEM_CNT" val="0"/>
  <p:tag name="KSO_WM_SLIDE_INDEX" val="2"/>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1"/>
  <p:tag name="KSO_WM_SPECIAL_SOURCE" val="bdnull"/>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SLIDE_ID" val="custom20186838_2"/>
  <p:tag name="KSO_WM_TEMPLATE_SUBCATEGORY" val="0"/>
  <p:tag name="KSO_WM_SLIDE_TYPE" val="text"/>
  <p:tag name="KSO_WM_SLIDE_SUBTYPE" val="pureTxt"/>
  <p:tag name="KSO_WM_SLIDE_ITEM_CNT" val="0"/>
  <p:tag name="KSO_WM_SLIDE_INDEX" val="2"/>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1"/>
  <p:tag name="KSO_WM_SPECIAL_SOURCE" val="bdnull"/>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SLIDE_ID" val="custom20186838_2"/>
  <p:tag name="KSO_WM_TEMPLATE_SUBCATEGORY" val="0"/>
  <p:tag name="KSO_WM_SLIDE_TYPE" val="text"/>
  <p:tag name="KSO_WM_SLIDE_SUBTYPE" val="pureTxt"/>
  <p:tag name="KSO_WM_SLIDE_ITEM_CNT" val="0"/>
  <p:tag name="KSO_WM_SLIDE_INDEX" val="2"/>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1"/>
  <p:tag name="KSO_WM_SPECIAL_SOURCE" val="bdnull"/>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2"/>
  <p:tag name="KSO_WM_SLIDE_INDEX" val="23"/>
  <p:tag name="KSO_WM_SLIDE_SIZE" val="339.812*278.259"/>
  <p:tag name="KSO_WM_SLIDE_POSITION" val="309.913*160.918"/>
  <p:tag name="KSO_WM_DIAGRAM_GROUP_CODE" val="l1-3"/>
  <p:tag name="KSO_WM_SLIDE_DIAGTYPE" val="l"/>
  <p:tag name="KSO_WM_TAG_VERSION" val="1.0"/>
  <p:tag name="KSO_WM_BEAUTIFY_FLAG" val="#wm#"/>
  <p:tag name="KSO_WM_SLIDE_LAYOUT" val="a_i_l"/>
  <p:tag name="KSO_WM_SLIDE_LAYOUT_CNT" val="1_1_1"/>
  <p:tag name="KSO_WM_TEMPLATE_MASTER_TYPE" val="1"/>
  <p:tag name="KSO_WM_TEMPLATE_COLOR_TYPE" val="1"/>
  <p:tag name="KSO_WM_TEMPLATE_CATEGORY" val="custom"/>
  <p:tag name="KSO_WM_TEMPLATE_INDEX" val="20204251"/>
  <p:tag name="KSO_WM_SLIDE_ID" val="custom20204251_23"/>
  <p:tag name="KSO_WM_SPECIAL_SOURCE" val="bdnull"/>
</p:tagLst>
</file>

<file path=ppt/tags/tag58.xml><?xml version="1.0" encoding="utf-8"?>
<p:tagLst xmlns:a="http://schemas.openxmlformats.org/drawingml/2006/main" xmlns:r="http://schemas.openxmlformats.org/officeDocument/2006/relationships" xmlns:p="http://schemas.openxmlformats.org/presentationml/2006/main">
  <p:tag name="KSO_WM_UNIT_SUBTYPE" val="h"/>
  <p:tag name="KSO_WM_UNIT_TYPE" val="i"/>
  <p:tag name="KSO_WM_UNIT_INDEX" val="1"/>
  <p:tag name="KSO_WM_TEMPLATE_CATEGORY" val="custom"/>
  <p:tag name="KSO_WM_TEMPLATE_INDEX" val="20204251"/>
  <p:tag name="KSO_WM_UNIT_ID" val="custom20204251_23*i*1"/>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BK_DARK_LIGHT" val="2"/>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9.xml><?xml version="1.0" encoding="utf-8"?>
<p:tagLst xmlns:a="http://schemas.openxmlformats.org/drawingml/2006/main" xmlns:r="http://schemas.openxmlformats.org/officeDocument/2006/relationships" xmlns:p="http://schemas.openxmlformats.org/presentationml/2006/main">
  <p:tag name="KSO_WM_UNIT_SUBTYPE" val="h"/>
  <p:tag name="KSO_WM_UNIT_TYPE" val="i"/>
  <p:tag name="KSO_WM_UNIT_INDEX" val="1"/>
  <p:tag name="KSO_WM_TEMPLATE_CATEGORY" val="custom"/>
  <p:tag name="KSO_WM_TEMPLATE_INDEX" val="20204251"/>
  <p:tag name="KSO_WM_UNIT_ID" val="custom20204251_23*i*1"/>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BK_DARK_LIGHT" val="2"/>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6、10、16、19、20、23"/>
  <p:tag name="KSO_WM_TEMPLATE_SUBCATEGORY" val="0"/>
  <p:tag name="KSO_WM_TAG_VERSION" val="1.0"/>
  <p:tag name="KSO_WM_BEAUTIFY_FLAG" val="#wm#"/>
  <p:tag name="KSO_WM_TEMPLATE_CATEGORY" val="custom"/>
  <p:tag name="KSO_WM_TEMPLATE_INDEX" val="20186838"/>
</p:tagLst>
</file>

<file path=ppt/tags/tag60.xml><?xml version="1.0" encoding="utf-8"?>
<p:tagLst xmlns:a="http://schemas.openxmlformats.org/drawingml/2006/main" xmlns:r="http://schemas.openxmlformats.org/officeDocument/2006/relationships" xmlns:p="http://schemas.openxmlformats.org/presentationml/2006/main">
  <p:tag name="KSO_WM_SLIDE_ID" val="custom20186838_2"/>
  <p:tag name="KSO_WM_TEMPLATE_SUBCATEGORY" val="0"/>
  <p:tag name="KSO_WM_SLIDE_TYPE" val="text"/>
  <p:tag name="KSO_WM_SLIDE_SUBTYPE" val="pureTxt"/>
  <p:tag name="KSO_WM_SLIDE_ITEM_CNT" val="0"/>
  <p:tag name="KSO_WM_SLIDE_INDEX" val="2"/>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1"/>
  <p:tag name="KSO_WM_SPECIAL_SOURCE" val="bdnull"/>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518"/>
  <p:tag name="KSO_WM_UNIT_HIGHLIGHT" val="0"/>
  <p:tag name="KSO_WM_UNIT_COMPATIBLE" val="0"/>
  <p:tag name="KSO_WM_UNIT_DIAGRAM_ISNUMVISUAL" val="0"/>
  <p:tag name="KSO_WM_UNIT_DIAGRAM_ISREFERUNIT" val="0"/>
  <p:tag name="KSO_WM_UNIT_TYPE" val="f"/>
  <p:tag name="KSO_WM_UNIT_INDEX" val="1"/>
  <p:tag name="KSO_WM_UNIT_ID" val="custom20186838_2*f*1"/>
  <p:tag name="KSO_WM_TEMPLATE_CATEGORY" val="custom"/>
  <p:tag name="KSO_WM_TEMPLATE_INDEX" val="20186838"/>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186838_3"/>
  <p:tag name="KSO_WM_TEMPLATE_SUBCATEGORY" val="0"/>
  <p:tag name="KSO_WM_SLIDE_TYPE" val="text"/>
  <p:tag name="KSO_WM_SLIDE_SUBTYPE" val="pureTxt"/>
  <p:tag name="KSO_WM_SLIDE_ITEM_CNT" val="0"/>
  <p:tag name="KSO_WM_SLIDE_INDEX" val="3"/>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2"/>
  <p:tag name="KSO_WM_SPECIAL_SOURCE" val="bdnull"/>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4251_13*i*1"/>
  <p:tag name="KSO_WM_TEMPLATE_CATEGORY" val="custom"/>
  <p:tag name="KSO_WM_TEMPLATE_INDEX" val="20204251"/>
  <p:tag name="KSO_WM_UNIT_LAYERLEVEL" val="1"/>
  <p:tag name="KSO_WM_TAG_VERSION" val="1.0"/>
  <p:tag name="KSO_WM_BEAUTIFY_FLAG" val="#wm#"/>
  <p:tag name="KSO_WM_DIAGRAM_GROUP_CODE" val="l1-2"/>
  <p:tag name="KSO_WM_UNIT_TYPE" val="i"/>
  <p:tag name="KSO_WM_UNIT_INDEX" val="1"/>
  <p:tag name="KSO_WM_UNIT_BLOCK" val="0"/>
  <p:tag name="KSO_WM_UNIT_SUBTYPE" val="h"/>
  <p:tag name="KSO_WM_UNIT_BK_DARK_LIGHT" val="2"/>
  <p:tag name="KSO_WM_UNIT_FILL_FORE_SCHEMECOLOR_INDEX" val="15"/>
  <p:tag name="KSO_WM_UNIT_FILL_TYPE" val="1"/>
  <p:tag name="KSO_WM_UNIT_TEXT_FILL_FORE_SCHEMECOLOR_INDEX" val="2"/>
  <p:tag name="KSO_WM_UNIT_TEXT_FILL_TYPE" val="1"/>
  <p:tag name="KSO_WM_UNIT_USESOURCEFORMAT_APPLY" val="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LAYERLEVEL" val="1_1_1"/>
  <p:tag name="KSO_WM_TAG_VERSION" val="1.0"/>
  <p:tag name="KSO_WM_BEAUTIFY_FLAG" val="#wm#"/>
  <p:tag name="KSO_WM_TEMPLATE_CATEGORY" val="custom"/>
  <p:tag name="KSO_WM_TEMPLATE_INDEX" val="20204251"/>
  <p:tag name="KSO_WM_UNIT_ID" val="custom20204251_25*l_h_i*1_3_1"/>
  <p:tag name="KSO_WM_UNIT_FILL_FORE_SCHEMECOLOR_INDEX" val="7"/>
  <p:tag name="KSO_WM_UNIT_FILL_TYPE" val="1"/>
  <p:tag name="KSO_WM_UNIT_TEXT_FILL_FORE_SCHEMECOLOR_INDEX" val="13"/>
  <p:tag name="KSO_WM_UNIT_TEXT_FILL_TYPE" val="1"/>
  <p:tag name="KSO_WM_UNIT_USESOURCEFORMAT_APPLY" val="1"/>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2"/>
  <p:tag name="KSO_WM_UNIT_LAYERLEVEL" val="1_1_1"/>
  <p:tag name="KSO_WM_TAG_VERSION" val="1.0"/>
  <p:tag name="KSO_WM_BEAUTIFY_FLAG" val="#wm#"/>
  <p:tag name="KSO_WM_TEMPLATE_CATEGORY" val="custom"/>
  <p:tag name="KSO_WM_TEMPLATE_INDEX" val="20204251"/>
  <p:tag name="KSO_WM_UNIT_ID" val="custom20204251_25*l_h_i*1_3_2"/>
  <p:tag name="KSO_WM_UNIT_FILL_FORE_SCHEMECOLOR_INDEX" val="14"/>
  <p:tag name="KSO_WM_UNIT_FILL_TYPE" val="1"/>
  <p:tag name="KSO_WM_UNIT_TEXT_FILL_FORE_SCHEMECOLOR_INDEX" val="13"/>
  <p:tag name="KSO_WM_UNIT_TEXT_FILL_TYPE" val="1"/>
  <p:tag name="KSO_WM_UNIT_USESOURCEFORMAT_APPLY" val="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3"/>
  <p:tag name="KSO_WM_UNIT_LAYERLEVEL" val="1_1_1"/>
  <p:tag name="KSO_WM_TAG_VERSION" val="1.0"/>
  <p:tag name="KSO_WM_BEAUTIFY_FLAG" val="#wm#"/>
  <p:tag name="KSO_WM_TEMPLATE_CATEGORY" val="custom"/>
  <p:tag name="KSO_WM_TEMPLATE_INDEX" val="20204251"/>
  <p:tag name="KSO_WM_UNIT_ID" val="custom20204251_25*l_h_i*1_3_3"/>
  <p:tag name="KSO_WM_UNIT_TEXT_FILL_FORE_SCHEMECOLOR_INDEX" val="13"/>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0"/>
  <p:tag name="KSO_WM_UNIT_ID" val="_1*i*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1"/>
  <p:tag name="KSO_WM_UNIT_LAYERLEVEL" val="1_1_1"/>
  <p:tag name="KSO_WM_TAG_VERSION" val="1.0"/>
  <p:tag name="KSO_WM_BEAUTIFY_FLAG" val="#wm#"/>
  <p:tag name="KSO_WM_TEMPLATE_CATEGORY" val="custom"/>
  <p:tag name="KSO_WM_TEMPLATE_INDEX" val="20204251"/>
  <p:tag name="KSO_WM_UNIT_ID" val="custom20204251_25*l_h_i*1_4_1"/>
  <p:tag name="KSO_WM_UNIT_FILL_FORE_SCHEMECOLOR_INDEX" val="8"/>
  <p:tag name="KSO_WM_UNIT_FILL_TYPE" val="1"/>
  <p:tag name="KSO_WM_UNIT_TEXT_FILL_FORE_SCHEMECOLOR_INDEX" val="13"/>
  <p:tag name="KSO_WM_UNIT_TEXT_FILL_TYPE" val="1"/>
  <p:tag name="KSO_WM_UNIT_USESOURCEFORMAT_APPLY" val="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2"/>
  <p:tag name="KSO_WM_UNIT_LAYERLEVEL" val="1_1_1"/>
  <p:tag name="KSO_WM_TAG_VERSION" val="1.0"/>
  <p:tag name="KSO_WM_BEAUTIFY_FLAG" val="#wm#"/>
  <p:tag name="KSO_WM_TEMPLATE_CATEGORY" val="custom"/>
  <p:tag name="KSO_WM_TEMPLATE_INDEX" val="20204251"/>
  <p:tag name="KSO_WM_UNIT_ID" val="custom20204251_25*l_h_i*1_4_2"/>
  <p:tag name="KSO_WM_UNIT_FILL_FORE_SCHEMECOLOR_INDEX" val="14"/>
  <p:tag name="KSO_WM_UNIT_FILL_TYPE" val="1"/>
  <p:tag name="KSO_WM_UNIT_TEXT_FILL_FORE_SCHEMECOLOR_INDEX" val="13"/>
  <p:tag name="KSO_WM_UNIT_TEXT_FILL_TYPE" val="1"/>
  <p:tag name="KSO_WM_UNIT_USESOURCEFORMAT_APPLY" val="1"/>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3"/>
  <p:tag name="KSO_WM_UNIT_LAYERLEVEL" val="1_1_1"/>
  <p:tag name="KSO_WM_TAG_VERSION" val="1.0"/>
  <p:tag name="KSO_WM_BEAUTIFY_FLAG" val="#wm#"/>
  <p:tag name="KSO_WM_TEMPLATE_CATEGORY" val="custom"/>
  <p:tag name="KSO_WM_TEMPLATE_INDEX" val="20204251"/>
  <p:tag name="KSO_WM_UNIT_ID" val="custom20204251_25*l_h_i*1_4_3"/>
  <p:tag name="KSO_WM_UNIT_TEXT_FILL_FORE_SCHEMECOLOR_INDEX" val="13"/>
  <p:tag name="KSO_WM_UNIT_TEXT_FILL_TYPE" val="1"/>
  <p:tag name="KSO_WM_UNIT_USESOURCEFORMAT_APPLY" val="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LAYERLEVEL" val="1_1_1"/>
  <p:tag name="KSO_WM_TAG_VERSION" val="1.0"/>
  <p:tag name="KSO_WM_BEAUTIFY_FLAG" val="#wm#"/>
  <p:tag name="KSO_WM_TEMPLATE_CATEGORY" val="custom"/>
  <p:tag name="KSO_WM_TEMPLATE_INDEX" val="20204251"/>
  <p:tag name="KSO_WM_UNIT_ID" val="custom20204251_25*l_h_i*1_1_1"/>
  <p:tag name="KSO_WM_UNIT_FILL_FORE_SCHEMECOLOR_INDEX" val="5"/>
  <p:tag name="KSO_WM_UNIT_FILL_TYPE" val="1"/>
  <p:tag name="KSO_WM_UNIT_TEXT_FILL_FORE_SCHEMECOLOR_INDEX" val="13"/>
  <p:tag name="KSO_WM_UNIT_TEXT_FILL_TYPE" val="1"/>
  <p:tag name="KSO_WM_UNIT_USESOURCEFORMAT_APPLY" val="1"/>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2"/>
  <p:tag name="KSO_WM_UNIT_LAYERLEVEL" val="1_1_1"/>
  <p:tag name="KSO_WM_TAG_VERSION" val="1.0"/>
  <p:tag name="KSO_WM_BEAUTIFY_FLAG" val="#wm#"/>
  <p:tag name="KSO_WM_TEMPLATE_CATEGORY" val="custom"/>
  <p:tag name="KSO_WM_TEMPLATE_INDEX" val="20204251"/>
  <p:tag name="KSO_WM_UNIT_ID" val="custom20204251_25*l_h_i*1_1_2"/>
  <p:tag name="KSO_WM_UNIT_FILL_FORE_SCHEMECOLOR_INDEX" val="14"/>
  <p:tag name="KSO_WM_UNIT_FILL_TYPE" val="1"/>
  <p:tag name="KSO_WM_UNIT_TEXT_FILL_FORE_SCHEMECOLOR_INDEX" val="13"/>
  <p:tag name="KSO_WM_UNIT_TEXT_FILL_TYPE" val="1"/>
  <p:tag name="KSO_WM_UNIT_USESOURCEFORMAT_APPLY" val="1"/>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3"/>
  <p:tag name="KSO_WM_UNIT_LAYERLEVEL" val="1_1_1"/>
  <p:tag name="KSO_WM_TAG_VERSION" val="1.0"/>
  <p:tag name="KSO_WM_BEAUTIFY_FLAG" val="#wm#"/>
  <p:tag name="KSO_WM_TEMPLATE_CATEGORY" val="custom"/>
  <p:tag name="KSO_WM_TEMPLATE_INDEX" val="20204251"/>
  <p:tag name="KSO_WM_UNIT_ID" val="custom20204251_25*l_h_i*1_1_3"/>
  <p:tag name="KSO_WM_UNIT_TEXT_FILL_FORE_SCHEMECOLOR_INDEX" val="13"/>
  <p:tag name="KSO_WM_UNIT_TEXT_FILL_TYPE" val="1"/>
  <p:tag name="KSO_WM_UNIT_USESOURCEFORMAT_APPLY" val="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LAYERLEVEL" val="1_1_1"/>
  <p:tag name="KSO_WM_TAG_VERSION" val="1.0"/>
  <p:tag name="KSO_WM_BEAUTIFY_FLAG" val="#wm#"/>
  <p:tag name="KSO_WM_TEMPLATE_CATEGORY" val="custom"/>
  <p:tag name="KSO_WM_TEMPLATE_INDEX" val="20204251"/>
  <p:tag name="KSO_WM_UNIT_ID" val="custom20204251_25*l_h_i*1_2_1"/>
  <p:tag name="KSO_WM_UNIT_FILL_FORE_SCHEMECOLOR_INDEX" val="6"/>
  <p:tag name="KSO_WM_UNIT_FILL_TYPE" val="1"/>
  <p:tag name="KSO_WM_UNIT_TEXT_FILL_FORE_SCHEMECOLOR_INDEX" val="13"/>
  <p:tag name="KSO_WM_UNIT_TEXT_FILL_TYPE" val="1"/>
  <p:tag name="KSO_WM_UNIT_USESOURCEFORMAT_APPLY"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2"/>
  <p:tag name="KSO_WM_UNIT_LAYERLEVEL" val="1_1_1"/>
  <p:tag name="KSO_WM_TAG_VERSION" val="1.0"/>
  <p:tag name="KSO_WM_BEAUTIFY_FLAG" val="#wm#"/>
  <p:tag name="KSO_WM_TEMPLATE_CATEGORY" val="custom"/>
  <p:tag name="KSO_WM_TEMPLATE_INDEX" val="20204251"/>
  <p:tag name="KSO_WM_UNIT_ID" val="custom20204251_25*l_h_i*1_2_2"/>
  <p:tag name="KSO_WM_UNIT_FILL_FORE_SCHEMECOLOR_INDEX" val="14"/>
  <p:tag name="KSO_WM_UNIT_FILL_TYPE" val="1"/>
  <p:tag name="KSO_WM_UNIT_TEXT_FILL_FORE_SCHEMECOLOR_INDEX" val="13"/>
  <p:tag name="KSO_WM_UNIT_TEXT_FILL_TYPE" val="1"/>
  <p:tag name="KSO_WM_UNIT_USESOURCEFORMAT_APPLY"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3"/>
  <p:tag name="KSO_WM_UNIT_LAYERLEVEL" val="1_1_1"/>
  <p:tag name="KSO_WM_TAG_VERSION" val="1.0"/>
  <p:tag name="KSO_WM_BEAUTIFY_FLAG" val="#wm#"/>
  <p:tag name="KSO_WM_TEMPLATE_CATEGORY" val="custom"/>
  <p:tag name="KSO_WM_TEMPLATE_INDEX" val="20204251"/>
  <p:tag name="KSO_WM_UNIT_ID" val="custom20204251_25*l_h_i*1_2_3"/>
  <p:tag name="KSO_WM_UNIT_TEXT_FILL_FORE_SCHEMECOLOR_INDEX" val="13"/>
  <p:tag name="KSO_WM_UNIT_TEXT_FILL_TYPE" val="1"/>
  <p:tag name="KSO_WM_UNIT_USESOURCEFORMAT_APPLY" val="1"/>
</p:tagLst>
</file>

<file path=ppt/tags/tag79.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3,&quot;right&quot;:1.69,&quot;bottom&quot;:0.43},&quot;edge&quot;:{&quot;left&quot;:true,&quot;top&quot;:true,&quot;right&quot;:true,&quot;bottom&quot;:false}},{&quot;direction&quot;:1,&quot;horizontalAlign&quot;:-1,&quot;verticalAlign&quot;:-1,&quot;type&quot;:0,&quot;diagramDirection&quot;:0,&quot;canSetOverLayout&quot;:0,&quot;isOverLayout&quot;:0,&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edge&quot;:{&quot;left&quot;:fals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251"/>
  <p:tag name="KSO_WM_SLIDE_ID" val="custom20204251_9"/>
  <p:tag name="KSO_WM_SPECIAL_SOURCE" val="bdnull"/>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251"/>
  <p:tag name="KSO_WM_UNIT_ID" val="custom20204251_9*h_i*2_1"/>
</p:tagLst>
</file>

<file path=ppt/tags/tag81.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
  <p:tag name="KSO_WM_TEMPLATE_CATEGORY" val="custom"/>
  <p:tag name="KSO_WM_TEMPLATE_INDEX" val="20204251"/>
  <p:tag name="KSO_WM_UNIT_ID" val="custom20204251_9*h_i*1_1"/>
</p:tagLst>
</file>

<file path=ppt/tags/tag82.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 name="KSO_WM_TEMPLATE_CATEGORY" val="custom"/>
  <p:tag name="KSO_WM_TEMPLATE_INDEX" val="20204251"/>
  <p:tag name="KSO_WM_UNIT_ID" val="custom20204251_9*h_i*1_2"/>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LACING_PICTURE_INFO" val="{&quot;full_picture&quot;:false,&quot;last_crop_picture&quot;:&quot;1-1&quot;,&quot;selected&quot;:&quot;1-1&quot;,&quot;spacing&quot;:6}"/>
  <p:tag name="KSO_WM_UNIT_VALUE" val="1016*1355"/>
  <p:tag name="KSO_WM_UNIT_TYPE" val="h_d"/>
  <p:tag name="KSO_WM_UNIT_INDEX" val="2_1"/>
  <p:tag name="KSO_WM_UNIT_BLOCK" val="0"/>
  <p:tag name="KSO_WM_TEMPLATE_CATEGORY" val="custom"/>
  <p:tag name="KSO_WM_TEMPLATE_INDEX" val="20204251"/>
  <p:tag name="KSO_WM_UNIT_ID" val="custom20204251_9*h_d*2_1"/>
  <p:tag name="KSO_WM_UNIT_SUPPORT_UNIT_TYPE" val="[&quot;d&quot;]"/>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251"/>
  <p:tag name="KSO_WM_SPECIAL_SOURCE" val="bdnull"/>
</p:tagLst>
</file>

<file path=ppt/tags/tag86.xml><?xml version="1.0" encoding="utf-8"?>
<p:tagLst xmlns:a="http://schemas.openxmlformats.org/drawingml/2006/main" xmlns:r="http://schemas.openxmlformats.org/officeDocument/2006/relationships" xmlns:p="http://schemas.openxmlformats.org/presentationml/2006/main">
  <p:tag name="KSO_WM_UNIT_SUBTYPE" val="h"/>
  <p:tag name="KSO_WM_UNIT_TYPE" val="i"/>
  <p:tag name="KSO_WM_UNIT_INDEX" val="1"/>
  <p:tag name="KSO_WM_TEMPLATE_CATEGORY" val="custom"/>
  <p:tag name="KSO_WM_TEMPLATE_INDEX" val="20204251"/>
  <p:tag name="KSO_WM_UNIT_ID" val="custom20204251_23*i*1"/>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BK_DARK_LIGHT" val="2"/>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251"/>
  <p:tag name="KSO_WM_SPECIAL_SOURCE" val="bdnull"/>
</p:tagLst>
</file>

<file path=ppt/tags/tag88.xml><?xml version="1.0" encoding="utf-8"?>
<p:tagLst xmlns:a="http://schemas.openxmlformats.org/drawingml/2006/main" xmlns:r="http://schemas.openxmlformats.org/officeDocument/2006/relationships" xmlns:p="http://schemas.openxmlformats.org/presentationml/2006/main">
  <p:tag name="KSO_WM_UNIT_SUBTYPE" val="h"/>
  <p:tag name="KSO_WM_UNIT_TYPE" val="i"/>
  <p:tag name="KSO_WM_UNIT_INDEX" val="1"/>
  <p:tag name="KSO_WM_TEMPLATE_CATEGORY" val="custom"/>
  <p:tag name="KSO_WM_TEMPLATE_INDEX" val="20204251"/>
  <p:tag name="KSO_WM_UNIT_ID" val="custom20204251_23*i*1"/>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BK_DARK_LIGHT" val="2"/>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9.xml><?xml version="1.0" encoding="utf-8"?>
<p:tagLst xmlns:a="http://schemas.openxmlformats.org/drawingml/2006/main" xmlns:r="http://schemas.openxmlformats.org/officeDocument/2006/relationships" xmlns:p="http://schemas.openxmlformats.org/presentationml/2006/main">
  <p:tag name="KSO_WM_SLIDE_ID" val="custom20186838_3"/>
  <p:tag name="KSO_WM_TEMPLATE_SUBCATEGORY" val="0"/>
  <p:tag name="KSO_WM_SLIDE_TYPE" val="text"/>
  <p:tag name="KSO_WM_SLIDE_SUBTYPE" val="pureTxt"/>
  <p:tag name="KSO_WM_SLIDE_ITEM_CNT" val="0"/>
  <p:tag name="KSO_WM_SLIDE_INDEX" val="3"/>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2"/>
  <p:tag name="KSO_WM_SPECIAL_SOURCE" val="bdnull"/>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252"/>
  <p:tag name="KSO_WM_UNIT_HIGHLIGHT" val="0"/>
  <p:tag name="KSO_WM_UNIT_COMPATIBLE" val="0"/>
  <p:tag name="KSO_WM_UNIT_DIAGRAM_ISNUMVISUAL" val="0"/>
  <p:tag name="KSO_WM_UNIT_DIAGRAM_ISREFERUNIT" val="0"/>
  <p:tag name="KSO_WM_UNIT_TYPE" val="f"/>
  <p:tag name="KSO_WM_UNIT_INDEX" val="1"/>
  <p:tag name="KSO_WM_UNIT_ID" val="custom20186838_3*f*1"/>
  <p:tag name="KSO_WM_TEMPLATE_CATEGORY" val="custom"/>
  <p:tag name="KSO_WM_TEMPLATE_INDEX" val="20186838"/>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252"/>
  <p:tag name="KSO_WM_UNIT_HIGHLIGHT" val="0"/>
  <p:tag name="KSO_WM_UNIT_COMPATIBLE" val="0"/>
  <p:tag name="KSO_WM_UNIT_DIAGRAM_ISNUMVISUAL" val="0"/>
  <p:tag name="KSO_WM_UNIT_DIAGRAM_ISREFERUNIT" val="0"/>
  <p:tag name="KSO_WM_UNIT_TYPE" val="f"/>
  <p:tag name="KSO_WM_UNIT_INDEX" val="2"/>
  <p:tag name="KSO_WM_UNIT_ID" val="custom20186838_3*f*2"/>
  <p:tag name="KSO_WM_TEMPLATE_CATEGORY" val="custom"/>
  <p:tag name="KSO_WM_TEMPLATE_INDEX" val="20186838"/>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480,&quot;width&quot;:9240}"/>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4251_13*i*1"/>
  <p:tag name="KSO_WM_TEMPLATE_CATEGORY" val="custom"/>
  <p:tag name="KSO_WM_TEMPLATE_INDEX" val="20204251"/>
  <p:tag name="KSO_WM_UNIT_LAYERLEVEL" val="1"/>
  <p:tag name="KSO_WM_TAG_VERSION" val="1.0"/>
  <p:tag name="KSO_WM_BEAUTIFY_FLAG" val="#wm#"/>
  <p:tag name="KSO_WM_DIAGRAM_GROUP_CODE" val="l1-2"/>
  <p:tag name="KSO_WM_UNIT_TYPE" val="i"/>
  <p:tag name="KSO_WM_UNIT_INDEX" val="1"/>
  <p:tag name="KSO_WM_UNIT_BLOCK" val="0"/>
  <p:tag name="KSO_WM_UNIT_SUBTYPE" val="h"/>
  <p:tag name="KSO_WM_UNIT_BK_DARK_LIGHT" val="2"/>
  <p:tag name="KSO_WM_UNIT_FILL_FORE_SCHEMECOLOR_INDEX" val="15"/>
  <p:tag name="KSO_WM_UNIT_FILL_TYPE" val="1"/>
  <p:tag name="KSO_WM_UNIT_TEXT_FILL_FORE_SCHEMECOLOR_INDEX" val="2"/>
  <p:tag name="KSO_WM_UNIT_TEXT_FILL_TYPE" val="1"/>
  <p:tag name="KSO_WM_UNIT_USESOURCEFORMAT_APPLY" val="1"/>
</p:tagLst>
</file>

<file path=ppt/tags/tag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251"/>
  <p:tag name="KSO_WM_SPECIAL_SOURCE" val="bdnull"/>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251"/>
  <p:tag name="KSO_WM_SPECIAL_SOURCE" val="bdnull"/>
</p:tagLst>
</file>

<file path=ppt/theme/theme1.xml><?xml version="1.0" encoding="utf-8"?>
<a:theme xmlns:a="http://schemas.openxmlformats.org/drawingml/2006/main" name="1_Office 主题​​">
  <a:themeElements>
    <a:clrScheme name="自定义 426">
      <a:dk1>
        <a:srgbClr val="404040"/>
      </a:dk1>
      <a:lt1>
        <a:srgbClr val="FFFFFF"/>
      </a:lt1>
      <a:dk2>
        <a:srgbClr val="FFC100"/>
      </a:dk2>
      <a:lt2>
        <a:srgbClr val="FFFFFF"/>
      </a:lt2>
      <a:accent1>
        <a:srgbClr val="FFC100"/>
      </a:accent1>
      <a:accent2>
        <a:srgbClr val="FFC100"/>
      </a:accent2>
      <a:accent3>
        <a:srgbClr val="FFC100"/>
      </a:accent3>
      <a:accent4>
        <a:srgbClr val="FFC100"/>
      </a:accent4>
      <a:accent5>
        <a:srgbClr val="000000"/>
      </a:accent5>
      <a:accent6>
        <a:srgbClr val="FFFFFF"/>
      </a:accent6>
      <a:hlink>
        <a:srgbClr val="0563C1"/>
      </a:hlink>
      <a:folHlink>
        <a:srgbClr val="954F72"/>
      </a:folHlink>
    </a:clrScheme>
    <a:fontScheme name="onx5qpaw">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TotalTime>
  <Words>918</Words>
  <Application>Microsoft Office PowerPoint</Application>
  <PresentationFormat>全屏显示(4:3)</PresentationFormat>
  <Paragraphs>128</Paragraphs>
  <Slides>18</Slides>
  <Notes>12</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1_Office 主题​​</vt:lpstr>
      <vt:lpstr>情绪色彩板</vt:lpstr>
      <vt:lpstr>学生情绪</vt:lpstr>
      <vt:lpstr>学生情绪</vt:lpstr>
      <vt:lpstr>学生情绪</vt:lpstr>
      <vt:lpstr>PowerPoint 演示文稿</vt:lpstr>
      <vt:lpstr>教材选择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谢谢大家！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我的理想爱情</dc:title>
  <dc:creator>admin</dc:creator>
  <cp:lastModifiedBy>HP</cp:lastModifiedBy>
  <cp:revision>98</cp:revision>
  <dcterms:created xsi:type="dcterms:W3CDTF">2019-06-19T11:19:00Z</dcterms:created>
  <dcterms:modified xsi:type="dcterms:W3CDTF">2021-06-05T12:49:52Z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2052-11.1.0.10577</vt:lpwstr>
  </property>
  <property fmtid="{D5CDD505-2E9C-101B-9397-08002B2CF9AE}" pid="3" name="ICV">
    <vt:lpwstr>1D29691270EA4C099A613BF34F5F88F5</vt:lpwstr>
  </property>
</Properties>
</file>