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416" r:id="rId3"/>
    <p:sldId id="353" r:id="rId4"/>
    <p:sldId id="381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5" autoAdjust="0"/>
    <p:restoredTop sz="92350" autoAdjust="0"/>
  </p:normalViewPr>
  <p:slideViewPr>
    <p:cSldViewPr>
      <p:cViewPr varScale="1">
        <p:scale>
          <a:sx n="119" d="100"/>
          <a:sy n="119" d="100"/>
        </p:scale>
        <p:origin x="-114" y="-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BD692-A286-409C-8488-124CE1F69DE6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6E5C4C-8F5A-41E4-8B9C-5416C5E60A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9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204A2-84D2-408A-AE1B-403E7033D137}" type="datetimeFigureOut">
              <a:rPr lang="zh-CN" altLang="en-US" smtClean="0"/>
              <a:pPr/>
              <a:t>2019/12/19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48008-0F0F-406E-B376-0E6134CE62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p\Desktop\2019&#34920;&#24432;&#22823;&#20250;\2019&#34920;&#24432;&#22823;&#20250;\Immediate%20Music%20-%20Feel%20the%20Magic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/>
            </a:r>
            <a:br>
              <a:rPr lang="zh-CN" altLang="zh-CN" b="1" dirty="0"/>
            </a:br>
            <a:r>
              <a:rPr lang="zh-CN" alt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/>
            </a:r>
            <a:br>
              <a:rPr lang="zh-CN" alt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1600" y="1275606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zh-CN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上海海事大学港湾校区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2283718"/>
            <a:ext cx="62646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2018-2019</a:t>
            </a:r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学年</a:t>
            </a:r>
            <a:r>
              <a:rPr lang="zh-CN" altLang="zh-CN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表彰大会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1604" y="3714758"/>
            <a:ext cx="62646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2019.10.09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60434" y="1491630"/>
            <a:ext cx="36471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部分</a:t>
            </a:r>
            <a: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/>
            </a:r>
            <a:br>
              <a:rPr lang="en-US" altLang="zh-CN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</a:br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  <a:latin typeface="隶书" pitchFamily="49" charset="-122"/>
                <a:ea typeface="隶书" pitchFamily="49" charset="-122"/>
              </a:rPr>
              <a:t>校区单项奖</a:t>
            </a:r>
            <a:endParaRPr lang="zh-CN" altLang="en-US" sz="5400" b="1" dirty="0">
              <a:ln/>
              <a:solidFill>
                <a:schemeClr val="accent3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857370"/>
            <a:ext cx="7772400" cy="1102519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zh-CN" sz="5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54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先进个人</a:t>
            </a:r>
            <a:endParaRPr lang="zh-CN" altLang="zh-CN" sz="54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zh-CN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4000" b="1" dirty="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优秀班主任</a:t>
            </a:r>
            <a:endParaRPr lang="zh-CN" altLang="zh-CN" sz="4000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42874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FF00"/>
                </a:solidFill>
              </a:rPr>
              <a:t>姚培红、盛斌、王槊</a:t>
            </a:r>
            <a:endParaRPr lang="en-US" altLang="zh-CN" sz="3600" b="1" dirty="0" smtClean="0">
              <a:solidFill>
                <a:srgbClr val="FFFF00"/>
              </a:solidFill>
            </a:endParaRPr>
          </a:p>
        </p:txBody>
      </p:sp>
      <p:pic>
        <p:nvPicPr>
          <p:cNvPr id="11" name="Immediate Music - Feel the Mag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786842" y="142858"/>
            <a:ext cx="203200" cy="203200"/>
          </a:xfrm>
          <a:prstGeom prst="rect">
            <a:avLst/>
          </a:prstGeom>
        </p:spPr>
      </p:pic>
      <p:pic>
        <p:nvPicPr>
          <p:cNvPr id="12" name="Picture 6" descr="C:\Users\hp\Desktop\表彰照片\1809abb姚培红0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643188"/>
            <a:ext cx="2710588" cy="1800000"/>
          </a:xfrm>
          <a:prstGeom prst="rect">
            <a:avLst/>
          </a:prstGeom>
          <a:noFill/>
        </p:spPr>
      </p:pic>
      <p:pic>
        <p:nvPicPr>
          <p:cNvPr id="4098" name="Picture 2" descr="C:\Users\hp\Desktop\表彰照片\1809abb盛斌1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643188"/>
            <a:ext cx="2710588" cy="1800000"/>
          </a:xfrm>
          <a:prstGeom prst="rect">
            <a:avLst/>
          </a:prstGeom>
          <a:noFill/>
        </p:spPr>
      </p:pic>
      <p:pic>
        <p:nvPicPr>
          <p:cNvPr id="4099" name="Picture 3" descr="C:\Users\hp\Desktop\表彰照片\1809abb王槊0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2643188"/>
            <a:ext cx="2710588" cy="1800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84288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</TotalTime>
  <Words>24</Words>
  <Application>Microsoft Office PowerPoint</Application>
  <PresentationFormat>全屏显示(16:9)</PresentationFormat>
  <Paragraphs>8</Paragraphs>
  <Slides>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  </vt:lpstr>
      <vt:lpstr>PowerPoint 演示文稿</vt:lpstr>
      <vt:lpstr>二、先进个人</vt:lpstr>
      <vt:lpstr>2、优秀班主任</vt:lpstr>
    </vt:vector>
  </TitlesOfParts>
  <Company>上海海事大学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lf</dc:creator>
  <cp:lastModifiedBy>user</cp:lastModifiedBy>
  <cp:revision>411</cp:revision>
  <dcterms:created xsi:type="dcterms:W3CDTF">2015-10-16T01:57:05Z</dcterms:created>
  <dcterms:modified xsi:type="dcterms:W3CDTF">2019-12-19T05:41:33Z</dcterms:modified>
</cp:coreProperties>
</file>