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416" r:id="rId3"/>
    <p:sldId id="353" r:id="rId4"/>
    <p:sldId id="381" r:id="rId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B398A370-E038-42A0-8149-167C2FF15AE6}">
          <p14:sldIdLst>
            <p14:sldId id="256"/>
            <p14:sldId id="416"/>
            <p14:sldId id="353"/>
            <p14:sldId id="381"/>
          </p14:sldIdLst>
        </p14:section>
        <p14:section name="无标题节" id="{6538F83C-221A-4981-8098-C133706DEE24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05" autoAdjust="0"/>
    <p:restoredTop sz="92350" autoAdjust="0"/>
  </p:normalViewPr>
  <p:slideViewPr>
    <p:cSldViewPr>
      <p:cViewPr varScale="1">
        <p:scale>
          <a:sx n="141" d="100"/>
          <a:sy n="141" d="100"/>
        </p:scale>
        <p:origin x="-822" y="-9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CBD692-A286-409C-8488-124CE1F69DE6}" type="datetimeFigureOut">
              <a:rPr lang="zh-CN" altLang="en-US" smtClean="0"/>
              <a:pPr/>
              <a:t>2020/11/5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6E5C4C-8F5A-41E4-8B9C-5416C5E60AA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592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04A2-84D2-408A-AE1B-403E7033D137}" type="datetimeFigureOut">
              <a:rPr lang="zh-CN" altLang="en-US" smtClean="0"/>
              <a:pPr/>
              <a:t>2020/11/5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48008-0F0F-406E-B376-0E6134CE62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04A2-84D2-408A-AE1B-403E7033D137}" type="datetimeFigureOut">
              <a:rPr lang="zh-CN" altLang="en-US" smtClean="0"/>
              <a:pPr/>
              <a:t>2020/11/5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48008-0F0F-406E-B376-0E6134CE62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04A2-84D2-408A-AE1B-403E7033D137}" type="datetimeFigureOut">
              <a:rPr lang="zh-CN" altLang="en-US" smtClean="0"/>
              <a:pPr/>
              <a:t>2020/11/5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48008-0F0F-406E-B376-0E6134CE62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04A2-84D2-408A-AE1B-403E7033D137}" type="datetimeFigureOut">
              <a:rPr lang="zh-CN" altLang="en-US" smtClean="0"/>
              <a:pPr/>
              <a:t>2020/11/5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48008-0F0F-406E-B376-0E6134CE62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04A2-84D2-408A-AE1B-403E7033D137}" type="datetimeFigureOut">
              <a:rPr lang="zh-CN" altLang="en-US" smtClean="0"/>
              <a:pPr/>
              <a:t>2020/11/5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48008-0F0F-406E-B376-0E6134CE62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04A2-84D2-408A-AE1B-403E7033D137}" type="datetimeFigureOut">
              <a:rPr lang="zh-CN" altLang="en-US" smtClean="0"/>
              <a:pPr/>
              <a:t>2020/11/5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48008-0F0F-406E-B376-0E6134CE62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04A2-84D2-408A-AE1B-403E7033D137}" type="datetimeFigureOut">
              <a:rPr lang="zh-CN" altLang="en-US" smtClean="0"/>
              <a:pPr/>
              <a:t>2020/11/5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48008-0F0F-406E-B376-0E6134CE62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04A2-84D2-408A-AE1B-403E7033D137}" type="datetimeFigureOut">
              <a:rPr lang="zh-CN" altLang="en-US" smtClean="0"/>
              <a:pPr/>
              <a:t>2020/11/5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48008-0F0F-406E-B376-0E6134CE62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04A2-84D2-408A-AE1B-403E7033D137}" type="datetimeFigureOut">
              <a:rPr lang="zh-CN" altLang="en-US" smtClean="0"/>
              <a:pPr/>
              <a:t>2020/11/5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48008-0F0F-406E-B376-0E6134CE62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04A2-84D2-408A-AE1B-403E7033D137}" type="datetimeFigureOut">
              <a:rPr lang="zh-CN" altLang="en-US" smtClean="0"/>
              <a:pPr/>
              <a:t>2020/11/5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48008-0F0F-406E-B376-0E6134CE62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04A2-84D2-408A-AE1B-403E7033D137}" type="datetimeFigureOut">
              <a:rPr lang="zh-CN" altLang="en-US" smtClean="0"/>
              <a:pPr/>
              <a:t>2020/11/5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48008-0F0F-406E-B376-0E6134CE62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0204A2-84D2-408A-AE1B-403E7033D137}" type="datetimeFigureOut">
              <a:rPr lang="zh-CN" altLang="en-US" smtClean="0"/>
              <a:pPr/>
              <a:t>2020/11/5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848008-0F0F-406E-B376-0E6134CE62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hp\Desktop\2020&#34920;&#24432;&#22823;&#20250;\&#32431;&#38899;&#20048;-&#33457;&#22909;&#26376;&#22278;.wma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hp\Desktop\2020&#34920;&#24432;&#22823;&#20250;\Immediate%20Music%20-%20Feel%20the%20Magic.mp3" TargetMode="Externa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b="1" dirty="0"/>
              <a:t/>
            </a:r>
            <a:br>
              <a:rPr lang="zh-CN" altLang="zh-CN" b="1" dirty="0"/>
            </a:br>
            <a:r>
              <a:rPr lang="zh-CN" alt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/>
            </a:r>
            <a:br>
              <a:rPr lang="zh-CN" alt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</a:b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0" y="1275606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zh-CN" sz="54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上海海事大学港湾校区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283718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altLang="zh-CN" sz="4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2019-2020</a:t>
            </a:r>
            <a:r>
              <a:rPr lang="zh-CN" altLang="en-US" sz="4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学年</a:t>
            </a:r>
            <a:r>
              <a:rPr lang="zh-CN" altLang="zh-CN" sz="4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表彰大会</a:t>
            </a:r>
            <a:endParaRPr lang="zh-CN" altLang="en-US" sz="4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3714758"/>
            <a:ext cx="91440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altLang="zh-CN" sz="32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2020.10.14</a:t>
            </a:r>
            <a:endParaRPr lang="zh-CN" altLang="en-US" sz="32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9" name="纯音乐-花好月圆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715404" y="4786328"/>
            <a:ext cx="203200" cy="20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78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49163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zh-CN" altLang="zh-CN" sz="5400" b="1" cap="none" spc="0" dirty="0" smtClean="0">
                <a:ln/>
                <a:solidFill>
                  <a:schemeClr val="accent3"/>
                </a:solidFill>
                <a:effectLst/>
                <a:latin typeface="隶书" pitchFamily="49" charset="-122"/>
                <a:ea typeface="隶书" pitchFamily="49" charset="-122"/>
              </a:rPr>
              <a:t>第</a:t>
            </a:r>
            <a:r>
              <a:rPr lang="zh-CN" altLang="en-US" sz="5400" b="1" cap="none" spc="0" dirty="0" smtClean="0">
                <a:ln/>
                <a:solidFill>
                  <a:schemeClr val="accent3"/>
                </a:solidFill>
                <a:effectLst/>
                <a:latin typeface="隶书" pitchFamily="49" charset="-122"/>
                <a:ea typeface="隶书" pitchFamily="49" charset="-122"/>
              </a:rPr>
              <a:t>二</a:t>
            </a:r>
            <a:r>
              <a:rPr lang="zh-CN" altLang="zh-CN" sz="5400" b="1" cap="none" spc="0" dirty="0" smtClean="0">
                <a:ln/>
                <a:solidFill>
                  <a:schemeClr val="accent3"/>
                </a:solidFill>
                <a:effectLst/>
                <a:latin typeface="隶书" pitchFamily="49" charset="-122"/>
                <a:ea typeface="隶书" pitchFamily="49" charset="-122"/>
              </a:rPr>
              <a:t>部分</a:t>
            </a:r>
            <a:r>
              <a:rPr lang="en-US" altLang="zh-CN" sz="5400" b="1" cap="none" spc="0" dirty="0" smtClean="0">
                <a:ln/>
                <a:solidFill>
                  <a:schemeClr val="accent3"/>
                </a:solidFill>
                <a:effectLst/>
                <a:latin typeface="隶书" pitchFamily="49" charset="-122"/>
                <a:ea typeface="隶书" pitchFamily="49" charset="-122"/>
              </a:rPr>
              <a:t/>
            </a:r>
            <a:br>
              <a:rPr lang="en-US" altLang="zh-CN" sz="5400" b="1" cap="none" spc="0" dirty="0" smtClean="0">
                <a:ln/>
                <a:solidFill>
                  <a:schemeClr val="accent3"/>
                </a:solidFill>
                <a:effectLst/>
                <a:latin typeface="隶书" pitchFamily="49" charset="-122"/>
                <a:ea typeface="隶书" pitchFamily="49" charset="-122"/>
              </a:rPr>
            </a:br>
            <a:r>
              <a:rPr lang="zh-CN" altLang="en-US" sz="5400" b="1" cap="none" spc="0" dirty="0" smtClean="0">
                <a:ln/>
                <a:solidFill>
                  <a:schemeClr val="accent3"/>
                </a:solidFill>
                <a:effectLst/>
                <a:latin typeface="隶书" pitchFamily="49" charset="-122"/>
                <a:ea typeface="隶书" pitchFamily="49" charset="-122"/>
              </a:rPr>
              <a:t>校区单项奖</a:t>
            </a:r>
            <a:endParaRPr lang="zh-CN" altLang="en-US" sz="5400" b="1" dirty="0">
              <a:ln/>
              <a:solidFill>
                <a:schemeClr val="accent3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71472" y="1857370"/>
            <a:ext cx="7772400" cy="1102519"/>
          </a:xfrm>
        </p:spPr>
        <p:txBody>
          <a:bodyPr>
            <a:normAutofit/>
          </a:bodyPr>
          <a:lstStyle/>
          <a:p>
            <a:r>
              <a:rPr lang="zh-CN" altLang="en-US" sz="54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二</a:t>
            </a:r>
            <a:r>
              <a:rPr lang="zh-CN" altLang="zh-CN" sz="54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、</a:t>
            </a:r>
            <a:r>
              <a:rPr lang="zh-CN" altLang="en-US" sz="54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先进个人</a:t>
            </a:r>
            <a:endParaRPr lang="zh-CN" altLang="zh-CN" sz="5400" dirty="0">
              <a:solidFill>
                <a:srgbClr val="FFFF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zh-CN" sz="40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zh-CN" sz="40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、</a:t>
            </a:r>
            <a:r>
              <a:rPr lang="zh-CN" altLang="en-US" sz="40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优秀班主任</a:t>
            </a:r>
            <a:endParaRPr lang="zh-CN" altLang="zh-CN" sz="4000" dirty="0">
              <a:solidFill>
                <a:srgbClr val="FFFF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1428742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FFFF00"/>
                </a:solidFill>
              </a:rPr>
              <a:t>孙志强  李文军  陈诚  杨涛 </a:t>
            </a:r>
            <a:endParaRPr lang="en-US" altLang="zh-CN" sz="3600" b="1" dirty="0" smtClean="0">
              <a:solidFill>
                <a:srgbClr val="FFFF00"/>
              </a:solidFill>
            </a:endParaRPr>
          </a:p>
        </p:txBody>
      </p:sp>
      <p:pic>
        <p:nvPicPr>
          <p:cNvPr id="11" name="Immediate Music - Feel the Magic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786842" y="142858"/>
            <a:ext cx="203200" cy="203200"/>
          </a:xfrm>
          <a:prstGeom prst="rect">
            <a:avLst/>
          </a:prstGeom>
        </p:spPr>
      </p:pic>
      <p:pic>
        <p:nvPicPr>
          <p:cNvPr id="8" name="Picture 3" descr="E:\1校园宣传\1部门照片\6基础部\1809abb李文军1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08" y="2928940"/>
            <a:ext cx="2439530" cy="1620000"/>
          </a:xfrm>
          <a:prstGeom prst="rect">
            <a:avLst/>
          </a:prstGeom>
          <a:noFill/>
        </p:spPr>
      </p:pic>
      <p:pic>
        <p:nvPicPr>
          <p:cNvPr id="9" name="Picture 4" descr="E:\1校园宣传\1部门照片\6基础部\1809abb杨涛11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04470" y="2928940"/>
            <a:ext cx="2439530" cy="1620000"/>
          </a:xfrm>
          <a:prstGeom prst="rect">
            <a:avLst/>
          </a:prstGeom>
          <a:noFill/>
        </p:spPr>
      </p:pic>
      <p:pic>
        <p:nvPicPr>
          <p:cNvPr id="38913" name="Picture 1" descr="E:\1校园宣传\1部门照片\6管理类专业\1809abb孙志强13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2928940"/>
            <a:ext cx="2439529" cy="1620000"/>
          </a:xfrm>
          <a:prstGeom prst="rect">
            <a:avLst/>
          </a:prstGeom>
          <a:noFill/>
        </p:spPr>
      </p:pic>
      <p:pic>
        <p:nvPicPr>
          <p:cNvPr id="38914" name="Picture 2" descr="E:\1校园宣传\1部门照片\4实训中心\1809abb陈诚 (2)02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2928940"/>
            <a:ext cx="2160000" cy="162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4237</TotalTime>
  <Words>28</Words>
  <Application>Microsoft Office PowerPoint</Application>
  <PresentationFormat>全屏显示(16:9)</PresentationFormat>
  <Paragraphs>8</Paragraphs>
  <Slides>4</Slides>
  <Notes>0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  </vt:lpstr>
      <vt:lpstr>PowerPoint 演示文稿</vt:lpstr>
      <vt:lpstr>二、先进个人</vt:lpstr>
      <vt:lpstr>2、优秀班主任</vt:lpstr>
    </vt:vector>
  </TitlesOfParts>
  <Company>上海海事大学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</dc:title>
  <dc:creator>lf</dc:creator>
  <cp:lastModifiedBy>HP</cp:lastModifiedBy>
  <cp:revision>458</cp:revision>
  <dcterms:created xsi:type="dcterms:W3CDTF">2015-10-16T01:57:05Z</dcterms:created>
  <dcterms:modified xsi:type="dcterms:W3CDTF">2020-11-05T02:20:19Z</dcterms:modified>
</cp:coreProperties>
</file>