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71" r:id="rId2"/>
    <p:sldId id="272" r:id="rId3"/>
    <p:sldId id="273" r:id="rId4"/>
    <p:sldId id="274" r:id="rId5"/>
    <p:sldId id="275" r:id="rId6"/>
    <p:sldId id="276" r:id="rId7"/>
    <p:sldId id="269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6" r:id="rId17"/>
    <p:sldId id="267" r:id="rId18"/>
    <p:sldId id="26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2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09ACF-0120-4EC5-B4BA-E8B3A840E23D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1B821-F74C-4FE0-A929-055FBC52C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1B821-F74C-4FE0-A929-055FBC52CD2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2018/12/19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50f4bfbfbedab64da2468eafc36afc379311e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81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2286016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上海港湾学校技能大赛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71472" y="4286256"/>
            <a:ext cx="7572428" cy="1911345"/>
          </a:xfrm>
        </p:spPr>
        <p:txBody>
          <a:bodyPr/>
          <a:lstStyle/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周日上午 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比赛地点：新陆职校</a:t>
            </a: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7500990" cy="319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34" y="3643314"/>
            <a:ext cx="7858180" cy="219709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周日上午 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比赛地点：外事服务学校</a:t>
            </a: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71530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34" y="4643446"/>
            <a:ext cx="7858180" cy="157163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周日上午 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比赛地点：上海船厂技校</a:t>
            </a: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7929618" cy="363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42910" y="4071942"/>
            <a:ext cx="7858180" cy="2054221"/>
          </a:xfrm>
        </p:spPr>
        <p:txBody>
          <a:bodyPr/>
          <a:lstStyle/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周日下午 </a:t>
            </a:r>
            <a:r>
              <a:rPr lang="en-US" altLang="zh-CN" dirty="0" smtClean="0"/>
              <a:t>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比赛地点：振华职校</a:t>
            </a:r>
          </a:p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7929617" cy="260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14818"/>
            <a:ext cx="8186766" cy="191134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周日下午 </a:t>
            </a:r>
            <a:r>
              <a:rPr lang="en-US" altLang="zh-CN" dirty="0" smtClean="0"/>
              <a:t>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比赛地点：临港科技学校</a:t>
            </a:r>
          </a:p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8215369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/>
          <a:lstStyle/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周日下午 </a:t>
            </a:r>
            <a:r>
              <a:rPr lang="en-US" altLang="zh-CN" dirty="0" smtClean="0"/>
              <a:t>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比赛地点：海大职校</a:t>
            </a:r>
          </a:p>
          <a:p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21537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50f4bfbfbedab64da2468eafc36afc379311e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214"/>
            <a:ext cx="92281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071678"/>
            <a:ext cx="857256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900" dirty="0" smtClean="0"/>
              <a:t>上海市第八届星光计划技能大赛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我校拟参赛项目及安排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1428760"/>
          </a:xfr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zh-CN" altLang="en-US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上海港湾学校</a:t>
            </a:r>
            <a:endParaRPr lang="en-US" altLang="zh-CN" sz="5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拟参加星光计划大赛项目</a:t>
            </a:r>
          </a:p>
        </p:txBody>
      </p:sp>
      <p:pic>
        <p:nvPicPr>
          <p:cNvPr id="7" name="图片 6" descr="微信图片_201812181055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643182"/>
            <a:ext cx="5572164" cy="405248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1142984"/>
            <a:ext cx="6858048" cy="1143000"/>
          </a:xfrm>
        </p:spPr>
        <p:txBody>
          <a:bodyPr/>
          <a:lstStyle/>
          <a:p>
            <a:r>
              <a:rPr lang="zh-CN" altLang="en-US" dirty="0" smtClean="0"/>
              <a:t>星光计划大赛日程安排</a:t>
            </a:r>
            <a:endParaRPr lang="zh-CN" altLang="en-US" dirty="0"/>
          </a:p>
        </p:txBody>
      </p:sp>
      <p:pic>
        <p:nvPicPr>
          <p:cNvPr id="4" name="内容占位符 3" descr="微信图片_2018121809590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928934"/>
            <a:ext cx="8090453" cy="238631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28596" y="1857364"/>
            <a:ext cx="3643338" cy="3571900"/>
          </a:xfrm>
        </p:spPr>
        <p:txBody>
          <a:bodyPr/>
          <a:lstStyle/>
          <a:p>
            <a:r>
              <a:rPr lang="zh-CN" altLang="en-US" dirty="0" smtClean="0"/>
              <a:t>比赛项目：职业外语技能</a:t>
            </a:r>
            <a:endParaRPr lang="en-US" altLang="zh-CN" dirty="0" smtClean="0"/>
          </a:p>
          <a:p>
            <a:r>
              <a:rPr lang="zh-CN" altLang="en-US" dirty="0" smtClean="0"/>
              <a:t>指导老师：姚培红</a:t>
            </a:r>
            <a:endParaRPr lang="en-US" altLang="zh-CN" dirty="0" smtClean="0"/>
          </a:p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17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15-13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</a:t>
            </a:r>
          </a:p>
          <a:p>
            <a:r>
              <a:rPr lang="zh-CN" altLang="en-US" dirty="0" smtClean="0"/>
              <a:t>比赛地点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楼报告厅</a:t>
            </a:r>
            <a:endParaRPr lang="zh-CN" altLang="en-US" dirty="0"/>
          </a:p>
        </p:txBody>
      </p:sp>
      <p:pic>
        <p:nvPicPr>
          <p:cNvPr id="3" name="图片 2" descr="微信图片_201812190806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767958"/>
            <a:ext cx="4214810" cy="3161108"/>
          </a:xfrm>
          <a:prstGeom prst="rect">
            <a:avLst/>
          </a:prstGeom>
        </p:spPr>
      </p:pic>
      <p:pic>
        <p:nvPicPr>
          <p:cNvPr id="5" name="图片 4" descr="微信图片_201812190806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42" y="4000504"/>
            <a:ext cx="4786314" cy="26923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34" y="1714488"/>
            <a:ext cx="3786214" cy="4071966"/>
          </a:xfrm>
        </p:spPr>
        <p:txBody>
          <a:bodyPr/>
          <a:lstStyle/>
          <a:p>
            <a:r>
              <a:rPr lang="zh-CN" altLang="en-US" dirty="0" smtClean="0"/>
              <a:t>比赛项目：硬笔书法</a:t>
            </a:r>
            <a:endParaRPr lang="en-US" altLang="zh-CN" dirty="0" smtClean="0"/>
          </a:p>
          <a:p>
            <a:r>
              <a:rPr lang="zh-CN" altLang="en-US" dirty="0" smtClean="0"/>
              <a:t>指导老师：杨涛</a:t>
            </a:r>
            <a:endParaRPr lang="en-US" altLang="zh-CN" dirty="0" smtClean="0"/>
          </a:p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13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15-13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</a:t>
            </a:r>
          </a:p>
          <a:p>
            <a:r>
              <a:rPr lang="zh-CN" altLang="en-US" dirty="0" smtClean="0"/>
              <a:t>比赛地点：教</a:t>
            </a:r>
            <a:r>
              <a:rPr lang="en-US" altLang="zh-CN" dirty="0" smtClean="0"/>
              <a:t>415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7" name="图片 6" descr="微信图片_201812141004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678636"/>
            <a:ext cx="4429156" cy="3053951"/>
          </a:xfrm>
          <a:prstGeom prst="rect">
            <a:avLst/>
          </a:prstGeom>
        </p:spPr>
      </p:pic>
      <p:pic>
        <p:nvPicPr>
          <p:cNvPr id="8" name="图片 7" descr="微信图片_201812141004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786166"/>
            <a:ext cx="4429156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34" y="1714489"/>
            <a:ext cx="3500462" cy="407196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比赛项目：汉语应用能力</a:t>
            </a:r>
            <a:endParaRPr lang="en-US" altLang="zh-CN" dirty="0" smtClean="0"/>
          </a:p>
          <a:p>
            <a:r>
              <a:rPr lang="zh-CN" altLang="en-US" dirty="0" smtClean="0"/>
              <a:t>指导老师：李文军</a:t>
            </a:r>
            <a:endParaRPr lang="en-US" altLang="zh-CN" dirty="0" smtClean="0"/>
          </a:p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dirty="0" smtClean="0"/>
              <a:t> 2018</a:t>
            </a:r>
            <a:r>
              <a:rPr lang="zh-CN" altLang="en-US" dirty="0" smtClean="0"/>
              <a:t>年</a:t>
            </a:r>
            <a:r>
              <a:rPr lang="en-US" dirty="0" smtClean="0"/>
              <a:t>12</a:t>
            </a:r>
            <a:r>
              <a:rPr lang="zh-CN" altLang="en-US" dirty="0" smtClean="0"/>
              <a:t>月</a:t>
            </a:r>
            <a:r>
              <a:rPr lang="en-US" dirty="0" smtClean="0"/>
              <a:t>7</a:t>
            </a:r>
            <a:r>
              <a:rPr lang="zh-CN" altLang="en-US" dirty="0" smtClean="0"/>
              <a:t>日至</a:t>
            </a:r>
            <a:r>
              <a:rPr lang="en-US" dirty="0" smtClean="0"/>
              <a:t>12</a:t>
            </a:r>
            <a:r>
              <a:rPr lang="zh-CN" altLang="en-US" dirty="0" smtClean="0"/>
              <a:t>月</a:t>
            </a:r>
            <a:r>
              <a:rPr lang="en-US" dirty="0" smtClean="0"/>
              <a:t>14</a:t>
            </a:r>
            <a:r>
              <a:rPr lang="zh-CN" altLang="en-US" dirty="0" smtClean="0"/>
              <a:t>日</a:t>
            </a:r>
            <a:endParaRPr lang="en-US" altLang="zh-CN" dirty="0" smtClean="0"/>
          </a:p>
          <a:p>
            <a:r>
              <a:rPr lang="zh-CN" altLang="en-US" dirty="0" smtClean="0"/>
              <a:t>比赛地点：图书馆、教室</a:t>
            </a:r>
          </a:p>
          <a:p>
            <a:endParaRPr lang="zh-CN" altLang="en-US" dirty="0"/>
          </a:p>
        </p:txBody>
      </p:sp>
      <p:pic>
        <p:nvPicPr>
          <p:cNvPr id="5" name="图片 4" descr="微信图片_20181214110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786190"/>
            <a:ext cx="4500594" cy="2886965"/>
          </a:xfrm>
          <a:prstGeom prst="rect">
            <a:avLst/>
          </a:prstGeom>
        </p:spPr>
      </p:pic>
      <p:pic>
        <p:nvPicPr>
          <p:cNvPr id="7" name="图片 6" descr="微信图片_201812190804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785794"/>
            <a:ext cx="4441548" cy="29467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28596" y="1785926"/>
            <a:ext cx="4000528" cy="478634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比赛项目：计算机操作</a:t>
            </a:r>
            <a:endParaRPr lang="en-US" altLang="zh-CN" dirty="0" smtClean="0"/>
          </a:p>
          <a:p>
            <a:r>
              <a:rPr lang="zh-CN" altLang="en-US" dirty="0" smtClean="0"/>
              <a:t>指导老师：柴宁霞</a:t>
            </a:r>
            <a:endParaRPr lang="en-US" altLang="zh-CN" dirty="0" smtClean="0"/>
          </a:p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12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15-13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45</a:t>
            </a:r>
          </a:p>
          <a:p>
            <a:r>
              <a:rPr lang="zh-CN" altLang="en-US" dirty="0" smtClean="0"/>
              <a:t>比赛地点：教</a:t>
            </a:r>
            <a:r>
              <a:rPr lang="en-US" altLang="zh-CN" dirty="0" smtClean="0"/>
              <a:t>316</a:t>
            </a:r>
            <a:r>
              <a:rPr lang="zh-CN" altLang="en-US" dirty="0" smtClean="0"/>
              <a:t>、教</a:t>
            </a:r>
            <a:r>
              <a:rPr lang="en-US" altLang="zh-CN" dirty="0" smtClean="0"/>
              <a:t>318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7" name="图片 6" descr="微信图片_201812141010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785794"/>
            <a:ext cx="4551438" cy="2786082"/>
          </a:xfrm>
          <a:prstGeom prst="rect">
            <a:avLst/>
          </a:prstGeom>
        </p:spPr>
      </p:pic>
      <p:pic>
        <p:nvPicPr>
          <p:cNvPr id="8" name="图片 7" descr="微信图片_201812141010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5343" y="3665638"/>
            <a:ext cx="4595813" cy="25851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3857652" cy="4625989"/>
          </a:xfrm>
        </p:spPr>
        <p:txBody>
          <a:bodyPr/>
          <a:lstStyle/>
          <a:p>
            <a:r>
              <a:rPr lang="zh-CN" altLang="en-US" dirty="0" smtClean="0"/>
              <a:t>比赛项目：国际商务</a:t>
            </a:r>
            <a:endParaRPr lang="en-US" altLang="zh-CN" dirty="0" smtClean="0"/>
          </a:p>
          <a:p>
            <a:r>
              <a:rPr lang="zh-CN" altLang="en-US" dirty="0" smtClean="0"/>
              <a:t>指导老师：陈茜、楼颖</a:t>
            </a:r>
            <a:endParaRPr lang="en-US" altLang="zh-CN" dirty="0" smtClean="0"/>
          </a:p>
          <a:p>
            <a:r>
              <a:rPr lang="zh-CN" altLang="en-US" dirty="0" smtClean="0"/>
              <a:t>比赛类型：个人项目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12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15-14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55</a:t>
            </a:r>
          </a:p>
          <a:p>
            <a:r>
              <a:rPr lang="zh-CN" altLang="en-US" dirty="0" smtClean="0"/>
              <a:t>比赛地点：实训中心</a:t>
            </a:r>
            <a:r>
              <a:rPr lang="en-US" altLang="zh-CN" dirty="0" smtClean="0"/>
              <a:t>302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5" name="图片 4" descr="微信图片_201812141002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669199"/>
            <a:ext cx="4429156" cy="2955427"/>
          </a:xfrm>
          <a:prstGeom prst="rect">
            <a:avLst/>
          </a:prstGeom>
        </p:spPr>
      </p:pic>
      <p:pic>
        <p:nvPicPr>
          <p:cNvPr id="6" name="图片 5" descr="微信图片_2018121410025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688285"/>
            <a:ext cx="4429156" cy="29554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85860"/>
            <a:ext cx="3614734" cy="438912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比赛项目：机电一体化设备安装与调试</a:t>
            </a:r>
            <a:endParaRPr lang="en-US" altLang="zh-CN" dirty="0" smtClean="0"/>
          </a:p>
          <a:p>
            <a:r>
              <a:rPr lang="zh-CN" altLang="en-US" dirty="0" smtClean="0"/>
              <a:t>指导老师：蒲小莲</a:t>
            </a:r>
            <a:endParaRPr lang="en-US" altLang="zh-CN" dirty="0" smtClean="0"/>
          </a:p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12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30-16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30</a:t>
            </a:r>
          </a:p>
          <a:p>
            <a:r>
              <a:rPr lang="zh-CN" altLang="en-US" dirty="0" smtClean="0"/>
              <a:t>比赛地点：机电一体化教室</a:t>
            </a:r>
          </a:p>
          <a:p>
            <a:endParaRPr lang="zh-CN" altLang="en-US" dirty="0"/>
          </a:p>
        </p:txBody>
      </p:sp>
      <p:pic>
        <p:nvPicPr>
          <p:cNvPr id="7" name="图片 6" descr="微信图片_201812181408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785794"/>
            <a:ext cx="3799490" cy="2853022"/>
          </a:xfrm>
          <a:prstGeom prst="rect">
            <a:avLst/>
          </a:prstGeom>
        </p:spPr>
      </p:pic>
      <p:pic>
        <p:nvPicPr>
          <p:cNvPr id="8" name="图片 7" descr="微信图片_201812181408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217" y="3786190"/>
            <a:ext cx="3800513" cy="28537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50f4bfbfbedab64da2468eafc36afc379311e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81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2286016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浦东新区职业技能大赛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我校参赛项目及参赛队伍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28596" y="4000504"/>
            <a:ext cx="7572428" cy="2286016"/>
          </a:xfrm>
        </p:spPr>
        <p:txBody>
          <a:bodyPr/>
          <a:lstStyle/>
          <a:p>
            <a:r>
              <a:rPr lang="zh-CN" altLang="en-US" dirty="0" smtClean="0"/>
              <a:t>比赛类型：团体项目</a:t>
            </a:r>
            <a:endParaRPr lang="en-US" altLang="zh-CN" dirty="0" smtClean="0"/>
          </a:p>
          <a:p>
            <a:r>
              <a:rPr lang="zh-CN" altLang="en-US" dirty="0" smtClean="0"/>
              <a:t>比赛时间：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 周日上午 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</a:t>
            </a:r>
            <a:r>
              <a:rPr lang="en-US" altLang="zh-CN" dirty="0" smtClean="0"/>
              <a:t>00</a:t>
            </a:r>
          </a:p>
          <a:p>
            <a:r>
              <a:rPr lang="zh-CN" altLang="en-US" dirty="0" smtClean="0"/>
              <a:t>比赛地点：航空服务学校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21523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277</TotalTime>
  <Words>422</Words>
  <PresentationFormat>全屏显示(4:3)</PresentationFormat>
  <Paragraphs>58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流畅</vt:lpstr>
      <vt:lpstr>上海港湾学校技能大赛 </vt:lpstr>
      <vt:lpstr>幻灯片 2</vt:lpstr>
      <vt:lpstr>幻灯片 3</vt:lpstr>
      <vt:lpstr>幻灯片 4</vt:lpstr>
      <vt:lpstr>幻灯片 5</vt:lpstr>
      <vt:lpstr>幻灯片 6</vt:lpstr>
      <vt:lpstr>幻灯片 7</vt:lpstr>
      <vt:lpstr>浦东新区职业技能大赛 我校参赛项目及参赛队伍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上海市第八届星光计划技能大赛 我校拟参赛项目及安排</vt:lpstr>
      <vt:lpstr>幻灯片 17</vt:lpstr>
      <vt:lpstr>星光计划大赛日程安排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上海港湾学校浦东新区职业技能大赛时间安排</dc:title>
  <dc:creator>cc</dc:creator>
  <cp:lastModifiedBy>HP</cp:lastModifiedBy>
  <cp:revision>41</cp:revision>
  <dcterms:created xsi:type="dcterms:W3CDTF">2018-12-13T07:35:05Z</dcterms:created>
  <dcterms:modified xsi:type="dcterms:W3CDTF">2018-12-19T00:28:24Z</dcterms:modified>
</cp:coreProperties>
</file>