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60" r:id="rId3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毅" initials="王毅" lastIdx="1" clrIdx="0"/>
  <p:cmAuthor id="1" name="微软用户" initials="微" lastIdx="2" clrIdx="0"/>
  <p:cmAuthor id="2" name="wang" initials="w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AD2323"/>
    <a:srgbClr val="FF0066"/>
    <a:srgbClr val="8C4C44"/>
    <a:srgbClr val="E82020"/>
    <a:srgbClr val="E46D0A"/>
    <a:srgbClr val="FFCC00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81" autoAdjust="0"/>
  </p:normalViewPr>
  <p:slideViewPr>
    <p:cSldViewPr>
      <p:cViewPr>
        <p:scale>
          <a:sx n="100" d="100"/>
          <a:sy n="100" d="100"/>
        </p:scale>
        <p:origin x="-1104" y="474"/>
      </p:cViewPr>
      <p:guideLst>
        <p:guide orient="horz" pos="17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2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D75BD-31F6-4C49-85D7-8176E80C08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B0BE3-5B99-4752-9375-A3CFB259CB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A333-4BF8-4046-A0FB-6F715D428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B31EC-3CFD-4875-82C8-D311173E3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9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80507"/>
            <a:ext cx="8229600" cy="653655"/>
          </a:xfrm>
        </p:spPr>
        <p:txBody>
          <a:bodyPr>
            <a:normAutofit/>
          </a:bodyPr>
          <a:lstStyle>
            <a:lvl1pPr algn="ctr">
              <a:defRPr sz="27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587"/>
            <a:ext cx="2133600" cy="273920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587"/>
            <a:ext cx="2895600" cy="27392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587"/>
            <a:ext cx="2133600" cy="273920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048000" y="4735241"/>
            <a:ext cx="1712913" cy="217945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28CEC8-0D6B-47BF-B1E1-04A9664BA4E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830763" y="4743577"/>
            <a:ext cx="2311400" cy="217945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16763" y="4743577"/>
            <a:ext cx="1616075" cy="217945"/>
          </a:xfrm>
        </p:spPr>
        <p:txBody>
          <a:bodyPr/>
          <a:lstStyle/>
          <a:p>
            <a:pPr lvl="0" algn="r" fontAlgn="base"/>
            <a:fld id="{9A0DB2DC-4C9A-4742-B13C-FB6460FD3503}" type="slidenum">
              <a:rPr lang="zh-CN" altLang="en-US" sz="1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263"/>
            <a:ext cx="7772400" cy="1102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460"/>
            <a:ext cx="6400800" cy="1314816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587"/>
            <a:ext cx="2133600" cy="27392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587"/>
            <a:ext cx="2895600" cy="27392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587"/>
            <a:ext cx="2133600" cy="273920"/>
          </a:xfr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599"/>
            <a:ext cx="3886200" cy="15744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8374"/>
            <a:ext cx="3886200" cy="157563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87602"/>
            <a:ext cx="2133600" cy="342996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7602"/>
            <a:ext cx="2895600" cy="342996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7602"/>
            <a:ext cx="2133600" cy="342996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492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352452" y="41454"/>
            <a:ext cx="4955852" cy="594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1806"/>
            <a:ext cx="8229600" cy="3395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wrap="square" lIns="68591" tIns="34295" rIns="68591" bIns="34295" anchor="ctr"/>
          <a:lstStyle/>
          <a:p>
            <a:pPr eaLnBrk="1" hangingPunct="1"/>
            <a:endParaRPr lang="zh-CN" altLang="zh-CN" dirty="0"/>
          </a:p>
        </p:txBody>
      </p:sp>
      <p:pic>
        <p:nvPicPr>
          <p:cNvPr id="17411" name="Picture 10" descr="科学发展观5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2400" y="264"/>
            <a:ext cx="6859200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6"/>
          <p:cNvSpPr txBox="1"/>
          <p:nvPr/>
        </p:nvSpPr>
        <p:spPr>
          <a:xfrm>
            <a:off x="1142390" y="1344054"/>
            <a:ext cx="699400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3750" kern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港湾校区</a:t>
            </a:r>
            <a:r>
              <a:rPr lang="en-US" altLang="zh-CN" sz="3750" kern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2018-2019</a:t>
            </a:r>
            <a:r>
              <a:rPr lang="zh-CN" altLang="en-US" sz="3750" kern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学年</a:t>
            </a:r>
            <a:endParaRPr kumimoji="0" lang="en-US" altLang="zh-CN" sz="375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3750" kern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党支部工作考核汇报</a:t>
            </a:r>
            <a:endParaRPr kumimoji="0" lang="zh-CN" altLang="en-US" sz="375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lvl="0" indent="0" algn="ctr"/>
            <a:r>
              <a:rPr lang="en-US" altLang="zh-CN" sz="3750" dirty="0">
                <a:latin typeface="宋体" panose="02010600030101010101" pitchFamily="2" charset="-122"/>
                <a:sym typeface="+mn-ea"/>
              </a:rPr>
              <a:t>       </a:t>
            </a:r>
            <a:endParaRPr lang="zh-CN" sz="2100" b="1" kern="1700" spc="5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413" name="矩形 217098"/>
          <p:cNvSpPr/>
          <p:nvPr/>
        </p:nvSpPr>
        <p:spPr>
          <a:xfrm>
            <a:off x="1318643" y="2889226"/>
            <a:ext cx="6523385" cy="57160"/>
          </a:xfrm>
          <a:prstGeom prst="rect">
            <a:avLst/>
          </a:prstGeom>
          <a:solidFill>
            <a:srgbClr val="00AC00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0445" y="3234690"/>
            <a:ext cx="483171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 algn="ctr" fontAlgn="auto">
              <a:lnSpc>
                <a:spcPct val="100000"/>
              </a:lnSpc>
            </a:pPr>
            <a:r>
              <a:rPr lang="zh-CN" altLang="en-US" sz="2800" kern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2019年6月28日</a:t>
            </a:r>
            <a:endParaRPr lang="zh-CN" altLang="en-US" sz="27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 fontAlgn="auto">
              <a:lnSpc>
                <a:spcPct val="100000"/>
              </a:lnSpc>
            </a:pP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7412" grpId="0"/>
      <p:bldP spid="17412" grpId="1"/>
      <p:bldP spid="17412" grpId="2"/>
      <p:bldP spid="17412" grpId="3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全屏显示(4:3)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隶书</vt:lpstr>
      <vt:lpstr>Franklin Gothic Medium</vt:lpstr>
      <vt:lpstr>微软雅黑</vt:lpstr>
      <vt:lpstr>Arial Unicode MS</vt:lpstr>
      <vt:lpstr>黑体</vt:lpstr>
      <vt:lpstr>Franklin Gothic Book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公司集团企业个人年终总结</dc:title>
  <dc:creator>pangjq</dc:creator>
  <cp:lastModifiedBy>蔚蓝天空</cp:lastModifiedBy>
  <cp:revision>1009</cp:revision>
  <dcterms:created xsi:type="dcterms:W3CDTF">2013-01-16T08:40:00Z</dcterms:created>
  <dcterms:modified xsi:type="dcterms:W3CDTF">2019-06-28T04:23:38Z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