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155本_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495" y="-10160"/>
            <a:ext cx="12236450" cy="6870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5456" y="1891030"/>
            <a:ext cx="8717280" cy="2572385"/>
          </a:xfrm>
          <a:prstGeom prst="rect">
            <a:avLst/>
          </a:prstGeom>
          <a:noFill/>
          <a:ln w="28575" cmpd="dbl">
            <a:noFill/>
            <a:prstDash val="solid"/>
          </a:ln>
          <a:effectLst>
            <a:glow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54000"/>
              </a:prstClr>
            </a:outerShdw>
            <a:reflection stA="45000" endPos="0" dist="50800" dir="5400000" sy="-100000" algn="bl" rotWithShape="0"/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 dirty="0">
                <a:ln w="2222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不忘初心跟党走</a:t>
            </a:r>
          </a:p>
          <a:p>
            <a:pPr algn="ctr"/>
            <a:r>
              <a:rPr lang="en-US" altLang="zh-CN" sz="3200" b="1" dirty="0">
                <a:ln w="2222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                           </a:t>
            </a:r>
            <a:r>
              <a:rPr lang="en-US" altLang="zh-CN" sz="32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纪念中国共产主义青年团</a:t>
            </a:r>
          </a:p>
          <a:p>
            <a:pPr algn="ctr"/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                                        成立</a:t>
            </a:r>
            <a:r>
              <a:rPr lang="zh-CN" altLang="en-US" sz="2800" b="1" dirty="0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800" b="1" dirty="0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b="1" dirty="0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周年</a:t>
            </a:r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班级合唱比赛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港湾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435" y="1268095"/>
            <a:ext cx="4321810" cy="4321810"/>
          </a:xfrm>
          <a:prstGeom prst="rect">
            <a:avLst/>
          </a:prstGeom>
          <a:effectLst>
            <a:glow rad="762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/>
        </p:spPr>
      </p:pic>
      <p:pic>
        <p:nvPicPr>
          <p:cNvPr id="5" name="图片 4" descr="继教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3850" y="1261745"/>
            <a:ext cx="4328160" cy="4328160"/>
          </a:xfrm>
          <a:prstGeom prst="rect">
            <a:avLst/>
          </a:prstGeom>
          <a:effectLst>
            <a:glow rad="76200">
              <a:srgbClr val="FFC000">
                <a:alpha val="40000"/>
              </a:srgbClr>
            </a:glow>
          </a:effectLst>
        </p:spPr>
      </p:pic>
      <p:sp>
        <p:nvSpPr>
          <p:cNvPr id="100" name="文本框 99"/>
          <p:cNvSpPr txBox="1"/>
          <p:nvPr/>
        </p:nvSpPr>
        <p:spPr>
          <a:xfrm>
            <a:off x="-320675" y="5751830"/>
            <a:ext cx="7352030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 algn="ctr"/>
            <a:r>
              <a:rPr lang="zh-CN" altLang="zh-CN" sz="3200" b="1" u="none">
                <a:ln/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上海港湾学校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61915" y="5751830"/>
            <a:ext cx="7352030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228600" indent="-228600" algn="ctr"/>
            <a:r>
              <a:rPr lang="zh-CN" altLang="zh-CN" sz="3200" b="1" u="none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上海海事大学继续教育学院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155本_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495" y="-10160"/>
            <a:ext cx="12236450" cy="6870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5456" y="1891030"/>
            <a:ext cx="8717280" cy="2572385"/>
          </a:xfrm>
          <a:prstGeom prst="rect">
            <a:avLst/>
          </a:prstGeom>
          <a:noFill/>
          <a:ln w="28575" cmpd="dbl">
            <a:noFill/>
            <a:prstDash val="solid"/>
          </a:ln>
          <a:effectLst>
            <a:glow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54000"/>
              </a:prstClr>
            </a:outerShdw>
            <a:reflection stA="45000" endPos="0" dist="50800" dir="5400000" sy="-100000" algn="bl" rotWithShape="0"/>
          </a:effec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 dirty="0">
                <a:ln w="2222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不忘初心跟党走</a:t>
            </a:r>
          </a:p>
          <a:p>
            <a:pPr algn="ctr"/>
            <a:r>
              <a:rPr lang="en-US" altLang="zh-CN" sz="3200" b="1" dirty="0">
                <a:ln w="2222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                           </a:t>
            </a:r>
            <a:r>
              <a:rPr lang="en-US" altLang="zh-CN" sz="32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纪念中国共产主义青年团</a:t>
            </a:r>
          </a:p>
          <a:p>
            <a:pPr algn="ctr"/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                                        成立</a:t>
            </a:r>
            <a:r>
              <a:rPr lang="zh-CN" altLang="en-US" sz="2800" b="1" dirty="0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800" b="1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b="1" smtClean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周年</a:t>
            </a:r>
            <a:r>
              <a:rPr lang="zh-CN" altLang="en-US" sz="2800" b="1" dirty="0">
                <a:ln w="17145" cap="flat">
                  <a:solidFill>
                    <a:srgbClr val="FF0000"/>
                  </a:solidFill>
                  <a:prstDash val="solid"/>
                  <a:round/>
                </a:ln>
                <a:gradFill>
                  <a:gsLst>
                    <a:gs pos="42000">
                      <a:srgbClr val="FBFB11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0"/>
                </a:gradFill>
                <a:effectLst/>
                <a:latin typeface="微软雅黑" panose="020B0503020204020204" charset="-122"/>
                <a:ea typeface="微软雅黑" panose="020B0503020204020204" charset="-122"/>
              </a:rPr>
              <a:t>班级合唱比赛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36</Words>
  <Application>WPS 演示</Application>
  <PresentationFormat>自定义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11</cp:revision>
  <dcterms:created xsi:type="dcterms:W3CDTF">2017-05-07T09:31:00Z</dcterms:created>
  <dcterms:modified xsi:type="dcterms:W3CDTF">2019-11-20T05:17:49Z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