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1" r:id="rId1"/>
  </p:sldMasterIdLst>
  <p:notesMasterIdLst>
    <p:notesMasterId r:id="rId23"/>
  </p:notesMasterIdLst>
  <p:handoutMasterIdLst>
    <p:handoutMasterId r:id="rId24"/>
  </p:handoutMasterIdLst>
  <p:sldIdLst>
    <p:sldId id="256" r:id="rId2"/>
    <p:sldId id="261" r:id="rId3"/>
    <p:sldId id="274" r:id="rId4"/>
    <p:sldId id="275" r:id="rId5"/>
    <p:sldId id="277" r:id="rId6"/>
    <p:sldId id="257" r:id="rId7"/>
    <p:sldId id="278" r:id="rId8"/>
    <p:sldId id="288" r:id="rId9"/>
    <p:sldId id="279" r:id="rId10"/>
    <p:sldId id="280" r:id="rId11"/>
    <p:sldId id="282" r:id="rId12"/>
    <p:sldId id="281" r:id="rId13"/>
    <p:sldId id="283" r:id="rId14"/>
    <p:sldId id="284" r:id="rId15"/>
    <p:sldId id="285" r:id="rId16"/>
    <p:sldId id="286" r:id="rId17"/>
    <p:sldId id="271" r:id="rId18"/>
    <p:sldId id="289" r:id="rId19"/>
    <p:sldId id="287" r:id="rId20"/>
    <p:sldId id="290" r:id="rId21"/>
    <p:sldId id="272" r:id="rId2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ABE3719-C261-4DE2-AA02-9C0D8C4CCDB3}" type="doc">
      <dgm:prSet loTypeId="urn:microsoft.com/office/officeart/2005/8/layout/chevron2" loCatId="process" qsTypeId="urn:microsoft.com/office/officeart/2005/8/quickstyle/simple5" qsCatId="simple" csTypeId="urn:microsoft.com/office/officeart/2005/8/colors/accent2_2" csCatId="accent2" phldr="1"/>
      <dgm:spPr/>
      <dgm:t>
        <a:bodyPr/>
        <a:lstStyle/>
        <a:p>
          <a:endParaRPr lang="zh-CN" altLang="en-US"/>
        </a:p>
      </dgm:t>
    </dgm:pt>
    <dgm:pt modelId="{2CEE582E-94E0-4F48-8C3C-C2407CF00444}">
      <dgm:prSet phldrT="[文本]" custT="1"/>
      <dgm:spPr/>
      <dgm:t>
        <a:bodyPr/>
        <a:lstStyle/>
        <a:p>
          <a:r>
            <a:rPr lang="zh-CN" altLang="en-US" sz="1400" b="1" dirty="0" smtClean="0">
              <a:solidFill>
                <a:srgbClr val="002060"/>
              </a:solidFill>
            </a:rPr>
            <a:t>收集信息阶段</a:t>
          </a:r>
          <a:endParaRPr lang="zh-CN" altLang="en-US" sz="1400" b="1" dirty="0">
            <a:solidFill>
              <a:srgbClr val="002060"/>
            </a:solidFill>
          </a:endParaRPr>
        </a:p>
      </dgm:t>
    </dgm:pt>
    <dgm:pt modelId="{F90EA854-D6D0-4392-8911-2103631CA3EE}" type="parTrans" cxnId="{D0AFE33F-B25B-41C3-8CCB-5E6C0E0F4A85}">
      <dgm:prSet/>
      <dgm:spPr/>
      <dgm:t>
        <a:bodyPr/>
        <a:lstStyle/>
        <a:p>
          <a:endParaRPr lang="zh-CN" altLang="en-US" sz="1400" b="1"/>
        </a:p>
      </dgm:t>
    </dgm:pt>
    <dgm:pt modelId="{F30D8A82-F781-447E-BED3-DCB3043AFE13}" type="sibTrans" cxnId="{D0AFE33F-B25B-41C3-8CCB-5E6C0E0F4A85}">
      <dgm:prSet/>
      <dgm:spPr/>
      <dgm:t>
        <a:bodyPr/>
        <a:lstStyle/>
        <a:p>
          <a:endParaRPr lang="zh-CN" altLang="en-US" sz="1400" b="1"/>
        </a:p>
      </dgm:t>
    </dgm:pt>
    <dgm:pt modelId="{22F0C9F9-8878-4ABD-B5D4-366863260CA8}">
      <dgm:prSet phldrT="[文本]" custT="1"/>
      <dgm:spPr/>
      <dgm:t>
        <a:bodyPr/>
        <a:lstStyle/>
        <a:p>
          <a:r>
            <a:rPr lang="zh-CN" altLang="en-US" sz="1400" b="1" dirty="0" smtClean="0"/>
            <a:t>辅导学生完成自我介绍及技能专题报告；</a:t>
          </a:r>
          <a:endParaRPr lang="zh-CN" altLang="en-US" sz="1400" b="1" dirty="0"/>
        </a:p>
      </dgm:t>
    </dgm:pt>
    <dgm:pt modelId="{784E3130-918D-4DAB-8A05-B74C5970711F}" type="parTrans" cxnId="{59167875-7C46-4E87-BB53-AE89300F503C}">
      <dgm:prSet/>
      <dgm:spPr/>
      <dgm:t>
        <a:bodyPr/>
        <a:lstStyle/>
        <a:p>
          <a:endParaRPr lang="zh-CN" altLang="en-US" sz="1400" b="1"/>
        </a:p>
      </dgm:t>
    </dgm:pt>
    <dgm:pt modelId="{FB5BA77F-7671-40B8-9FB9-50F3167F5618}" type="sibTrans" cxnId="{59167875-7C46-4E87-BB53-AE89300F503C}">
      <dgm:prSet/>
      <dgm:spPr/>
      <dgm:t>
        <a:bodyPr/>
        <a:lstStyle/>
        <a:p>
          <a:endParaRPr lang="zh-CN" altLang="en-US" sz="1400" b="1"/>
        </a:p>
      </dgm:t>
    </dgm:pt>
    <dgm:pt modelId="{524ADF49-5CB0-46AB-9490-72559CCF8C14}">
      <dgm:prSet phldrT="[文本]" custT="1"/>
      <dgm:spPr/>
      <dgm:t>
        <a:bodyPr/>
        <a:lstStyle/>
        <a:p>
          <a:r>
            <a:rPr lang="zh-CN" altLang="en-US" sz="1400" b="1" dirty="0" smtClean="0"/>
            <a:t>填报由学校上报的学生信息。</a:t>
          </a:r>
          <a:endParaRPr lang="zh-CN" altLang="en-US" sz="1400" b="1" dirty="0"/>
        </a:p>
      </dgm:t>
    </dgm:pt>
    <dgm:pt modelId="{742525C7-A2C7-41AF-B80D-426288E76443}" type="parTrans" cxnId="{1D3428E3-6A68-497C-8CF4-5202315FA10A}">
      <dgm:prSet/>
      <dgm:spPr/>
      <dgm:t>
        <a:bodyPr/>
        <a:lstStyle/>
        <a:p>
          <a:endParaRPr lang="zh-CN" altLang="en-US" sz="1400" b="1"/>
        </a:p>
      </dgm:t>
    </dgm:pt>
    <dgm:pt modelId="{605699D3-CE4B-457E-973F-7EBC0D3B7489}" type="sibTrans" cxnId="{1D3428E3-6A68-497C-8CF4-5202315FA10A}">
      <dgm:prSet/>
      <dgm:spPr/>
      <dgm:t>
        <a:bodyPr/>
        <a:lstStyle/>
        <a:p>
          <a:endParaRPr lang="zh-CN" altLang="en-US" sz="1400" b="1"/>
        </a:p>
      </dgm:t>
    </dgm:pt>
    <dgm:pt modelId="{ACD5BDA6-927C-46E5-826F-4AA84A030AC4}">
      <dgm:prSet phldrT="[文本]" custT="1"/>
      <dgm:spPr/>
      <dgm:t>
        <a:bodyPr/>
        <a:lstStyle/>
        <a:p>
          <a:r>
            <a:rPr lang="zh-CN" altLang="en-US" sz="1400" b="1" dirty="0" smtClean="0">
              <a:solidFill>
                <a:srgbClr val="002060"/>
              </a:solidFill>
            </a:rPr>
            <a:t>线下公示确认阶段</a:t>
          </a:r>
          <a:endParaRPr lang="zh-CN" altLang="en-US" sz="1400" b="1" dirty="0">
            <a:solidFill>
              <a:srgbClr val="002060"/>
            </a:solidFill>
          </a:endParaRPr>
        </a:p>
      </dgm:t>
    </dgm:pt>
    <dgm:pt modelId="{6DAE89EC-E44C-4573-A034-8231C5906451}" type="parTrans" cxnId="{422A4425-367E-46A4-A7CD-AD2B849A41CB}">
      <dgm:prSet/>
      <dgm:spPr/>
      <dgm:t>
        <a:bodyPr/>
        <a:lstStyle/>
        <a:p>
          <a:endParaRPr lang="zh-CN" altLang="en-US" sz="1400" b="1"/>
        </a:p>
      </dgm:t>
    </dgm:pt>
    <dgm:pt modelId="{AD553A3B-FB52-45C0-959A-FC57F50DE82E}" type="sibTrans" cxnId="{422A4425-367E-46A4-A7CD-AD2B849A41CB}">
      <dgm:prSet/>
      <dgm:spPr/>
      <dgm:t>
        <a:bodyPr/>
        <a:lstStyle/>
        <a:p>
          <a:endParaRPr lang="zh-CN" altLang="en-US" sz="1400" b="1"/>
        </a:p>
      </dgm:t>
    </dgm:pt>
    <dgm:pt modelId="{AA2030CB-F06D-419C-96F5-7092365F3DC9}">
      <dgm:prSet phldrT="[文本]" custT="1"/>
      <dgm:spPr/>
      <dgm:t>
        <a:bodyPr/>
        <a:lstStyle/>
        <a:p>
          <a:r>
            <a:rPr lang="zh-CN" altLang="en-US" sz="1400" b="1" dirty="0" smtClean="0"/>
            <a:t>所有信息由学生本人签字确认，学生自我介绍等由家长签字确认；</a:t>
          </a:r>
          <a:endParaRPr lang="zh-CN" altLang="en-US" sz="1400" b="1" dirty="0"/>
        </a:p>
      </dgm:t>
    </dgm:pt>
    <dgm:pt modelId="{CC607F9F-B7AA-4C6D-ABFE-B90CEAAA3E76}" type="parTrans" cxnId="{06636FFD-1CB0-4D8C-8853-E18685724434}">
      <dgm:prSet/>
      <dgm:spPr/>
      <dgm:t>
        <a:bodyPr/>
        <a:lstStyle/>
        <a:p>
          <a:endParaRPr lang="zh-CN" altLang="en-US" sz="1400" b="1"/>
        </a:p>
      </dgm:t>
    </dgm:pt>
    <dgm:pt modelId="{0599789D-00C6-4752-A3A0-713DB7A6937B}" type="sibTrans" cxnId="{06636FFD-1CB0-4D8C-8853-E18685724434}">
      <dgm:prSet/>
      <dgm:spPr/>
      <dgm:t>
        <a:bodyPr/>
        <a:lstStyle/>
        <a:p>
          <a:endParaRPr lang="zh-CN" altLang="en-US" sz="1400" b="1"/>
        </a:p>
      </dgm:t>
    </dgm:pt>
    <dgm:pt modelId="{ECD72E54-45E4-494F-AF79-59A1803DE03F}">
      <dgm:prSet phldrT="[文本]" custT="1"/>
      <dgm:spPr/>
      <dgm:t>
        <a:bodyPr/>
        <a:lstStyle/>
        <a:p>
          <a:r>
            <a:rPr lang="zh-CN" altLang="en-US" sz="1400" b="1" dirty="0" smtClean="0"/>
            <a:t>除个人隐私外所有信息在校园内进行线下公示。</a:t>
          </a:r>
          <a:endParaRPr lang="zh-CN" altLang="en-US" sz="1400" b="1" dirty="0"/>
        </a:p>
      </dgm:t>
    </dgm:pt>
    <dgm:pt modelId="{93678EFB-3E7F-46F3-AF69-B489C067FFA5}" type="parTrans" cxnId="{34853E5A-E0F9-482C-9955-3E39AA4C65D3}">
      <dgm:prSet/>
      <dgm:spPr/>
      <dgm:t>
        <a:bodyPr/>
        <a:lstStyle/>
        <a:p>
          <a:endParaRPr lang="zh-CN" altLang="en-US" sz="1400" b="1"/>
        </a:p>
      </dgm:t>
    </dgm:pt>
    <dgm:pt modelId="{A3DC994A-8E10-4A3E-97B8-46AF734ED602}" type="sibTrans" cxnId="{34853E5A-E0F9-482C-9955-3E39AA4C65D3}">
      <dgm:prSet/>
      <dgm:spPr/>
      <dgm:t>
        <a:bodyPr/>
        <a:lstStyle/>
        <a:p>
          <a:endParaRPr lang="zh-CN" altLang="en-US" sz="1400" b="1"/>
        </a:p>
      </dgm:t>
    </dgm:pt>
    <dgm:pt modelId="{69A1D14C-7AFF-44FF-A7F3-5F58CFC7011B}">
      <dgm:prSet phldrT="[文本]" custT="1"/>
      <dgm:spPr/>
      <dgm:t>
        <a:bodyPr/>
        <a:lstStyle/>
        <a:p>
          <a:r>
            <a:rPr lang="zh-CN" altLang="en-US" sz="1400" b="1" dirty="0" smtClean="0">
              <a:solidFill>
                <a:srgbClr val="002060"/>
              </a:solidFill>
            </a:rPr>
            <a:t>信息上报阶段</a:t>
          </a:r>
          <a:endParaRPr lang="zh-CN" altLang="en-US" sz="1400" b="1" dirty="0">
            <a:solidFill>
              <a:srgbClr val="002060"/>
            </a:solidFill>
          </a:endParaRPr>
        </a:p>
      </dgm:t>
    </dgm:pt>
    <dgm:pt modelId="{E86BCBEF-D5EF-4B96-B6AD-F1E1CFE99E4A}" type="parTrans" cxnId="{ABE8ED14-3BAE-4FEA-B58F-E40BF5E3967C}">
      <dgm:prSet/>
      <dgm:spPr/>
      <dgm:t>
        <a:bodyPr/>
        <a:lstStyle/>
        <a:p>
          <a:endParaRPr lang="zh-CN" altLang="en-US" sz="1400" b="1"/>
        </a:p>
      </dgm:t>
    </dgm:pt>
    <dgm:pt modelId="{2EEA6FAF-DC08-4170-B555-50A209CDB8CE}" type="sibTrans" cxnId="{ABE8ED14-3BAE-4FEA-B58F-E40BF5E3967C}">
      <dgm:prSet/>
      <dgm:spPr/>
      <dgm:t>
        <a:bodyPr/>
        <a:lstStyle/>
        <a:p>
          <a:endParaRPr lang="zh-CN" altLang="en-US" sz="1400" b="1"/>
        </a:p>
      </dgm:t>
    </dgm:pt>
    <dgm:pt modelId="{562D9EE5-4480-42F2-AC52-F51F767CA4E0}">
      <dgm:prSet phldrT="[文本]" custT="1"/>
      <dgm:spPr/>
      <dgm:t>
        <a:bodyPr/>
        <a:lstStyle/>
        <a:p>
          <a:r>
            <a:rPr lang="zh-CN" altLang="en-US" sz="1400" b="1" dirty="0" smtClean="0">
              <a:solidFill>
                <a:srgbClr val="002060"/>
              </a:solidFill>
            </a:rPr>
            <a:t>线上确认阶段</a:t>
          </a:r>
          <a:endParaRPr lang="zh-CN" altLang="en-US" sz="1400" b="1" dirty="0">
            <a:solidFill>
              <a:srgbClr val="002060"/>
            </a:solidFill>
          </a:endParaRPr>
        </a:p>
      </dgm:t>
    </dgm:pt>
    <dgm:pt modelId="{F7D15961-EE1C-415E-861E-1B4330AB9EC0}" type="parTrans" cxnId="{8BFEB579-FF33-4F6B-B042-810BBAF7327C}">
      <dgm:prSet/>
      <dgm:spPr/>
      <dgm:t>
        <a:bodyPr/>
        <a:lstStyle/>
        <a:p>
          <a:endParaRPr lang="zh-CN" altLang="en-US" sz="1400" b="1"/>
        </a:p>
      </dgm:t>
    </dgm:pt>
    <dgm:pt modelId="{1486126F-0429-428B-820E-99667C45C359}" type="sibTrans" cxnId="{8BFEB579-FF33-4F6B-B042-810BBAF7327C}">
      <dgm:prSet/>
      <dgm:spPr/>
      <dgm:t>
        <a:bodyPr/>
        <a:lstStyle/>
        <a:p>
          <a:endParaRPr lang="zh-CN" altLang="en-US" sz="1400" b="1"/>
        </a:p>
      </dgm:t>
    </dgm:pt>
    <dgm:pt modelId="{37B57157-52F6-4EBB-B220-A002B69245C2}">
      <dgm:prSet phldrT="[文本]" custT="1"/>
      <dgm:spPr/>
      <dgm:t>
        <a:bodyPr/>
        <a:lstStyle/>
        <a:p>
          <a:r>
            <a:rPr lang="zh-CN" altLang="en-US" sz="1400" b="1" dirty="0" smtClean="0"/>
            <a:t>由各口按时间截点自行上报相关数据，如遇问题及时修改。</a:t>
          </a:r>
          <a:endParaRPr lang="zh-CN" altLang="en-US" sz="1400" b="1" dirty="0"/>
        </a:p>
      </dgm:t>
    </dgm:pt>
    <dgm:pt modelId="{A6323DE4-5A31-4E77-8FC2-EAA861978E5B}" type="parTrans" cxnId="{B015326E-1ABE-4BC2-9F70-88E3E081E41A}">
      <dgm:prSet/>
      <dgm:spPr/>
      <dgm:t>
        <a:bodyPr/>
        <a:lstStyle/>
        <a:p>
          <a:endParaRPr lang="zh-CN" altLang="en-US" sz="1400" b="1"/>
        </a:p>
      </dgm:t>
    </dgm:pt>
    <dgm:pt modelId="{BDDAC89E-BCA1-495A-A346-C2EDCA9793E2}" type="sibTrans" cxnId="{B015326E-1ABE-4BC2-9F70-88E3E081E41A}">
      <dgm:prSet/>
      <dgm:spPr/>
      <dgm:t>
        <a:bodyPr/>
        <a:lstStyle/>
        <a:p>
          <a:endParaRPr lang="zh-CN" altLang="en-US" sz="1400" b="1"/>
        </a:p>
      </dgm:t>
    </dgm:pt>
    <dgm:pt modelId="{548A5E43-D5CF-4C4F-9ED9-88813910B822}">
      <dgm:prSet phldrT="[文本]" custT="1"/>
      <dgm:spPr/>
      <dgm:t>
        <a:bodyPr/>
        <a:lstStyle/>
        <a:p>
          <a:r>
            <a:rPr lang="zh-CN" altLang="en-US" sz="1400" b="1" dirty="0" smtClean="0">
              <a:solidFill>
                <a:srgbClr val="002060"/>
              </a:solidFill>
            </a:rPr>
            <a:t>线上公示阶段</a:t>
          </a:r>
          <a:endParaRPr lang="zh-CN" altLang="en-US" sz="1400" b="1" dirty="0">
            <a:solidFill>
              <a:srgbClr val="002060"/>
            </a:solidFill>
          </a:endParaRPr>
        </a:p>
      </dgm:t>
    </dgm:pt>
    <dgm:pt modelId="{9EFEA5CA-1853-42B5-9555-E6F1CD04B66B}" type="parTrans" cxnId="{185FB623-4999-4EA5-83CC-89ED2D159C48}">
      <dgm:prSet/>
      <dgm:spPr/>
      <dgm:t>
        <a:bodyPr/>
        <a:lstStyle/>
        <a:p>
          <a:endParaRPr lang="zh-CN" altLang="en-US" sz="1400" b="1"/>
        </a:p>
      </dgm:t>
    </dgm:pt>
    <dgm:pt modelId="{CF64E220-DAF3-419E-B0F4-B75F948C0A97}" type="sibTrans" cxnId="{185FB623-4999-4EA5-83CC-89ED2D159C48}">
      <dgm:prSet/>
      <dgm:spPr/>
      <dgm:t>
        <a:bodyPr/>
        <a:lstStyle/>
        <a:p>
          <a:endParaRPr lang="zh-CN" altLang="en-US" sz="1400" b="1"/>
        </a:p>
      </dgm:t>
    </dgm:pt>
    <dgm:pt modelId="{FC3FA03A-D1B1-4895-A9D6-E40AF9FED7DE}">
      <dgm:prSet custT="1"/>
      <dgm:spPr/>
      <dgm:t>
        <a:bodyPr/>
        <a:lstStyle/>
        <a:p>
          <a:r>
            <a:rPr lang="zh-CN" altLang="en-US" sz="1400" b="1" dirty="0" smtClean="0"/>
            <a:t>综合素质评价管理系统网上公示，公示期间要求学生对所有填报信息进行网上确认；</a:t>
          </a:r>
          <a:endParaRPr lang="zh-CN" altLang="en-US" sz="1400" b="1" dirty="0"/>
        </a:p>
      </dgm:t>
    </dgm:pt>
    <dgm:pt modelId="{D61F7676-056F-4217-9479-A8AB5BAABF75}" type="parTrans" cxnId="{A6B87E24-4A8C-499D-894D-AA6AADCA30F7}">
      <dgm:prSet/>
      <dgm:spPr/>
      <dgm:t>
        <a:bodyPr/>
        <a:lstStyle/>
        <a:p>
          <a:endParaRPr lang="zh-CN" altLang="en-US" sz="1400" b="1"/>
        </a:p>
      </dgm:t>
    </dgm:pt>
    <dgm:pt modelId="{1B46566A-009A-406D-9D92-86DD3CAAF154}" type="sibTrans" cxnId="{A6B87E24-4A8C-499D-894D-AA6AADCA30F7}">
      <dgm:prSet/>
      <dgm:spPr/>
      <dgm:t>
        <a:bodyPr/>
        <a:lstStyle/>
        <a:p>
          <a:endParaRPr lang="zh-CN" altLang="en-US" sz="1400" b="1"/>
        </a:p>
      </dgm:t>
    </dgm:pt>
    <dgm:pt modelId="{0CD4CD0E-08D3-4570-A044-B522BB80F35F}">
      <dgm:prSet custT="1"/>
      <dgm:spPr/>
      <dgm:t>
        <a:bodyPr/>
        <a:lstStyle/>
        <a:p>
          <a:r>
            <a:rPr lang="zh-CN" altLang="en-US" sz="1400" b="1" dirty="0" smtClean="0"/>
            <a:t>如在此阶段发现数据有问题，则进入申诉流程，经教委及上级单位审核后，发回学校修改。</a:t>
          </a:r>
          <a:endParaRPr lang="zh-CN" altLang="en-US" sz="1400" b="1" dirty="0"/>
        </a:p>
      </dgm:t>
    </dgm:pt>
    <dgm:pt modelId="{C71FAB99-9E5C-414A-877B-E9816BB9E0B3}" type="parTrans" cxnId="{FE68FE83-16FB-4781-9F1E-DE764F745DCB}">
      <dgm:prSet/>
      <dgm:spPr/>
      <dgm:t>
        <a:bodyPr/>
        <a:lstStyle/>
        <a:p>
          <a:endParaRPr lang="zh-CN" altLang="en-US" sz="1400" b="1"/>
        </a:p>
      </dgm:t>
    </dgm:pt>
    <dgm:pt modelId="{91187B95-7434-4F7D-9034-040907C882F3}" type="sibTrans" cxnId="{FE68FE83-16FB-4781-9F1E-DE764F745DCB}">
      <dgm:prSet/>
      <dgm:spPr/>
      <dgm:t>
        <a:bodyPr/>
        <a:lstStyle/>
        <a:p>
          <a:endParaRPr lang="zh-CN" altLang="en-US" sz="1400" b="1"/>
        </a:p>
      </dgm:t>
    </dgm:pt>
    <dgm:pt modelId="{55B374AB-E08D-4D72-B436-01C97458BDAE}">
      <dgm:prSet custT="1"/>
      <dgm:spPr/>
      <dgm:t>
        <a:bodyPr/>
        <a:lstStyle/>
        <a:p>
          <a:r>
            <a:rPr lang="zh-CN" altLang="en-US" sz="1400" b="1" dirty="0" smtClean="0"/>
            <a:t>确认通过，自动进入线上公示阶段；确认不通过，由数据录入方修改，或提交学生再次确认。</a:t>
          </a:r>
          <a:endParaRPr lang="zh-CN" altLang="en-US" sz="1400" b="1" dirty="0"/>
        </a:p>
      </dgm:t>
    </dgm:pt>
    <dgm:pt modelId="{6CE021D9-58D5-4457-86D8-13774DCC38F2}" type="parTrans" cxnId="{F3C6B6AC-75AC-42F8-92C8-A4131EADC169}">
      <dgm:prSet/>
      <dgm:spPr/>
      <dgm:t>
        <a:bodyPr/>
        <a:lstStyle/>
        <a:p>
          <a:endParaRPr lang="zh-CN" altLang="en-US" sz="1400" b="1"/>
        </a:p>
      </dgm:t>
    </dgm:pt>
    <dgm:pt modelId="{C904ACED-BBD3-42AD-ABAE-D5FB547E9250}" type="sibTrans" cxnId="{F3C6B6AC-75AC-42F8-92C8-A4131EADC169}">
      <dgm:prSet/>
      <dgm:spPr/>
      <dgm:t>
        <a:bodyPr/>
        <a:lstStyle/>
        <a:p>
          <a:endParaRPr lang="zh-CN" altLang="en-US" sz="1400" b="1"/>
        </a:p>
      </dgm:t>
    </dgm:pt>
    <dgm:pt modelId="{7B18188E-4AFA-4088-916F-75A7407338DB}" type="pres">
      <dgm:prSet presAssocID="{5ABE3719-C261-4DE2-AA02-9C0D8C4CCDB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389E7F9-282F-4BBC-9732-C6A2CC99F8C5}" type="pres">
      <dgm:prSet presAssocID="{2CEE582E-94E0-4F48-8C3C-C2407CF00444}" presName="composite" presStyleCnt="0"/>
      <dgm:spPr/>
    </dgm:pt>
    <dgm:pt modelId="{7DEC911C-BD71-4824-8195-C168F2DD4111}" type="pres">
      <dgm:prSet presAssocID="{2CEE582E-94E0-4F48-8C3C-C2407CF00444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D95EDD8-E8AF-4C07-9E9E-AB13B57E20A1}" type="pres">
      <dgm:prSet presAssocID="{2CEE582E-94E0-4F48-8C3C-C2407CF00444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5CF22E4-87CF-460B-B523-8D4DFEE9E61B}" type="pres">
      <dgm:prSet presAssocID="{F30D8A82-F781-447E-BED3-DCB3043AFE13}" presName="sp" presStyleCnt="0"/>
      <dgm:spPr/>
    </dgm:pt>
    <dgm:pt modelId="{742CADDA-30E2-4B57-A396-1CE807321833}" type="pres">
      <dgm:prSet presAssocID="{ACD5BDA6-927C-46E5-826F-4AA84A030AC4}" presName="composite" presStyleCnt="0"/>
      <dgm:spPr/>
    </dgm:pt>
    <dgm:pt modelId="{CC44CB4A-DCBA-4666-94D9-A3549DE5024B}" type="pres">
      <dgm:prSet presAssocID="{ACD5BDA6-927C-46E5-826F-4AA84A030AC4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6F7C330-1069-4EE6-AEDC-005A2994D324}" type="pres">
      <dgm:prSet presAssocID="{ACD5BDA6-927C-46E5-826F-4AA84A030AC4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011C06E-3423-478A-A76C-13BA4F88C4BC}" type="pres">
      <dgm:prSet presAssocID="{AD553A3B-FB52-45C0-959A-FC57F50DE82E}" presName="sp" presStyleCnt="0"/>
      <dgm:spPr/>
    </dgm:pt>
    <dgm:pt modelId="{F2CFD4E5-2215-4F0B-A6F2-94809B5400D8}" type="pres">
      <dgm:prSet presAssocID="{69A1D14C-7AFF-44FF-A7F3-5F58CFC7011B}" presName="composite" presStyleCnt="0"/>
      <dgm:spPr/>
    </dgm:pt>
    <dgm:pt modelId="{547A086D-96C5-4B30-803E-377C817A400A}" type="pres">
      <dgm:prSet presAssocID="{69A1D14C-7AFF-44FF-A7F3-5F58CFC7011B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6B82C36-9302-4A47-AA73-226CB9DC44EC}" type="pres">
      <dgm:prSet presAssocID="{69A1D14C-7AFF-44FF-A7F3-5F58CFC7011B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E56442E-F38F-49D3-9CA9-78C159C7D65B}" type="pres">
      <dgm:prSet presAssocID="{2EEA6FAF-DC08-4170-B555-50A209CDB8CE}" presName="sp" presStyleCnt="0"/>
      <dgm:spPr/>
    </dgm:pt>
    <dgm:pt modelId="{FB961C30-32FE-4744-9E8E-2EC3560F08B5}" type="pres">
      <dgm:prSet presAssocID="{562D9EE5-4480-42F2-AC52-F51F767CA4E0}" presName="composite" presStyleCnt="0"/>
      <dgm:spPr/>
    </dgm:pt>
    <dgm:pt modelId="{9262430C-F524-44BD-A490-C4598B110709}" type="pres">
      <dgm:prSet presAssocID="{562D9EE5-4480-42F2-AC52-F51F767CA4E0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A2E6597-2809-4149-80C4-F4BBF33FE5EC}" type="pres">
      <dgm:prSet presAssocID="{562D9EE5-4480-42F2-AC52-F51F767CA4E0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C3B0A62-8910-4B9E-BD14-BC16C695E651}" type="pres">
      <dgm:prSet presAssocID="{1486126F-0429-428B-820E-99667C45C359}" presName="sp" presStyleCnt="0"/>
      <dgm:spPr/>
    </dgm:pt>
    <dgm:pt modelId="{FBBABD87-EEB0-4C2B-8FE0-132FC726AB4C}" type="pres">
      <dgm:prSet presAssocID="{548A5E43-D5CF-4C4F-9ED9-88813910B822}" presName="composite" presStyleCnt="0"/>
      <dgm:spPr/>
    </dgm:pt>
    <dgm:pt modelId="{1D84F908-CDAB-41CD-8E17-327CAC993C56}" type="pres">
      <dgm:prSet presAssocID="{548A5E43-D5CF-4C4F-9ED9-88813910B822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E93EDC1-DB8D-4705-A64F-47AEAA267C32}" type="pres">
      <dgm:prSet presAssocID="{548A5E43-D5CF-4C4F-9ED9-88813910B822}" presName="descendantText" presStyleLbl="alignAcc1" presStyleIdx="4" presStyleCnt="5" custLinFactNeighborX="1180" custLinFactNeighborY="685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22A4425-367E-46A4-A7CD-AD2B849A41CB}" srcId="{5ABE3719-C261-4DE2-AA02-9C0D8C4CCDB3}" destId="{ACD5BDA6-927C-46E5-826F-4AA84A030AC4}" srcOrd="1" destOrd="0" parTransId="{6DAE89EC-E44C-4573-A034-8231C5906451}" sibTransId="{AD553A3B-FB52-45C0-959A-FC57F50DE82E}"/>
    <dgm:cxn modelId="{449F3A7F-2394-474D-8844-E26A1DF7DD4E}" type="presOf" srcId="{562D9EE5-4480-42F2-AC52-F51F767CA4E0}" destId="{9262430C-F524-44BD-A490-C4598B110709}" srcOrd="0" destOrd="0" presId="urn:microsoft.com/office/officeart/2005/8/layout/chevron2"/>
    <dgm:cxn modelId="{185FB623-4999-4EA5-83CC-89ED2D159C48}" srcId="{5ABE3719-C261-4DE2-AA02-9C0D8C4CCDB3}" destId="{548A5E43-D5CF-4C4F-9ED9-88813910B822}" srcOrd="4" destOrd="0" parTransId="{9EFEA5CA-1853-42B5-9555-E6F1CD04B66B}" sibTransId="{CF64E220-DAF3-419E-B0F4-B75F948C0A97}"/>
    <dgm:cxn modelId="{59167875-7C46-4E87-BB53-AE89300F503C}" srcId="{2CEE582E-94E0-4F48-8C3C-C2407CF00444}" destId="{22F0C9F9-8878-4ABD-B5D4-366863260CA8}" srcOrd="0" destOrd="0" parTransId="{784E3130-918D-4DAB-8A05-B74C5970711F}" sibTransId="{FB5BA77F-7671-40B8-9FB9-50F3167F5618}"/>
    <dgm:cxn modelId="{ABE8ED14-3BAE-4FEA-B58F-E40BF5E3967C}" srcId="{5ABE3719-C261-4DE2-AA02-9C0D8C4CCDB3}" destId="{69A1D14C-7AFF-44FF-A7F3-5F58CFC7011B}" srcOrd="2" destOrd="0" parTransId="{E86BCBEF-D5EF-4B96-B6AD-F1E1CFE99E4A}" sibTransId="{2EEA6FAF-DC08-4170-B555-50A209CDB8CE}"/>
    <dgm:cxn modelId="{8BFEB579-FF33-4F6B-B042-810BBAF7327C}" srcId="{5ABE3719-C261-4DE2-AA02-9C0D8C4CCDB3}" destId="{562D9EE5-4480-42F2-AC52-F51F767CA4E0}" srcOrd="3" destOrd="0" parTransId="{F7D15961-EE1C-415E-861E-1B4330AB9EC0}" sibTransId="{1486126F-0429-428B-820E-99667C45C359}"/>
    <dgm:cxn modelId="{B002C13C-D60C-4410-8E1A-63DE86BBA943}" type="presOf" srcId="{ECD72E54-45E4-494F-AF79-59A1803DE03F}" destId="{B6F7C330-1069-4EE6-AEDC-005A2994D324}" srcOrd="0" destOrd="1" presId="urn:microsoft.com/office/officeart/2005/8/layout/chevron2"/>
    <dgm:cxn modelId="{F5B4D365-A736-481E-ABE8-60F0879E2D48}" type="presOf" srcId="{0CD4CD0E-08D3-4570-A044-B522BB80F35F}" destId="{3E93EDC1-DB8D-4705-A64F-47AEAA267C32}" srcOrd="0" destOrd="0" presId="urn:microsoft.com/office/officeart/2005/8/layout/chevron2"/>
    <dgm:cxn modelId="{AADCB4D2-69E4-4804-9B7D-B80CCE2C6D72}" type="presOf" srcId="{AA2030CB-F06D-419C-96F5-7092365F3DC9}" destId="{B6F7C330-1069-4EE6-AEDC-005A2994D324}" srcOrd="0" destOrd="0" presId="urn:microsoft.com/office/officeart/2005/8/layout/chevron2"/>
    <dgm:cxn modelId="{A6B87E24-4A8C-499D-894D-AA6AADCA30F7}" srcId="{562D9EE5-4480-42F2-AC52-F51F767CA4E0}" destId="{FC3FA03A-D1B1-4895-A9D6-E40AF9FED7DE}" srcOrd="0" destOrd="0" parTransId="{D61F7676-056F-4217-9479-A8AB5BAABF75}" sibTransId="{1B46566A-009A-406D-9D92-86DD3CAAF154}"/>
    <dgm:cxn modelId="{B015326E-1ABE-4BC2-9F70-88E3E081E41A}" srcId="{69A1D14C-7AFF-44FF-A7F3-5F58CFC7011B}" destId="{37B57157-52F6-4EBB-B220-A002B69245C2}" srcOrd="0" destOrd="0" parTransId="{A6323DE4-5A31-4E77-8FC2-EAA861978E5B}" sibTransId="{BDDAC89E-BCA1-495A-A346-C2EDCA9793E2}"/>
    <dgm:cxn modelId="{D0AFE33F-B25B-41C3-8CCB-5E6C0E0F4A85}" srcId="{5ABE3719-C261-4DE2-AA02-9C0D8C4CCDB3}" destId="{2CEE582E-94E0-4F48-8C3C-C2407CF00444}" srcOrd="0" destOrd="0" parTransId="{F90EA854-D6D0-4392-8911-2103631CA3EE}" sibTransId="{F30D8A82-F781-447E-BED3-DCB3043AFE13}"/>
    <dgm:cxn modelId="{06636FFD-1CB0-4D8C-8853-E18685724434}" srcId="{ACD5BDA6-927C-46E5-826F-4AA84A030AC4}" destId="{AA2030CB-F06D-419C-96F5-7092365F3DC9}" srcOrd="0" destOrd="0" parTransId="{CC607F9F-B7AA-4C6D-ABFE-B90CEAAA3E76}" sibTransId="{0599789D-00C6-4752-A3A0-713DB7A6937B}"/>
    <dgm:cxn modelId="{DEB4CD3A-A6FE-4E0C-973B-A1C2F723FE80}" type="presOf" srcId="{524ADF49-5CB0-46AB-9490-72559CCF8C14}" destId="{BD95EDD8-E8AF-4C07-9E9E-AB13B57E20A1}" srcOrd="0" destOrd="1" presId="urn:microsoft.com/office/officeart/2005/8/layout/chevron2"/>
    <dgm:cxn modelId="{CED7CCB5-FFAB-422A-AC34-BDCC333A54EB}" type="presOf" srcId="{55B374AB-E08D-4D72-B436-01C97458BDAE}" destId="{4A2E6597-2809-4149-80C4-F4BBF33FE5EC}" srcOrd="0" destOrd="1" presId="urn:microsoft.com/office/officeart/2005/8/layout/chevron2"/>
    <dgm:cxn modelId="{66E5A11E-46B8-471C-BDC6-A8A64D856AE8}" type="presOf" srcId="{ACD5BDA6-927C-46E5-826F-4AA84A030AC4}" destId="{CC44CB4A-DCBA-4666-94D9-A3549DE5024B}" srcOrd="0" destOrd="0" presId="urn:microsoft.com/office/officeart/2005/8/layout/chevron2"/>
    <dgm:cxn modelId="{A68EDF74-A073-4598-9E1B-C419DF682174}" type="presOf" srcId="{37B57157-52F6-4EBB-B220-A002B69245C2}" destId="{56B82C36-9302-4A47-AA73-226CB9DC44EC}" srcOrd="0" destOrd="0" presId="urn:microsoft.com/office/officeart/2005/8/layout/chevron2"/>
    <dgm:cxn modelId="{34853E5A-E0F9-482C-9955-3E39AA4C65D3}" srcId="{ACD5BDA6-927C-46E5-826F-4AA84A030AC4}" destId="{ECD72E54-45E4-494F-AF79-59A1803DE03F}" srcOrd="1" destOrd="0" parTransId="{93678EFB-3E7F-46F3-AF69-B489C067FFA5}" sibTransId="{A3DC994A-8E10-4A3E-97B8-46AF734ED602}"/>
    <dgm:cxn modelId="{3EDDBC26-76C8-485B-B307-924953E4C7BF}" type="presOf" srcId="{FC3FA03A-D1B1-4895-A9D6-E40AF9FED7DE}" destId="{4A2E6597-2809-4149-80C4-F4BBF33FE5EC}" srcOrd="0" destOrd="0" presId="urn:microsoft.com/office/officeart/2005/8/layout/chevron2"/>
    <dgm:cxn modelId="{D2215E23-F67F-4E72-B1F9-CAE690A56463}" type="presOf" srcId="{2CEE582E-94E0-4F48-8C3C-C2407CF00444}" destId="{7DEC911C-BD71-4824-8195-C168F2DD4111}" srcOrd="0" destOrd="0" presId="urn:microsoft.com/office/officeart/2005/8/layout/chevron2"/>
    <dgm:cxn modelId="{F3C6B6AC-75AC-42F8-92C8-A4131EADC169}" srcId="{562D9EE5-4480-42F2-AC52-F51F767CA4E0}" destId="{55B374AB-E08D-4D72-B436-01C97458BDAE}" srcOrd="1" destOrd="0" parTransId="{6CE021D9-58D5-4457-86D8-13774DCC38F2}" sibTransId="{C904ACED-BBD3-42AD-ABAE-D5FB547E9250}"/>
    <dgm:cxn modelId="{5761496B-27A0-46E8-A834-B7CFEF80750C}" type="presOf" srcId="{22F0C9F9-8878-4ABD-B5D4-366863260CA8}" destId="{BD95EDD8-E8AF-4C07-9E9E-AB13B57E20A1}" srcOrd="0" destOrd="0" presId="urn:microsoft.com/office/officeart/2005/8/layout/chevron2"/>
    <dgm:cxn modelId="{F3C171DC-EE12-4F9F-B518-22B1B1CFEA3A}" type="presOf" srcId="{5ABE3719-C261-4DE2-AA02-9C0D8C4CCDB3}" destId="{7B18188E-4AFA-4088-916F-75A7407338DB}" srcOrd="0" destOrd="0" presId="urn:microsoft.com/office/officeart/2005/8/layout/chevron2"/>
    <dgm:cxn modelId="{C9A5A80B-C27D-4838-9403-897240A0026D}" type="presOf" srcId="{69A1D14C-7AFF-44FF-A7F3-5F58CFC7011B}" destId="{547A086D-96C5-4B30-803E-377C817A400A}" srcOrd="0" destOrd="0" presId="urn:microsoft.com/office/officeart/2005/8/layout/chevron2"/>
    <dgm:cxn modelId="{37B7EA5B-C75D-42F0-B047-71210BFD253D}" type="presOf" srcId="{548A5E43-D5CF-4C4F-9ED9-88813910B822}" destId="{1D84F908-CDAB-41CD-8E17-327CAC993C56}" srcOrd="0" destOrd="0" presId="urn:microsoft.com/office/officeart/2005/8/layout/chevron2"/>
    <dgm:cxn modelId="{1D3428E3-6A68-497C-8CF4-5202315FA10A}" srcId="{2CEE582E-94E0-4F48-8C3C-C2407CF00444}" destId="{524ADF49-5CB0-46AB-9490-72559CCF8C14}" srcOrd="1" destOrd="0" parTransId="{742525C7-A2C7-41AF-B80D-426288E76443}" sibTransId="{605699D3-CE4B-457E-973F-7EBC0D3B7489}"/>
    <dgm:cxn modelId="{FE68FE83-16FB-4781-9F1E-DE764F745DCB}" srcId="{548A5E43-D5CF-4C4F-9ED9-88813910B822}" destId="{0CD4CD0E-08D3-4570-A044-B522BB80F35F}" srcOrd="0" destOrd="0" parTransId="{C71FAB99-9E5C-414A-877B-E9816BB9E0B3}" sibTransId="{91187B95-7434-4F7D-9034-040907C882F3}"/>
    <dgm:cxn modelId="{E036BC1D-7A5B-4054-A711-8B26CEA10040}" type="presParOf" srcId="{7B18188E-4AFA-4088-916F-75A7407338DB}" destId="{B389E7F9-282F-4BBC-9732-C6A2CC99F8C5}" srcOrd="0" destOrd="0" presId="urn:microsoft.com/office/officeart/2005/8/layout/chevron2"/>
    <dgm:cxn modelId="{F94542AA-2085-4101-B3CE-9458B4829514}" type="presParOf" srcId="{B389E7F9-282F-4BBC-9732-C6A2CC99F8C5}" destId="{7DEC911C-BD71-4824-8195-C168F2DD4111}" srcOrd="0" destOrd="0" presId="urn:microsoft.com/office/officeart/2005/8/layout/chevron2"/>
    <dgm:cxn modelId="{68E47C33-339D-4DB7-B749-D496C6C1D3A2}" type="presParOf" srcId="{B389E7F9-282F-4BBC-9732-C6A2CC99F8C5}" destId="{BD95EDD8-E8AF-4C07-9E9E-AB13B57E20A1}" srcOrd="1" destOrd="0" presId="urn:microsoft.com/office/officeart/2005/8/layout/chevron2"/>
    <dgm:cxn modelId="{CC91C26E-E028-4682-8F28-495A9A38B64B}" type="presParOf" srcId="{7B18188E-4AFA-4088-916F-75A7407338DB}" destId="{45CF22E4-87CF-460B-B523-8D4DFEE9E61B}" srcOrd="1" destOrd="0" presId="urn:microsoft.com/office/officeart/2005/8/layout/chevron2"/>
    <dgm:cxn modelId="{FC22D0A4-4EBD-40DB-AD4B-CE31144F3B9A}" type="presParOf" srcId="{7B18188E-4AFA-4088-916F-75A7407338DB}" destId="{742CADDA-30E2-4B57-A396-1CE807321833}" srcOrd="2" destOrd="0" presId="urn:microsoft.com/office/officeart/2005/8/layout/chevron2"/>
    <dgm:cxn modelId="{8E6436C6-AA4D-4DBF-960C-78DFE4443A4C}" type="presParOf" srcId="{742CADDA-30E2-4B57-A396-1CE807321833}" destId="{CC44CB4A-DCBA-4666-94D9-A3549DE5024B}" srcOrd="0" destOrd="0" presId="urn:microsoft.com/office/officeart/2005/8/layout/chevron2"/>
    <dgm:cxn modelId="{E060668D-4E9B-4C0C-83F7-37B8E35360B6}" type="presParOf" srcId="{742CADDA-30E2-4B57-A396-1CE807321833}" destId="{B6F7C330-1069-4EE6-AEDC-005A2994D324}" srcOrd="1" destOrd="0" presId="urn:microsoft.com/office/officeart/2005/8/layout/chevron2"/>
    <dgm:cxn modelId="{01E9F7C4-64CB-4EB0-9371-A72D2819929B}" type="presParOf" srcId="{7B18188E-4AFA-4088-916F-75A7407338DB}" destId="{9011C06E-3423-478A-A76C-13BA4F88C4BC}" srcOrd="3" destOrd="0" presId="urn:microsoft.com/office/officeart/2005/8/layout/chevron2"/>
    <dgm:cxn modelId="{34DBF8A7-8C64-4E75-8C87-9456BCF24C02}" type="presParOf" srcId="{7B18188E-4AFA-4088-916F-75A7407338DB}" destId="{F2CFD4E5-2215-4F0B-A6F2-94809B5400D8}" srcOrd="4" destOrd="0" presId="urn:microsoft.com/office/officeart/2005/8/layout/chevron2"/>
    <dgm:cxn modelId="{A769203F-28BB-42BD-82C1-4D772DCD6DB4}" type="presParOf" srcId="{F2CFD4E5-2215-4F0B-A6F2-94809B5400D8}" destId="{547A086D-96C5-4B30-803E-377C817A400A}" srcOrd="0" destOrd="0" presId="urn:microsoft.com/office/officeart/2005/8/layout/chevron2"/>
    <dgm:cxn modelId="{9637CA83-D0E2-49FD-8505-1BF9CC4FA39E}" type="presParOf" srcId="{F2CFD4E5-2215-4F0B-A6F2-94809B5400D8}" destId="{56B82C36-9302-4A47-AA73-226CB9DC44EC}" srcOrd="1" destOrd="0" presId="urn:microsoft.com/office/officeart/2005/8/layout/chevron2"/>
    <dgm:cxn modelId="{9D41B51C-58A3-494D-9FC7-AA374013BD4C}" type="presParOf" srcId="{7B18188E-4AFA-4088-916F-75A7407338DB}" destId="{9E56442E-F38F-49D3-9CA9-78C159C7D65B}" srcOrd="5" destOrd="0" presId="urn:microsoft.com/office/officeart/2005/8/layout/chevron2"/>
    <dgm:cxn modelId="{69AF5F88-6C5A-4747-BFDA-212B725F1656}" type="presParOf" srcId="{7B18188E-4AFA-4088-916F-75A7407338DB}" destId="{FB961C30-32FE-4744-9E8E-2EC3560F08B5}" srcOrd="6" destOrd="0" presId="urn:microsoft.com/office/officeart/2005/8/layout/chevron2"/>
    <dgm:cxn modelId="{D32962F0-4108-4B10-8566-90C44E7558C2}" type="presParOf" srcId="{FB961C30-32FE-4744-9E8E-2EC3560F08B5}" destId="{9262430C-F524-44BD-A490-C4598B110709}" srcOrd="0" destOrd="0" presId="urn:microsoft.com/office/officeart/2005/8/layout/chevron2"/>
    <dgm:cxn modelId="{574B61B6-D3F7-445D-8F49-E42FDA7B7F15}" type="presParOf" srcId="{FB961C30-32FE-4744-9E8E-2EC3560F08B5}" destId="{4A2E6597-2809-4149-80C4-F4BBF33FE5EC}" srcOrd="1" destOrd="0" presId="urn:microsoft.com/office/officeart/2005/8/layout/chevron2"/>
    <dgm:cxn modelId="{0CE217D0-2323-4B83-8523-8C7DEB3571FE}" type="presParOf" srcId="{7B18188E-4AFA-4088-916F-75A7407338DB}" destId="{4C3B0A62-8910-4B9E-BD14-BC16C695E651}" srcOrd="7" destOrd="0" presId="urn:microsoft.com/office/officeart/2005/8/layout/chevron2"/>
    <dgm:cxn modelId="{04F568E2-8548-49B7-8054-6A6BF886A3A8}" type="presParOf" srcId="{7B18188E-4AFA-4088-916F-75A7407338DB}" destId="{FBBABD87-EEB0-4C2B-8FE0-132FC726AB4C}" srcOrd="8" destOrd="0" presId="urn:microsoft.com/office/officeart/2005/8/layout/chevron2"/>
    <dgm:cxn modelId="{7BAF9D89-473C-4059-8999-3B3A0E30FEBB}" type="presParOf" srcId="{FBBABD87-EEB0-4C2B-8FE0-132FC726AB4C}" destId="{1D84F908-CDAB-41CD-8E17-327CAC993C56}" srcOrd="0" destOrd="0" presId="urn:microsoft.com/office/officeart/2005/8/layout/chevron2"/>
    <dgm:cxn modelId="{E7E6986F-7981-4DA4-94F6-19C39FBA93CF}" type="presParOf" srcId="{FBBABD87-EEB0-4C2B-8FE0-132FC726AB4C}" destId="{3E93EDC1-DB8D-4705-A64F-47AEAA267C3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8F9A180-720E-473B-84AF-87E5BD2F105B}" type="doc">
      <dgm:prSet loTypeId="urn:microsoft.com/office/officeart/2005/8/layout/vList5" loCatId="list" qsTypeId="urn:microsoft.com/office/officeart/2005/8/quickstyle/simple2" qsCatId="simple" csTypeId="urn:microsoft.com/office/officeart/2005/8/colors/accent2_2" csCatId="accent2" phldr="1"/>
      <dgm:spPr/>
      <dgm:t>
        <a:bodyPr/>
        <a:lstStyle/>
        <a:p>
          <a:endParaRPr lang="zh-CN" altLang="en-US"/>
        </a:p>
      </dgm:t>
    </dgm:pt>
    <dgm:pt modelId="{461E20FA-EEA5-462A-8065-F7DCC3F7690A}">
      <dgm:prSet phldrT="[文本]" custT="1"/>
      <dgm:spPr>
        <a:solidFill>
          <a:srgbClr val="00B050"/>
        </a:solidFill>
      </dgm:spPr>
      <dgm:t>
        <a:bodyPr/>
        <a:lstStyle/>
        <a:p>
          <a:r>
            <a:rPr lang="zh-CN" altLang="en-US" sz="1600" b="1" u="sng" dirty="0" smtClean="0">
              <a:latin typeface="+mn-ea"/>
              <a:ea typeface="+mn-ea"/>
            </a:rPr>
            <a:t>数据填报期</a:t>
          </a:r>
          <a:endParaRPr lang="en-US" altLang="zh-CN" sz="1600" b="1" u="sng" dirty="0" smtClean="0">
            <a:latin typeface="+mn-ea"/>
            <a:ea typeface="+mn-ea"/>
          </a:endParaRPr>
        </a:p>
        <a:p>
          <a:r>
            <a:rPr lang="en-US" altLang="zh-CN" sz="1600" b="1" u="sng" dirty="0" smtClean="0">
              <a:latin typeface="+mn-ea"/>
              <a:ea typeface="+mn-ea"/>
            </a:rPr>
            <a:t>2.23-3.20</a:t>
          </a:r>
          <a:endParaRPr lang="zh-CN" altLang="en-US" sz="1600" b="1" u="sng" dirty="0">
            <a:latin typeface="+mn-ea"/>
            <a:ea typeface="+mn-ea"/>
          </a:endParaRPr>
        </a:p>
      </dgm:t>
    </dgm:pt>
    <dgm:pt modelId="{4016F416-F1DE-4388-B767-C3076B465857}" type="parTrans" cxnId="{5B5D2EDF-C533-44E1-B511-EB1DC09B53BD}">
      <dgm:prSet/>
      <dgm:spPr/>
      <dgm:t>
        <a:bodyPr/>
        <a:lstStyle/>
        <a:p>
          <a:endParaRPr lang="zh-CN" altLang="en-US"/>
        </a:p>
      </dgm:t>
    </dgm:pt>
    <dgm:pt modelId="{24FB61CD-E909-4D0F-B1B0-BE26CE33ACCF}" type="sibTrans" cxnId="{5B5D2EDF-C533-44E1-B511-EB1DC09B53BD}">
      <dgm:prSet/>
      <dgm:spPr/>
      <dgm:t>
        <a:bodyPr/>
        <a:lstStyle/>
        <a:p>
          <a:endParaRPr lang="zh-CN" altLang="en-US"/>
        </a:p>
      </dgm:t>
    </dgm:pt>
    <dgm:pt modelId="{45ADF7BC-B8FF-4A21-9E71-76BC4A4B6924}">
      <dgm:prSet phldrT="[文本]" custT="1"/>
      <dgm:spPr/>
      <dgm:t>
        <a:bodyPr/>
        <a:lstStyle/>
        <a:p>
          <a:r>
            <a:rPr lang="en-US" altLang="zh-CN" sz="1400" dirty="0" smtClean="0">
              <a:latin typeface="+mn-ea"/>
              <a:ea typeface="+mn-ea"/>
            </a:rPr>
            <a:t>3.2  </a:t>
          </a:r>
          <a:r>
            <a:rPr lang="zh-CN" altLang="en-US" sz="1400" dirty="0" smtClean="0">
              <a:latin typeface="+mn-ea"/>
              <a:ea typeface="+mn-ea"/>
            </a:rPr>
            <a:t>数据库开始填报，学生处下发班主任需线下填报的表格</a:t>
          </a:r>
          <a:endParaRPr lang="zh-CN" altLang="en-US" sz="1400" dirty="0">
            <a:latin typeface="+mn-ea"/>
            <a:ea typeface="+mn-ea"/>
          </a:endParaRPr>
        </a:p>
      </dgm:t>
    </dgm:pt>
    <dgm:pt modelId="{C4CF4104-A1C1-4745-BFD2-C1BE01069B83}" type="parTrans" cxnId="{72682B2C-7076-4D21-8F62-F9EC773127FF}">
      <dgm:prSet/>
      <dgm:spPr/>
      <dgm:t>
        <a:bodyPr/>
        <a:lstStyle/>
        <a:p>
          <a:endParaRPr lang="zh-CN" altLang="en-US"/>
        </a:p>
      </dgm:t>
    </dgm:pt>
    <dgm:pt modelId="{02292AED-6E24-42D5-80B8-BF20DFB5E747}" type="sibTrans" cxnId="{72682B2C-7076-4D21-8F62-F9EC773127FF}">
      <dgm:prSet/>
      <dgm:spPr/>
      <dgm:t>
        <a:bodyPr/>
        <a:lstStyle/>
        <a:p>
          <a:endParaRPr lang="zh-CN" altLang="en-US"/>
        </a:p>
      </dgm:t>
    </dgm:pt>
    <dgm:pt modelId="{2DD55EC7-FF98-4FC6-B69C-6A098784B8ED}">
      <dgm:prSet phldrT="[文本]" custT="1"/>
      <dgm:spPr/>
      <dgm:t>
        <a:bodyPr/>
        <a:lstStyle/>
        <a:p>
          <a:r>
            <a:rPr lang="en-US" altLang="zh-CN" sz="1400" b="1" dirty="0" smtClean="0">
              <a:solidFill>
                <a:srgbClr val="FF0000"/>
              </a:solidFill>
              <a:latin typeface="+mn-ea"/>
              <a:ea typeface="+mn-ea"/>
            </a:rPr>
            <a:t>3.20  </a:t>
          </a:r>
          <a:r>
            <a:rPr lang="zh-CN" altLang="en-US" sz="1400" b="1" dirty="0" smtClean="0">
              <a:solidFill>
                <a:srgbClr val="FF0000"/>
              </a:solidFill>
              <a:latin typeface="+mn-ea"/>
              <a:ea typeface="+mn-ea"/>
            </a:rPr>
            <a:t>学生及班主任完成需自行上线填报的内容（包括对技能报告中“教师评语” 的确认及公示）</a:t>
          </a:r>
          <a:endParaRPr lang="zh-CN" altLang="en-US" sz="1400" b="1" dirty="0">
            <a:solidFill>
              <a:srgbClr val="FF0000"/>
            </a:solidFill>
            <a:latin typeface="+mn-ea"/>
            <a:ea typeface="+mn-ea"/>
          </a:endParaRPr>
        </a:p>
      </dgm:t>
    </dgm:pt>
    <dgm:pt modelId="{65FEC674-B703-4C69-8FF5-D5FF36A78451}" type="parTrans" cxnId="{76978480-1DFA-4BBF-8802-DD688C549068}">
      <dgm:prSet/>
      <dgm:spPr/>
      <dgm:t>
        <a:bodyPr/>
        <a:lstStyle/>
        <a:p>
          <a:endParaRPr lang="zh-CN" altLang="en-US"/>
        </a:p>
      </dgm:t>
    </dgm:pt>
    <dgm:pt modelId="{4DDA944D-1ACC-46E4-B54D-1A422EB22D05}" type="sibTrans" cxnId="{76978480-1DFA-4BBF-8802-DD688C549068}">
      <dgm:prSet/>
      <dgm:spPr/>
      <dgm:t>
        <a:bodyPr/>
        <a:lstStyle/>
        <a:p>
          <a:endParaRPr lang="zh-CN" altLang="en-US"/>
        </a:p>
      </dgm:t>
    </dgm:pt>
    <dgm:pt modelId="{AC169947-6E33-4297-95D7-E663FD1A10CD}">
      <dgm:prSet phldrT="[文本]" custT="1"/>
      <dgm:spPr/>
      <dgm:t>
        <a:bodyPr/>
        <a:lstStyle/>
        <a:p>
          <a:r>
            <a:rPr lang="zh-CN" altLang="en-US" sz="1600" dirty="0" smtClean="0">
              <a:latin typeface="+mn-ea"/>
              <a:ea typeface="+mn-ea"/>
            </a:rPr>
            <a:t>学生确认期</a:t>
          </a:r>
          <a:endParaRPr lang="en-US" altLang="zh-CN" sz="1600" dirty="0" smtClean="0">
            <a:latin typeface="+mn-ea"/>
            <a:ea typeface="+mn-ea"/>
          </a:endParaRPr>
        </a:p>
        <a:p>
          <a:r>
            <a:rPr lang="zh-CN" altLang="en-US" sz="1600" dirty="0" smtClean="0">
              <a:latin typeface="+mn-ea"/>
              <a:ea typeface="+mn-ea"/>
            </a:rPr>
            <a:t>（待定）</a:t>
          </a:r>
          <a:endParaRPr lang="zh-CN" altLang="en-US" sz="1600" dirty="0">
            <a:latin typeface="+mn-ea"/>
            <a:ea typeface="+mn-ea"/>
          </a:endParaRPr>
        </a:p>
      </dgm:t>
    </dgm:pt>
    <dgm:pt modelId="{5142E570-65CD-400D-BACD-2178EE90CF11}" type="parTrans" cxnId="{11C9DE8B-FB13-4EEA-BEAB-884D8DCB1533}">
      <dgm:prSet/>
      <dgm:spPr/>
      <dgm:t>
        <a:bodyPr/>
        <a:lstStyle/>
        <a:p>
          <a:endParaRPr lang="zh-CN" altLang="en-US"/>
        </a:p>
      </dgm:t>
    </dgm:pt>
    <dgm:pt modelId="{667A6121-288A-43C6-AE4F-B8657D1566D6}" type="sibTrans" cxnId="{11C9DE8B-FB13-4EEA-BEAB-884D8DCB1533}">
      <dgm:prSet/>
      <dgm:spPr/>
      <dgm:t>
        <a:bodyPr/>
        <a:lstStyle/>
        <a:p>
          <a:endParaRPr lang="zh-CN" altLang="en-US"/>
        </a:p>
      </dgm:t>
    </dgm:pt>
    <dgm:pt modelId="{82A36B6E-63A9-4989-8F9F-CEA2C1A63302}">
      <dgm:prSet phldrT="[文本]" custT="1"/>
      <dgm:spPr/>
      <dgm:t>
        <a:bodyPr/>
        <a:lstStyle/>
        <a:p>
          <a:r>
            <a:rPr lang="zh-CN" altLang="en-US" sz="1400" dirty="0" smtClean="0">
              <a:latin typeface="+mn-ea"/>
              <a:ea typeface="+mn-ea"/>
            </a:rPr>
            <a:t>学生对本学期学校录入员上传内容的确认</a:t>
          </a:r>
          <a:endParaRPr lang="zh-CN" altLang="en-US" sz="1400" dirty="0">
            <a:latin typeface="+mn-ea"/>
            <a:ea typeface="+mn-ea"/>
          </a:endParaRPr>
        </a:p>
      </dgm:t>
    </dgm:pt>
    <dgm:pt modelId="{DF763A29-6156-4A06-9F59-AEF6BA88D0C2}" type="parTrans" cxnId="{FFCE888F-1BEA-4B27-BF73-C38B0C0BFC08}">
      <dgm:prSet/>
      <dgm:spPr/>
      <dgm:t>
        <a:bodyPr/>
        <a:lstStyle/>
        <a:p>
          <a:endParaRPr lang="zh-CN" altLang="en-US"/>
        </a:p>
      </dgm:t>
    </dgm:pt>
    <dgm:pt modelId="{EA8F6DFD-14DF-41FE-89DB-8BB58A9AA74A}" type="sibTrans" cxnId="{FFCE888F-1BEA-4B27-BF73-C38B0C0BFC08}">
      <dgm:prSet/>
      <dgm:spPr/>
      <dgm:t>
        <a:bodyPr/>
        <a:lstStyle/>
        <a:p>
          <a:endParaRPr lang="zh-CN" altLang="en-US"/>
        </a:p>
      </dgm:t>
    </dgm:pt>
    <dgm:pt modelId="{FF429EFE-EA49-4F0A-815F-60F2137DD09B}">
      <dgm:prSet phldrT="[文本]" custT="1"/>
      <dgm:spPr/>
      <dgm:t>
        <a:bodyPr/>
        <a:lstStyle/>
        <a:p>
          <a:r>
            <a:rPr lang="zh-CN" altLang="en-US" sz="1400" dirty="0" smtClean="0">
              <a:latin typeface="+mn-ea"/>
              <a:ea typeface="+mn-ea"/>
            </a:rPr>
            <a:t>学生对上学期志愿服务（公益劳动）各项信息（包括学时、岗位、基地等）的确认</a:t>
          </a:r>
          <a:endParaRPr lang="zh-CN" altLang="en-US" sz="1400" dirty="0">
            <a:latin typeface="+mn-ea"/>
            <a:ea typeface="+mn-ea"/>
          </a:endParaRPr>
        </a:p>
      </dgm:t>
    </dgm:pt>
    <dgm:pt modelId="{3ABC67B2-7F01-441E-AF85-277A8B9C4D84}" type="parTrans" cxnId="{E9DFCBB1-E55E-4D0D-A117-F6EB30D2E191}">
      <dgm:prSet/>
      <dgm:spPr/>
      <dgm:t>
        <a:bodyPr/>
        <a:lstStyle/>
        <a:p>
          <a:endParaRPr lang="zh-CN" altLang="en-US"/>
        </a:p>
      </dgm:t>
    </dgm:pt>
    <dgm:pt modelId="{DBBD910A-81EA-437C-B775-07CAD424AF9E}" type="sibTrans" cxnId="{E9DFCBB1-E55E-4D0D-A117-F6EB30D2E191}">
      <dgm:prSet/>
      <dgm:spPr/>
      <dgm:t>
        <a:bodyPr/>
        <a:lstStyle/>
        <a:p>
          <a:endParaRPr lang="zh-CN" altLang="en-US"/>
        </a:p>
      </dgm:t>
    </dgm:pt>
    <dgm:pt modelId="{2AB35135-0C94-495D-8812-95398F351535}">
      <dgm:prSet phldrT="[文本]" custT="1"/>
      <dgm:spPr/>
      <dgm:t>
        <a:bodyPr/>
        <a:lstStyle/>
        <a:p>
          <a:r>
            <a:rPr lang="zh-CN" altLang="en-US" sz="1600" dirty="0" smtClean="0">
              <a:latin typeface="+mn-ea"/>
              <a:ea typeface="+mn-ea"/>
            </a:rPr>
            <a:t>公示期</a:t>
          </a:r>
          <a:endParaRPr lang="en-US" altLang="zh-CN" sz="1600" dirty="0" smtClean="0">
            <a:latin typeface="+mn-ea"/>
            <a:ea typeface="+mn-ea"/>
          </a:endParaRPr>
        </a:p>
        <a:p>
          <a:r>
            <a:rPr lang="zh-CN" altLang="en-US" sz="1600" dirty="0" smtClean="0">
              <a:latin typeface="+mn-ea"/>
              <a:ea typeface="+mn-ea"/>
            </a:rPr>
            <a:t>（待定）</a:t>
          </a:r>
          <a:endParaRPr lang="zh-CN" altLang="en-US" sz="1600" dirty="0">
            <a:latin typeface="+mn-ea"/>
            <a:ea typeface="+mn-ea"/>
          </a:endParaRPr>
        </a:p>
      </dgm:t>
    </dgm:pt>
    <dgm:pt modelId="{597F8B2B-8D3C-4CB6-A8F8-16FD02133B99}" type="parTrans" cxnId="{FDA7EA7E-9E1E-4DB1-A4E4-A0186484E78B}">
      <dgm:prSet/>
      <dgm:spPr/>
      <dgm:t>
        <a:bodyPr/>
        <a:lstStyle/>
        <a:p>
          <a:endParaRPr lang="zh-CN" altLang="en-US"/>
        </a:p>
      </dgm:t>
    </dgm:pt>
    <dgm:pt modelId="{6574459E-BC7E-48C5-A9DD-F548A481F506}" type="sibTrans" cxnId="{FDA7EA7E-9E1E-4DB1-A4E4-A0186484E78B}">
      <dgm:prSet/>
      <dgm:spPr/>
      <dgm:t>
        <a:bodyPr/>
        <a:lstStyle/>
        <a:p>
          <a:endParaRPr lang="zh-CN" altLang="en-US"/>
        </a:p>
      </dgm:t>
    </dgm:pt>
    <dgm:pt modelId="{F75129BB-6C67-48C1-9B66-5ABA2C4A3BAB}">
      <dgm:prSet phldrT="[文本]" custT="1"/>
      <dgm:spPr/>
      <dgm:t>
        <a:bodyPr/>
        <a:lstStyle/>
        <a:p>
          <a:r>
            <a:rPr lang="zh-CN" altLang="en-US" sz="1400" dirty="0" smtClean="0">
              <a:latin typeface="+mn-ea"/>
              <a:ea typeface="+mn-ea"/>
            </a:rPr>
            <a:t>学生查看公示（</a:t>
          </a:r>
          <a:r>
            <a:rPr lang="zh-CN" altLang="en-US" sz="1400" b="1" u="sng" dirty="0" smtClean="0">
              <a:latin typeface="+mn-ea"/>
              <a:ea typeface="+mn-ea"/>
            </a:rPr>
            <a:t>如果在此阶段发现问题，需通过申诉流程才可修改</a:t>
          </a:r>
          <a:r>
            <a:rPr lang="zh-CN" altLang="en-US" sz="1400" dirty="0" smtClean="0">
              <a:latin typeface="+mn-ea"/>
              <a:ea typeface="+mn-ea"/>
            </a:rPr>
            <a:t>）</a:t>
          </a:r>
          <a:endParaRPr lang="zh-CN" altLang="en-US" sz="1400" dirty="0">
            <a:latin typeface="+mn-ea"/>
            <a:ea typeface="+mn-ea"/>
          </a:endParaRPr>
        </a:p>
      </dgm:t>
    </dgm:pt>
    <dgm:pt modelId="{B8C480DC-F43B-4938-968A-4D5E92994EEA}" type="parTrans" cxnId="{0DAB0B7C-CBCD-4026-AEFD-D931008388FA}">
      <dgm:prSet/>
      <dgm:spPr/>
      <dgm:t>
        <a:bodyPr/>
        <a:lstStyle/>
        <a:p>
          <a:endParaRPr lang="zh-CN" altLang="en-US"/>
        </a:p>
      </dgm:t>
    </dgm:pt>
    <dgm:pt modelId="{65CD716F-0C6C-4A31-B2F2-169D4ECC5175}" type="sibTrans" cxnId="{0DAB0B7C-CBCD-4026-AEFD-D931008388FA}">
      <dgm:prSet/>
      <dgm:spPr/>
      <dgm:t>
        <a:bodyPr/>
        <a:lstStyle/>
        <a:p>
          <a:endParaRPr lang="zh-CN" altLang="en-US"/>
        </a:p>
      </dgm:t>
    </dgm:pt>
    <dgm:pt modelId="{6576F932-7DC4-46EB-B960-1C1AB643F59E}">
      <dgm:prSet custT="1"/>
      <dgm:spPr/>
      <dgm:t>
        <a:bodyPr/>
        <a:lstStyle/>
        <a:p>
          <a:r>
            <a:rPr lang="zh-CN" altLang="en-US" sz="1600" dirty="0" smtClean="0">
              <a:latin typeface="+mn-ea"/>
              <a:ea typeface="+mn-ea"/>
            </a:rPr>
            <a:t>问题处理期</a:t>
          </a:r>
          <a:endParaRPr lang="en-US" altLang="zh-CN" sz="1600" dirty="0" smtClean="0">
            <a:latin typeface="+mn-ea"/>
            <a:ea typeface="+mn-ea"/>
          </a:endParaRPr>
        </a:p>
        <a:p>
          <a:r>
            <a:rPr lang="zh-CN" altLang="en-US" sz="1600" dirty="0" smtClean="0">
              <a:latin typeface="+mn-ea"/>
              <a:ea typeface="+mn-ea"/>
            </a:rPr>
            <a:t>（待定）</a:t>
          </a:r>
          <a:endParaRPr lang="zh-CN" altLang="en-US" sz="1600" dirty="0">
            <a:latin typeface="+mn-ea"/>
            <a:ea typeface="+mn-ea"/>
          </a:endParaRPr>
        </a:p>
      </dgm:t>
    </dgm:pt>
    <dgm:pt modelId="{F09A86AF-161A-4303-9F01-08FB7F2DE0E4}" type="parTrans" cxnId="{1536E9BC-18D1-4927-BC90-5131AEA17B03}">
      <dgm:prSet/>
      <dgm:spPr/>
      <dgm:t>
        <a:bodyPr/>
        <a:lstStyle/>
        <a:p>
          <a:endParaRPr lang="zh-CN" altLang="en-US"/>
        </a:p>
      </dgm:t>
    </dgm:pt>
    <dgm:pt modelId="{EDAE0735-0848-4A14-B38B-333467DE9E00}" type="sibTrans" cxnId="{1536E9BC-18D1-4927-BC90-5131AEA17B03}">
      <dgm:prSet/>
      <dgm:spPr/>
      <dgm:t>
        <a:bodyPr/>
        <a:lstStyle/>
        <a:p>
          <a:endParaRPr lang="zh-CN" altLang="en-US"/>
        </a:p>
      </dgm:t>
    </dgm:pt>
    <dgm:pt modelId="{3C147C0A-F1BA-4F4D-999E-F1E2B4CA880B}">
      <dgm:prSet custT="1"/>
      <dgm:spPr/>
      <dgm:t>
        <a:bodyPr/>
        <a:lstStyle/>
        <a:p>
          <a:r>
            <a:rPr lang="zh-CN" altLang="en-US" sz="1400" dirty="0" smtClean="0">
              <a:latin typeface="+mn-ea"/>
              <a:ea typeface="+mn-ea"/>
            </a:rPr>
            <a:t>学校、上级主管单位、教委对学生申诉的问题进行处理</a:t>
          </a:r>
          <a:endParaRPr lang="zh-CN" altLang="en-US" sz="1400" dirty="0">
            <a:latin typeface="+mn-ea"/>
            <a:ea typeface="+mn-ea"/>
          </a:endParaRPr>
        </a:p>
      </dgm:t>
    </dgm:pt>
    <dgm:pt modelId="{38F08160-76C5-4299-B39C-0C3FAE542ED5}" type="parTrans" cxnId="{31C219F2-7524-467A-8063-4D995CCB1219}">
      <dgm:prSet/>
      <dgm:spPr/>
      <dgm:t>
        <a:bodyPr/>
        <a:lstStyle/>
        <a:p>
          <a:endParaRPr lang="zh-CN" altLang="en-US"/>
        </a:p>
      </dgm:t>
    </dgm:pt>
    <dgm:pt modelId="{D1324504-FB40-466B-B527-7DCC2FE5037B}" type="sibTrans" cxnId="{31C219F2-7524-467A-8063-4D995CCB1219}">
      <dgm:prSet/>
      <dgm:spPr/>
      <dgm:t>
        <a:bodyPr/>
        <a:lstStyle/>
        <a:p>
          <a:endParaRPr lang="zh-CN" altLang="en-US"/>
        </a:p>
      </dgm:t>
    </dgm:pt>
    <dgm:pt modelId="{68593C82-C67E-49EA-B15D-E7AB6A2FB505}">
      <dgm:prSet phldrT="[文本]" custT="1"/>
      <dgm:spPr/>
      <dgm:t>
        <a:bodyPr/>
        <a:lstStyle/>
        <a:p>
          <a:r>
            <a:rPr lang="en-US" altLang="zh-CN" sz="1400" b="1" dirty="0" smtClean="0">
              <a:solidFill>
                <a:srgbClr val="FF0000"/>
              </a:solidFill>
              <a:latin typeface="+mn-ea"/>
              <a:ea typeface="+mn-ea"/>
            </a:rPr>
            <a:t>3.13  </a:t>
          </a:r>
          <a:r>
            <a:rPr lang="zh-CN" altLang="en-US" sz="1400" b="1" dirty="0" smtClean="0">
              <a:solidFill>
                <a:srgbClr val="FF0000"/>
              </a:solidFill>
              <a:latin typeface="+mn-ea"/>
              <a:ea typeface="+mn-ea"/>
            </a:rPr>
            <a:t>班主任完成线下填报的表格，交给学生处</a:t>
          </a:r>
          <a:endParaRPr lang="zh-CN" altLang="en-US" sz="1400" b="1" dirty="0">
            <a:solidFill>
              <a:srgbClr val="FF0000"/>
            </a:solidFill>
            <a:latin typeface="+mn-ea"/>
            <a:ea typeface="+mn-ea"/>
          </a:endParaRPr>
        </a:p>
      </dgm:t>
    </dgm:pt>
    <dgm:pt modelId="{F5177D4E-DCB9-4FBF-988F-032BB7E7BA0B}" type="parTrans" cxnId="{E8839447-768A-42A8-A2AB-02EAB3AE65DB}">
      <dgm:prSet/>
      <dgm:spPr/>
      <dgm:t>
        <a:bodyPr/>
        <a:lstStyle/>
        <a:p>
          <a:endParaRPr lang="zh-CN" altLang="en-US"/>
        </a:p>
      </dgm:t>
    </dgm:pt>
    <dgm:pt modelId="{81B60704-1301-4332-96C7-D963EEB75F83}" type="sibTrans" cxnId="{E8839447-768A-42A8-A2AB-02EAB3AE65DB}">
      <dgm:prSet/>
      <dgm:spPr/>
      <dgm:t>
        <a:bodyPr/>
        <a:lstStyle/>
        <a:p>
          <a:endParaRPr lang="zh-CN" altLang="en-US"/>
        </a:p>
      </dgm:t>
    </dgm:pt>
    <dgm:pt modelId="{6FA64F22-CC97-4848-AACC-7BF938D3A115}">
      <dgm:prSet phldrT="[文本]" custT="1"/>
      <dgm:spPr/>
      <dgm:t>
        <a:bodyPr/>
        <a:lstStyle/>
        <a:p>
          <a:r>
            <a:rPr lang="en-US" altLang="zh-CN" sz="1400" dirty="0" smtClean="0">
              <a:latin typeface="+mn-ea"/>
              <a:ea typeface="+mn-ea"/>
            </a:rPr>
            <a:t>3.20  </a:t>
          </a:r>
          <a:r>
            <a:rPr lang="zh-CN" altLang="en-US" sz="1400" dirty="0" smtClean="0">
              <a:latin typeface="+mn-ea"/>
              <a:ea typeface="+mn-ea"/>
            </a:rPr>
            <a:t>完成学校录入员填报信息的校内公示（非隐私信息）</a:t>
          </a:r>
          <a:endParaRPr lang="zh-CN" altLang="en-US" sz="1400" dirty="0">
            <a:latin typeface="+mn-ea"/>
            <a:ea typeface="+mn-ea"/>
          </a:endParaRPr>
        </a:p>
      </dgm:t>
    </dgm:pt>
    <dgm:pt modelId="{9055CE6F-7DCF-47D5-8B98-19BB5A5F231D}" type="parTrans" cxnId="{A3E9CA5F-91DA-4103-8DAA-EF6B91407A5A}">
      <dgm:prSet/>
      <dgm:spPr/>
      <dgm:t>
        <a:bodyPr/>
        <a:lstStyle/>
        <a:p>
          <a:endParaRPr lang="zh-CN" altLang="en-US"/>
        </a:p>
      </dgm:t>
    </dgm:pt>
    <dgm:pt modelId="{5681E370-26C1-40AE-8562-EA8CBD490D56}" type="sibTrans" cxnId="{A3E9CA5F-91DA-4103-8DAA-EF6B91407A5A}">
      <dgm:prSet/>
      <dgm:spPr/>
      <dgm:t>
        <a:bodyPr/>
        <a:lstStyle/>
        <a:p>
          <a:endParaRPr lang="zh-CN" altLang="en-US"/>
        </a:p>
      </dgm:t>
    </dgm:pt>
    <dgm:pt modelId="{65B6D937-2BF1-4360-B36D-FF4DB02BA4ED}">
      <dgm:prSet phldrT="[文本]" custT="1"/>
      <dgm:spPr/>
      <dgm:t>
        <a:bodyPr/>
        <a:lstStyle/>
        <a:p>
          <a:r>
            <a:rPr lang="en-US" altLang="zh-CN" sz="1400" dirty="0" smtClean="0">
              <a:latin typeface="+mn-ea"/>
              <a:ea typeface="+mn-ea"/>
            </a:rPr>
            <a:t>3.24  </a:t>
          </a:r>
          <a:r>
            <a:rPr lang="zh-CN" altLang="en-US" sz="1400" dirty="0" smtClean="0">
              <a:latin typeface="+mn-ea"/>
              <a:ea typeface="+mn-ea"/>
            </a:rPr>
            <a:t>学校录入员完成信息录入</a:t>
          </a:r>
          <a:endParaRPr lang="zh-CN" altLang="en-US" sz="1400" dirty="0">
            <a:latin typeface="+mn-ea"/>
            <a:ea typeface="+mn-ea"/>
          </a:endParaRPr>
        </a:p>
      </dgm:t>
    </dgm:pt>
    <dgm:pt modelId="{8D58FE85-18C4-43B4-9214-606A2E356FA9}" type="parTrans" cxnId="{D634D3B2-8245-471A-B676-7FFBCF7A81DF}">
      <dgm:prSet/>
      <dgm:spPr/>
      <dgm:t>
        <a:bodyPr/>
        <a:lstStyle/>
        <a:p>
          <a:endParaRPr lang="zh-CN" altLang="en-US"/>
        </a:p>
      </dgm:t>
    </dgm:pt>
    <dgm:pt modelId="{DF0B2903-7E8E-4C94-BD33-1133320CC1A5}" type="sibTrans" cxnId="{D634D3B2-8245-471A-B676-7FFBCF7A81DF}">
      <dgm:prSet/>
      <dgm:spPr/>
      <dgm:t>
        <a:bodyPr/>
        <a:lstStyle/>
        <a:p>
          <a:endParaRPr lang="zh-CN" altLang="en-US"/>
        </a:p>
      </dgm:t>
    </dgm:pt>
    <dgm:pt modelId="{D6C9797F-7835-409C-AC6E-AAD0CD6ADF84}" type="pres">
      <dgm:prSet presAssocID="{88F9A180-720E-473B-84AF-87E5BD2F105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5A35C3C3-4D8F-420D-80C7-D9B351FD9522}" type="pres">
      <dgm:prSet presAssocID="{461E20FA-EEA5-462A-8065-F7DCC3F7690A}" presName="linNode" presStyleCnt="0"/>
      <dgm:spPr/>
    </dgm:pt>
    <dgm:pt modelId="{3D8FDDC3-90E2-4FA5-8AFC-E4EEDDF692BD}" type="pres">
      <dgm:prSet presAssocID="{461E20FA-EEA5-462A-8065-F7DCC3F7690A}" presName="parentText" presStyleLbl="node1" presStyleIdx="0" presStyleCnt="4" custScaleX="47569" custScaleY="12370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58CACB6-178F-4CCE-A487-A50209E7391E}" type="pres">
      <dgm:prSet presAssocID="{461E20FA-EEA5-462A-8065-F7DCC3F7690A}" presName="descendantText" presStyleLbl="alignAccFollowNode1" presStyleIdx="0" presStyleCnt="4" custScaleX="119871" custScaleY="15482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6B41C8C-5177-45AA-9059-631E491118E6}" type="pres">
      <dgm:prSet presAssocID="{24FB61CD-E909-4D0F-B1B0-BE26CE33ACCF}" presName="sp" presStyleCnt="0"/>
      <dgm:spPr/>
    </dgm:pt>
    <dgm:pt modelId="{CC118C08-80E2-40A9-80E6-65199B08AF53}" type="pres">
      <dgm:prSet presAssocID="{AC169947-6E33-4297-95D7-E663FD1A10CD}" presName="linNode" presStyleCnt="0"/>
      <dgm:spPr/>
    </dgm:pt>
    <dgm:pt modelId="{15EEB248-C83A-4304-BD27-378E349A9D91}" type="pres">
      <dgm:prSet presAssocID="{AC169947-6E33-4297-95D7-E663FD1A10CD}" presName="parentText" presStyleLbl="node1" presStyleIdx="1" presStyleCnt="4" custScaleX="46952" custScaleY="71523" custLinFactNeighborX="-543" custLinFactNeighborY="23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DB88DB1-9731-43A8-BD8D-9B598A2AA505}" type="pres">
      <dgm:prSet presAssocID="{AC169947-6E33-4297-95D7-E663FD1A10CD}" presName="descendantText" presStyleLbl="alignAccFollowNode1" presStyleIdx="1" presStyleCnt="4" custScaleX="120075" custScaleY="78191" custLinFactNeighborX="1274" custLinFactNeighborY="352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3228D2C-83EE-42A8-BED1-95C191AF4534}" type="pres">
      <dgm:prSet presAssocID="{667A6121-288A-43C6-AE4F-B8657D1566D6}" presName="sp" presStyleCnt="0"/>
      <dgm:spPr/>
    </dgm:pt>
    <dgm:pt modelId="{3ECCAE9F-EAC3-486A-868D-B449A790B824}" type="pres">
      <dgm:prSet presAssocID="{2AB35135-0C94-495D-8812-95398F351535}" presName="linNode" presStyleCnt="0"/>
      <dgm:spPr/>
    </dgm:pt>
    <dgm:pt modelId="{D7E9CE1F-2103-4FC0-9D60-9856675AE4E4}" type="pres">
      <dgm:prSet presAssocID="{2AB35135-0C94-495D-8812-95398F351535}" presName="parentText" presStyleLbl="node1" presStyleIdx="2" presStyleCnt="4" custScaleX="46952" custScaleY="5327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52ED4CF-CFBE-4572-8C53-B36C7919A813}" type="pres">
      <dgm:prSet presAssocID="{2AB35135-0C94-495D-8812-95398F351535}" presName="descendantText" presStyleLbl="alignAccFollowNode1" presStyleIdx="2" presStyleCnt="4" custScaleX="120075" custScaleY="6174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2C5C65B-87B9-405E-AED3-77B3C472CE34}" type="pres">
      <dgm:prSet presAssocID="{6574459E-BC7E-48C5-A9DD-F548A481F506}" presName="sp" presStyleCnt="0"/>
      <dgm:spPr/>
    </dgm:pt>
    <dgm:pt modelId="{967F258B-60E9-4AA4-822F-44DE8D434304}" type="pres">
      <dgm:prSet presAssocID="{6576F932-7DC4-46EB-B960-1C1AB643F59E}" presName="linNode" presStyleCnt="0"/>
      <dgm:spPr/>
    </dgm:pt>
    <dgm:pt modelId="{5C685085-23AB-44D8-B9DC-1FE5B458C416}" type="pres">
      <dgm:prSet presAssocID="{6576F932-7DC4-46EB-B960-1C1AB643F59E}" presName="parentText" presStyleLbl="node1" presStyleIdx="3" presStyleCnt="4" custScaleX="46952" custScaleY="5327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A6337FA-2708-44AF-BEE4-461A201D284A}" type="pres">
      <dgm:prSet presAssocID="{6576F932-7DC4-46EB-B960-1C1AB643F59E}" presName="descendantText" presStyleLbl="alignAccFollowNode1" presStyleIdx="3" presStyleCnt="4" custScaleX="120075" custScaleY="6174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9DFCBB1-E55E-4D0D-A117-F6EB30D2E191}" srcId="{AC169947-6E33-4297-95D7-E663FD1A10CD}" destId="{FF429EFE-EA49-4F0A-815F-60F2137DD09B}" srcOrd="1" destOrd="0" parTransId="{3ABC67B2-7F01-441E-AF85-277A8B9C4D84}" sibTransId="{DBBD910A-81EA-437C-B775-07CAD424AF9E}"/>
    <dgm:cxn modelId="{A53397B0-9DB4-46E8-8EB5-0A9FE92C8CB8}" type="presOf" srcId="{461E20FA-EEA5-462A-8065-F7DCC3F7690A}" destId="{3D8FDDC3-90E2-4FA5-8AFC-E4EEDDF692BD}" srcOrd="0" destOrd="0" presId="urn:microsoft.com/office/officeart/2005/8/layout/vList5"/>
    <dgm:cxn modelId="{B829BA5F-9939-40EE-AF04-BFDB1772568C}" type="presOf" srcId="{3C147C0A-F1BA-4F4D-999E-F1E2B4CA880B}" destId="{7A6337FA-2708-44AF-BEE4-461A201D284A}" srcOrd="0" destOrd="0" presId="urn:microsoft.com/office/officeart/2005/8/layout/vList5"/>
    <dgm:cxn modelId="{A3E9CA5F-91DA-4103-8DAA-EF6B91407A5A}" srcId="{461E20FA-EEA5-462A-8065-F7DCC3F7690A}" destId="{6FA64F22-CC97-4848-AACC-7BF938D3A115}" srcOrd="2" destOrd="0" parTransId="{9055CE6F-7DCF-47D5-8B98-19BB5A5F231D}" sibTransId="{5681E370-26C1-40AE-8562-EA8CBD490D56}"/>
    <dgm:cxn modelId="{D634D3B2-8245-471A-B676-7FFBCF7A81DF}" srcId="{461E20FA-EEA5-462A-8065-F7DCC3F7690A}" destId="{65B6D937-2BF1-4360-B36D-FF4DB02BA4ED}" srcOrd="4" destOrd="0" parTransId="{8D58FE85-18C4-43B4-9214-606A2E356FA9}" sibTransId="{DF0B2903-7E8E-4C94-BD33-1133320CC1A5}"/>
    <dgm:cxn modelId="{F244E9FE-B543-47C3-962C-D79C9EDABDDC}" type="presOf" srcId="{6576F932-7DC4-46EB-B960-1C1AB643F59E}" destId="{5C685085-23AB-44D8-B9DC-1FE5B458C416}" srcOrd="0" destOrd="0" presId="urn:microsoft.com/office/officeart/2005/8/layout/vList5"/>
    <dgm:cxn modelId="{AA668D85-3097-4DA9-8779-242D0263F1D9}" type="presOf" srcId="{88F9A180-720E-473B-84AF-87E5BD2F105B}" destId="{D6C9797F-7835-409C-AC6E-AAD0CD6ADF84}" srcOrd="0" destOrd="0" presId="urn:microsoft.com/office/officeart/2005/8/layout/vList5"/>
    <dgm:cxn modelId="{31C219F2-7524-467A-8063-4D995CCB1219}" srcId="{6576F932-7DC4-46EB-B960-1C1AB643F59E}" destId="{3C147C0A-F1BA-4F4D-999E-F1E2B4CA880B}" srcOrd="0" destOrd="0" parTransId="{38F08160-76C5-4299-B39C-0C3FAE542ED5}" sibTransId="{D1324504-FB40-466B-B527-7DCC2FE5037B}"/>
    <dgm:cxn modelId="{C1D33A3D-24A2-420E-898D-83C78ABFEE96}" type="presOf" srcId="{2AB35135-0C94-495D-8812-95398F351535}" destId="{D7E9CE1F-2103-4FC0-9D60-9856675AE4E4}" srcOrd="0" destOrd="0" presId="urn:microsoft.com/office/officeart/2005/8/layout/vList5"/>
    <dgm:cxn modelId="{7EDEA3FA-3493-4D4A-811C-C2DCD01F2641}" type="presOf" srcId="{82A36B6E-63A9-4989-8F9F-CEA2C1A63302}" destId="{3DB88DB1-9731-43A8-BD8D-9B598A2AA505}" srcOrd="0" destOrd="0" presId="urn:microsoft.com/office/officeart/2005/8/layout/vList5"/>
    <dgm:cxn modelId="{11C9DE8B-FB13-4EEA-BEAB-884D8DCB1533}" srcId="{88F9A180-720E-473B-84AF-87E5BD2F105B}" destId="{AC169947-6E33-4297-95D7-E663FD1A10CD}" srcOrd="1" destOrd="0" parTransId="{5142E570-65CD-400D-BACD-2178EE90CF11}" sibTransId="{667A6121-288A-43C6-AE4F-B8657D1566D6}"/>
    <dgm:cxn modelId="{72682B2C-7076-4D21-8F62-F9EC773127FF}" srcId="{461E20FA-EEA5-462A-8065-F7DCC3F7690A}" destId="{45ADF7BC-B8FF-4A21-9E71-76BC4A4B6924}" srcOrd="0" destOrd="0" parTransId="{C4CF4104-A1C1-4745-BFD2-C1BE01069B83}" sibTransId="{02292AED-6E24-42D5-80B8-BF20DFB5E747}"/>
    <dgm:cxn modelId="{6300D421-FC2A-46A9-BEF8-E93CC4BC8CB3}" type="presOf" srcId="{F75129BB-6C67-48C1-9B66-5ABA2C4A3BAB}" destId="{052ED4CF-CFBE-4572-8C53-B36C7919A813}" srcOrd="0" destOrd="0" presId="urn:microsoft.com/office/officeart/2005/8/layout/vList5"/>
    <dgm:cxn modelId="{FDA7EA7E-9E1E-4DB1-A4E4-A0186484E78B}" srcId="{88F9A180-720E-473B-84AF-87E5BD2F105B}" destId="{2AB35135-0C94-495D-8812-95398F351535}" srcOrd="2" destOrd="0" parTransId="{597F8B2B-8D3C-4CB6-A8F8-16FD02133B99}" sibTransId="{6574459E-BC7E-48C5-A9DD-F548A481F506}"/>
    <dgm:cxn modelId="{4AE3CAF3-0661-4596-8A03-490600B0DFA9}" type="presOf" srcId="{AC169947-6E33-4297-95D7-E663FD1A10CD}" destId="{15EEB248-C83A-4304-BD27-378E349A9D91}" srcOrd="0" destOrd="0" presId="urn:microsoft.com/office/officeart/2005/8/layout/vList5"/>
    <dgm:cxn modelId="{1536E9BC-18D1-4927-BC90-5131AEA17B03}" srcId="{88F9A180-720E-473B-84AF-87E5BD2F105B}" destId="{6576F932-7DC4-46EB-B960-1C1AB643F59E}" srcOrd="3" destOrd="0" parTransId="{F09A86AF-161A-4303-9F01-08FB7F2DE0E4}" sibTransId="{EDAE0735-0848-4A14-B38B-333467DE9E00}"/>
    <dgm:cxn modelId="{B1D54CBC-A7AF-405A-90B3-263E9526FA14}" type="presOf" srcId="{68593C82-C67E-49EA-B15D-E7AB6A2FB505}" destId="{F58CACB6-178F-4CCE-A487-A50209E7391E}" srcOrd="0" destOrd="1" presId="urn:microsoft.com/office/officeart/2005/8/layout/vList5"/>
    <dgm:cxn modelId="{FFCE888F-1BEA-4B27-BF73-C38B0C0BFC08}" srcId="{AC169947-6E33-4297-95D7-E663FD1A10CD}" destId="{82A36B6E-63A9-4989-8F9F-CEA2C1A63302}" srcOrd="0" destOrd="0" parTransId="{DF763A29-6156-4A06-9F59-AEF6BA88D0C2}" sibTransId="{EA8F6DFD-14DF-41FE-89DB-8BB58A9AA74A}"/>
    <dgm:cxn modelId="{C9FEE07E-E801-4FDA-92CC-B58B84EA9AA6}" type="presOf" srcId="{45ADF7BC-B8FF-4A21-9E71-76BC4A4B6924}" destId="{F58CACB6-178F-4CCE-A487-A50209E7391E}" srcOrd="0" destOrd="0" presId="urn:microsoft.com/office/officeart/2005/8/layout/vList5"/>
    <dgm:cxn modelId="{5B5D2EDF-C533-44E1-B511-EB1DC09B53BD}" srcId="{88F9A180-720E-473B-84AF-87E5BD2F105B}" destId="{461E20FA-EEA5-462A-8065-F7DCC3F7690A}" srcOrd="0" destOrd="0" parTransId="{4016F416-F1DE-4388-B767-C3076B465857}" sibTransId="{24FB61CD-E909-4D0F-B1B0-BE26CE33ACCF}"/>
    <dgm:cxn modelId="{4B081428-AF4C-4022-A760-744EA1CB70A5}" type="presOf" srcId="{65B6D937-2BF1-4360-B36D-FF4DB02BA4ED}" destId="{F58CACB6-178F-4CCE-A487-A50209E7391E}" srcOrd="0" destOrd="4" presId="urn:microsoft.com/office/officeart/2005/8/layout/vList5"/>
    <dgm:cxn modelId="{E8839447-768A-42A8-A2AB-02EAB3AE65DB}" srcId="{461E20FA-EEA5-462A-8065-F7DCC3F7690A}" destId="{68593C82-C67E-49EA-B15D-E7AB6A2FB505}" srcOrd="1" destOrd="0" parTransId="{F5177D4E-DCB9-4FBF-988F-032BB7E7BA0B}" sibTransId="{81B60704-1301-4332-96C7-D963EEB75F83}"/>
    <dgm:cxn modelId="{0DAB0B7C-CBCD-4026-AEFD-D931008388FA}" srcId="{2AB35135-0C94-495D-8812-95398F351535}" destId="{F75129BB-6C67-48C1-9B66-5ABA2C4A3BAB}" srcOrd="0" destOrd="0" parTransId="{B8C480DC-F43B-4938-968A-4D5E92994EEA}" sibTransId="{65CD716F-0C6C-4A31-B2F2-169D4ECC5175}"/>
    <dgm:cxn modelId="{6E74523B-127F-4FF7-944B-8C51F04ED26C}" type="presOf" srcId="{FF429EFE-EA49-4F0A-815F-60F2137DD09B}" destId="{3DB88DB1-9731-43A8-BD8D-9B598A2AA505}" srcOrd="0" destOrd="1" presId="urn:microsoft.com/office/officeart/2005/8/layout/vList5"/>
    <dgm:cxn modelId="{F57D83AB-08CF-4158-8EB2-6654D40DDECD}" type="presOf" srcId="{6FA64F22-CC97-4848-AACC-7BF938D3A115}" destId="{F58CACB6-178F-4CCE-A487-A50209E7391E}" srcOrd="0" destOrd="2" presId="urn:microsoft.com/office/officeart/2005/8/layout/vList5"/>
    <dgm:cxn modelId="{76978480-1DFA-4BBF-8802-DD688C549068}" srcId="{461E20FA-EEA5-462A-8065-F7DCC3F7690A}" destId="{2DD55EC7-FF98-4FC6-B69C-6A098784B8ED}" srcOrd="3" destOrd="0" parTransId="{65FEC674-B703-4C69-8FF5-D5FF36A78451}" sibTransId="{4DDA944D-1ACC-46E4-B54D-1A422EB22D05}"/>
    <dgm:cxn modelId="{3E881376-AEE0-4D3F-BBFD-ABF2B52DEE24}" type="presOf" srcId="{2DD55EC7-FF98-4FC6-B69C-6A098784B8ED}" destId="{F58CACB6-178F-4CCE-A487-A50209E7391E}" srcOrd="0" destOrd="3" presId="urn:microsoft.com/office/officeart/2005/8/layout/vList5"/>
    <dgm:cxn modelId="{417ECABE-8E5E-4E25-91B9-568AF54F69A9}" type="presParOf" srcId="{D6C9797F-7835-409C-AC6E-AAD0CD6ADF84}" destId="{5A35C3C3-4D8F-420D-80C7-D9B351FD9522}" srcOrd="0" destOrd="0" presId="urn:microsoft.com/office/officeart/2005/8/layout/vList5"/>
    <dgm:cxn modelId="{5946E456-2A46-4EAF-B8DA-0456B83271AA}" type="presParOf" srcId="{5A35C3C3-4D8F-420D-80C7-D9B351FD9522}" destId="{3D8FDDC3-90E2-4FA5-8AFC-E4EEDDF692BD}" srcOrd="0" destOrd="0" presId="urn:microsoft.com/office/officeart/2005/8/layout/vList5"/>
    <dgm:cxn modelId="{211F7BD3-5E5F-417A-9BC2-5262C050CC34}" type="presParOf" srcId="{5A35C3C3-4D8F-420D-80C7-D9B351FD9522}" destId="{F58CACB6-178F-4CCE-A487-A50209E7391E}" srcOrd="1" destOrd="0" presId="urn:microsoft.com/office/officeart/2005/8/layout/vList5"/>
    <dgm:cxn modelId="{81B462A7-BB75-44B3-AFF2-0E568E241E56}" type="presParOf" srcId="{D6C9797F-7835-409C-AC6E-AAD0CD6ADF84}" destId="{96B41C8C-5177-45AA-9059-631E491118E6}" srcOrd="1" destOrd="0" presId="urn:microsoft.com/office/officeart/2005/8/layout/vList5"/>
    <dgm:cxn modelId="{52DCDA04-3319-4D7E-AE7E-660AB093E990}" type="presParOf" srcId="{D6C9797F-7835-409C-AC6E-AAD0CD6ADF84}" destId="{CC118C08-80E2-40A9-80E6-65199B08AF53}" srcOrd="2" destOrd="0" presId="urn:microsoft.com/office/officeart/2005/8/layout/vList5"/>
    <dgm:cxn modelId="{2E959DD0-ABB6-4788-BE73-37493FC6EB82}" type="presParOf" srcId="{CC118C08-80E2-40A9-80E6-65199B08AF53}" destId="{15EEB248-C83A-4304-BD27-378E349A9D91}" srcOrd="0" destOrd="0" presId="urn:microsoft.com/office/officeart/2005/8/layout/vList5"/>
    <dgm:cxn modelId="{40D6A7DA-F4C4-4C57-8207-51314F985B6D}" type="presParOf" srcId="{CC118C08-80E2-40A9-80E6-65199B08AF53}" destId="{3DB88DB1-9731-43A8-BD8D-9B598A2AA505}" srcOrd="1" destOrd="0" presId="urn:microsoft.com/office/officeart/2005/8/layout/vList5"/>
    <dgm:cxn modelId="{3623F48D-EEC5-432C-B3DD-9962DF6564A0}" type="presParOf" srcId="{D6C9797F-7835-409C-AC6E-AAD0CD6ADF84}" destId="{33228D2C-83EE-42A8-BED1-95C191AF4534}" srcOrd="3" destOrd="0" presId="urn:microsoft.com/office/officeart/2005/8/layout/vList5"/>
    <dgm:cxn modelId="{59121464-4AB3-4315-94AD-1DEC2ABCD8D5}" type="presParOf" srcId="{D6C9797F-7835-409C-AC6E-AAD0CD6ADF84}" destId="{3ECCAE9F-EAC3-486A-868D-B449A790B824}" srcOrd="4" destOrd="0" presId="urn:microsoft.com/office/officeart/2005/8/layout/vList5"/>
    <dgm:cxn modelId="{2CEFF39E-D7AD-492D-835B-737FE74C3B6C}" type="presParOf" srcId="{3ECCAE9F-EAC3-486A-868D-B449A790B824}" destId="{D7E9CE1F-2103-4FC0-9D60-9856675AE4E4}" srcOrd="0" destOrd="0" presId="urn:microsoft.com/office/officeart/2005/8/layout/vList5"/>
    <dgm:cxn modelId="{AC282EB1-5C53-4E49-9DE3-5F81D1EF7E0F}" type="presParOf" srcId="{3ECCAE9F-EAC3-486A-868D-B449A790B824}" destId="{052ED4CF-CFBE-4572-8C53-B36C7919A813}" srcOrd="1" destOrd="0" presId="urn:microsoft.com/office/officeart/2005/8/layout/vList5"/>
    <dgm:cxn modelId="{667149FA-CB9C-4576-9193-F9B83324233B}" type="presParOf" srcId="{D6C9797F-7835-409C-AC6E-AAD0CD6ADF84}" destId="{42C5C65B-87B9-405E-AED3-77B3C472CE34}" srcOrd="5" destOrd="0" presId="urn:microsoft.com/office/officeart/2005/8/layout/vList5"/>
    <dgm:cxn modelId="{EA12744E-3562-4207-91D2-F5F7E160A024}" type="presParOf" srcId="{D6C9797F-7835-409C-AC6E-AAD0CD6ADF84}" destId="{967F258B-60E9-4AA4-822F-44DE8D434304}" srcOrd="6" destOrd="0" presId="urn:microsoft.com/office/officeart/2005/8/layout/vList5"/>
    <dgm:cxn modelId="{3CD551E6-A0B0-431D-A590-AC24835FCB29}" type="presParOf" srcId="{967F258B-60E9-4AA4-822F-44DE8D434304}" destId="{5C685085-23AB-44D8-B9DC-1FE5B458C416}" srcOrd="0" destOrd="0" presId="urn:microsoft.com/office/officeart/2005/8/layout/vList5"/>
    <dgm:cxn modelId="{BD689B3C-876D-49F8-AA57-A3AB3B2A5D0A}" type="presParOf" srcId="{967F258B-60E9-4AA4-822F-44DE8D434304}" destId="{7A6337FA-2708-44AF-BEE4-461A201D284A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054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054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1A23BD2-0281-4B9C-B81B-D8B0D05606E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810372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CD24D9-D3F9-4937-B1BC-C56C11483F6B}" type="datetimeFigureOut">
              <a:rPr lang="zh-CN" altLang="en-US" smtClean="0"/>
              <a:pPr/>
              <a:t>2020/11/4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F34C55-1586-4888-A366-1F5DE2F2FE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1977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F34C55-1586-4888-A366-1F5DE2F2FEFB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018" name="Group 2"/>
          <p:cNvGrpSpPr>
            <a:grpSpLocks/>
          </p:cNvGrpSpPr>
          <p:nvPr/>
        </p:nvGrpSpPr>
        <p:grpSpPr bwMode="auto">
          <a:xfrm>
            <a:off x="0" y="927100"/>
            <a:ext cx="8991600" cy="4495800"/>
            <a:chOff x="0" y="584"/>
            <a:chExt cx="5664" cy="2832"/>
          </a:xfrm>
        </p:grpSpPr>
        <p:sp>
          <p:nvSpPr>
            <p:cNvPr id="86019" name="AutoShape 3"/>
            <p:cNvSpPr>
              <a:spLocks noChangeArrowheads="1"/>
            </p:cNvSpPr>
            <p:nvPr userDrawn="1"/>
          </p:nvSpPr>
          <p:spPr bwMode="auto">
            <a:xfrm>
              <a:off x="432" y="1304"/>
              <a:ext cx="4656" cy="2112"/>
            </a:xfrm>
            <a:prstGeom prst="roundRect">
              <a:avLst>
                <a:gd name="adj" fmla="val 1666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zh-CN" altLang="zh-CN" sz="2400">
                <a:latin typeface="Times New Roman" pitchFamily="18" charset="0"/>
              </a:endParaRPr>
            </a:p>
          </p:txBody>
        </p:sp>
        <p:sp>
          <p:nvSpPr>
            <p:cNvPr id="86020" name="Rectangle 4"/>
            <p:cNvSpPr>
              <a:spLocks noChangeArrowheads="1"/>
            </p:cNvSpPr>
            <p:nvPr userDrawn="1"/>
          </p:nvSpPr>
          <p:spPr bwMode="blackWhite">
            <a:xfrm>
              <a:off x="144" y="584"/>
              <a:ext cx="4512" cy="624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zh-CN" altLang="zh-CN" sz="2400">
                <a:latin typeface="Times New Roman" pitchFamily="18" charset="0"/>
              </a:endParaRPr>
            </a:p>
          </p:txBody>
        </p:sp>
        <p:sp>
          <p:nvSpPr>
            <p:cNvPr id="86021" name="AutoShape 5"/>
            <p:cNvSpPr>
              <a:spLocks noChangeArrowheads="1"/>
            </p:cNvSpPr>
            <p:nvPr userDrawn="1"/>
          </p:nvSpPr>
          <p:spPr bwMode="blackWhite">
            <a:xfrm>
              <a:off x="0" y="872"/>
              <a:ext cx="5664" cy="1152"/>
            </a:xfrm>
            <a:custGeom>
              <a:avLst/>
              <a:gdLst>
                <a:gd name="G0" fmla="+- 1000 0 0"/>
                <a:gd name="G1" fmla="+- 1000 0 0"/>
                <a:gd name="G2" fmla="+- G0 0 G1"/>
                <a:gd name="G3" fmla="*/ G1 1 2"/>
                <a:gd name="G4" fmla="+- G0 0 G3"/>
                <a:gd name="T0" fmla="*/ 0 w 1000"/>
                <a:gd name="T1" fmla="*/ 0 h 1000"/>
                <a:gd name="T2" fmla="*/ G4 w 1000"/>
                <a:gd name="T3" fmla="*/ G1 h 1000"/>
              </a:gdLst>
              <a:ahLst/>
              <a:cxnLst>
                <a:cxn ang="0">
                  <a:pos x="0" y="0"/>
                </a:cxn>
                <a:cxn ang="0">
                  <a:pos x="4416" y="0"/>
                </a:cxn>
                <a:cxn ang="0">
                  <a:pos x="4917" y="500"/>
                </a:cxn>
                <a:cxn ang="0">
                  <a:pos x="4417" y="1000"/>
                </a:cxn>
                <a:cxn ang="0">
                  <a:pos x="0" y="1000"/>
                </a:cxn>
              </a:cxnLst>
              <a:rect l="T0" t="T1" r="T2" b="T3"/>
              <a:pathLst>
                <a:path w="4917" h="1000">
                  <a:moveTo>
                    <a:pt x="0" y="0"/>
                  </a:moveTo>
                  <a:lnTo>
                    <a:pt x="4416" y="0"/>
                  </a:lnTo>
                  <a:cubicBezTo>
                    <a:pt x="4693" y="0"/>
                    <a:pt x="4917" y="223"/>
                    <a:pt x="4917" y="500"/>
                  </a:cubicBezTo>
                  <a:cubicBezTo>
                    <a:pt x="4917" y="776"/>
                    <a:pt x="4693" y="999"/>
                    <a:pt x="4417" y="1000"/>
                  </a:cubicBezTo>
                  <a:lnTo>
                    <a:pt x="0" y="100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 sz="2400">
                <a:latin typeface="Times New Roman" pitchFamily="18" charset="0"/>
              </a:endParaRPr>
            </a:p>
          </p:txBody>
        </p:sp>
        <p:sp>
          <p:nvSpPr>
            <p:cNvPr id="86022" name="Line 6"/>
            <p:cNvSpPr>
              <a:spLocks noChangeShapeType="1"/>
            </p:cNvSpPr>
            <p:nvPr userDrawn="1"/>
          </p:nvSpPr>
          <p:spPr bwMode="auto">
            <a:xfrm>
              <a:off x="0" y="1928"/>
              <a:ext cx="5232" cy="0"/>
            </a:xfrm>
            <a:prstGeom prst="line">
              <a:avLst/>
            </a:prstGeom>
            <a:noFill/>
            <a:ln w="508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6023" name="Rectangle 7"/>
          <p:cNvSpPr>
            <a:spLocks noGrp="1" noChangeArrowheads="1"/>
          </p:cNvSpPr>
          <p:nvPr>
            <p:ph type="ctrTitle"/>
          </p:nvPr>
        </p:nvSpPr>
        <p:spPr>
          <a:xfrm>
            <a:off x="228600" y="1427163"/>
            <a:ext cx="8077200" cy="1609725"/>
          </a:xfrm>
        </p:spPr>
        <p:txBody>
          <a:bodyPr/>
          <a:lstStyle>
            <a:lvl1pPr>
              <a:defRPr sz="46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86024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441700"/>
            <a:ext cx="6629400" cy="16764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86025" name="Rectangle 9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8400"/>
            <a:ext cx="2133600" cy="471488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6026" name="Rectangle 10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5316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6027" name="Rectangle 11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2133600" cy="471488"/>
          </a:xfrm>
        </p:spPr>
        <p:txBody>
          <a:bodyPr/>
          <a:lstStyle>
            <a:lvl1pPr>
              <a:defRPr/>
            </a:lvl1pPr>
          </a:lstStyle>
          <a:p>
            <a:fld id="{EE03F483-4EB9-4F2B-8C89-C5DBAAD8C03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6EC91B-8787-4ACF-9C38-D8029CDCD0D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50013" y="228600"/>
            <a:ext cx="2084387" cy="5791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95263" y="228600"/>
            <a:ext cx="6102350" cy="5791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EA1A13-C87D-49BF-87ED-35A90EA4F92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5263" y="228600"/>
            <a:ext cx="8015287" cy="9144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3886200" cy="4419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86200" cy="4419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29AA1CB7-E428-4EF5-A3CC-C7609623BD8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EA5DA2-C390-440B-B5A7-DDB1FD9D0DA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560AD7-81D4-4BEE-8717-79678F268A3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1025B-010A-4940-992D-F3849B30D39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DC36AE-2CE5-4868-BD8E-F5D42D74AFB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8C1CF5-6FC3-4FC6-9113-46E2F9E25DD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493A57-F782-446D-8FA6-34734E02E74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07BBEF-9D3C-49E8-8684-72868E56A72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31E1EF-9B65-44F7-82D3-5AD811CC06E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994" name="Group 2"/>
          <p:cNvGrpSpPr>
            <a:grpSpLocks/>
          </p:cNvGrpSpPr>
          <p:nvPr/>
        </p:nvGrpSpPr>
        <p:grpSpPr bwMode="auto">
          <a:xfrm>
            <a:off x="0" y="152400"/>
            <a:ext cx="8686800" cy="6096000"/>
            <a:chOff x="0" y="96"/>
            <a:chExt cx="5472" cy="3840"/>
          </a:xfrm>
        </p:grpSpPr>
        <p:sp>
          <p:nvSpPr>
            <p:cNvPr id="84995" name="AutoShape 3"/>
            <p:cNvSpPr>
              <a:spLocks noChangeArrowheads="1"/>
            </p:cNvSpPr>
            <p:nvPr/>
          </p:nvSpPr>
          <p:spPr bwMode="auto">
            <a:xfrm>
              <a:off x="240" y="336"/>
              <a:ext cx="5232" cy="3600"/>
            </a:xfrm>
            <a:prstGeom prst="roundRect">
              <a:avLst>
                <a:gd name="adj" fmla="val 1372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zh-CN" altLang="zh-CN" sz="2400">
                <a:latin typeface="Times New Roman" pitchFamily="18" charset="0"/>
              </a:endParaRPr>
            </a:p>
          </p:txBody>
        </p:sp>
        <p:sp>
          <p:nvSpPr>
            <p:cNvPr id="84996" name="AutoShape 4"/>
            <p:cNvSpPr>
              <a:spLocks noChangeArrowheads="1"/>
            </p:cNvSpPr>
            <p:nvPr/>
          </p:nvSpPr>
          <p:spPr bwMode="blackWhite">
            <a:xfrm>
              <a:off x="0" y="96"/>
              <a:ext cx="5376" cy="768"/>
            </a:xfrm>
            <a:custGeom>
              <a:avLst/>
              <a:gdLst>
                <a:gd name="G0" fmla="+- 1000 0 0"/>
                <a:gd name="G1" fmla="+- 1000 0 0"/>
                <a:gd name="G2" fmla="+- G0 0 G1"/>
                <a:gd name="G3" fmla="*/ G1 1 2"/>
                <a:gd name="G4" fmla="+- G0 0 G3"/>
                <a:gd name="T0" fmla="*/ 0 w 1000"/>
                <a:gd name="T1" fmla="*/ 0 h 1000"/>
                <a:gd name="T2" fmla="*/ G4 w 1000"/>
                <a:gd name="T3" fmla="*/ G1 h 1000"/>
              </a:gdLst>
              <a:ahLst/>
              <a:cxnLst>
                <a:cxn ang="0">
                  <a:pos x="0" y="0"/>
                </a:cxn>
                <a:cxn ang="0">
                  <a:pos x="6499" y="0"/>
                </a:cxn>
                <a:cxn ang="0">
                  <a:pos x="7000" y="500"/>
                </a:cxn>
                <a:cxn ang="0">
                  <a:pos x="6500" y="1000"/>
                </a:cxn>
                <a:cxn ang="0">
                  <a:pos x="0" y="1000"/>
                </a:cxn>
              </a:cxnLst>
              <a:rect l="T0" t="T1" r="T2" b="T3"/>
              <a:pathLst>
                <a:path w="7000" h="1000">
                  <a:moveTo>
                    <a:pt x="0" y="0"/>
                  </a:moveTo>
                  <a:lnTo>
                    <a:pt x="6499" y="0"/>
                  </a:lnTo>
                  <a:cubicBezTo>
                    <a:pt x="6776" y="0"/>
                    <a:pt x="7000" y="223"/>
                    <a:pt x="7000" y="500"/>
                  </a:cubicBezTo>
                  <a:cubicBezTo>
                    <a:pt x="7000" y="776"/>
                    <a:pt x="6776" y="999"/>
                    <a:pt x="6500" y="1000"/>
                  </a:cubicBezTo>
                  <a:lnTo>
                    <a:pt x="0" y="100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 sz="2400">
                <a:latin typeface="Times New Roman" pitchFamily="18" charset="0"/>
              </a:endParaRPr>
            </a:p>
          </p:txBody>
        </p:sp>
        <p:sp>
          <p:nvSpPr>
            <p:cNvPr id="84997" name="Line 5"/>
            <p:cNvSpPr>
              <a:spLocks noChangeShapeType="1"/>
            </p:cNvSpPr>
            <p:nvPr/>
          </p:nvSpPr>
          <p:spPr bwMode="auto">
            <a:xfrm>
              <a:off x="0" y="768"/>
              <a:ext cx="5088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4998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95263" y="228600"/>
            <a:ext cx="801528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84999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79248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85000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85001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endParaRPr lang="en-US" altLang="zh-CN"/>
          </a:p>
        </p:txBody>
      </p:sp>
      <p:sp>
        <p:nvSpPr>
          <p:cNvPr id="85002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fld id="{C81F86FF-3336-4633-A01D-C8BFD5A4318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  <p:sldLayoutId id="2147483733" r:id="rId12"/>
  </p:sldLayoutIdLst>
  <p:transition spd="slow">
    <p:pull dir="ru"/>
  </p:transition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ea typeface="宋体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ea typeface="宋体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ea typeface="宋体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szpjs.shedu.net/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szpjt.shedu.net/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zh-CN" altLang="en-US" dirty="0" smtClean="0"/>
              <a:t>上海市中职生</a:t>
            </a:r>
            <a:r>
              <a:rPr lang="zh-CN" altLang="en-US" sz="4800" b="1" dirty="0" smtClean="0"/>
              <a:t>综合素质评价</a:t>
            </a:r>
            <a:endParaRPr lang="zh-CN" alt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43608" y="3573016"/>
            <a:ext cx="6629400" cy="1727869"/>
          </a:xfrm>
        </p:spPr>
        <p:txBody>
          <a:bodyPr/>
          <a:lstStyle/>
          <a:p>
            <a:pPr algn="ctr"/>
            <a:r>
              <a:rPr lang="zh-CN" altLang="en-US" sz="3600" b="1" dirty="0" smtClean="0"/>
              <a:t>班主任</a:t>
            </a:r>
            <a:r>
              <a:rPr lang="zh-CN" altLang="en-US" sz="3600" b="1" dirty="0"/>
              <a:t>工作</a:t>
            </a:r>
            <a:r>
              <a:rPr lang="zh-CN" altLang="en-US" sz="3600" b="1" dirty="0" smtClean="0"/>
              <a:t>要点浅见</a:t>
            </a:r>
            <a:endParaRPr lang="en-US" altLang="zh-CN" sz="3600" b="1" dirty="0" smtClean="0"/>
          </a:p>
          <a:p>
            <a:pPr algn="ctr"/>
            <a:endParaRPr lang="en-US" altLang="zh-CN" sz="1100" b="1" dirty="0" smtClean="0"/>
          </a:p>
          <a:p>
            <a:pPr algn="ctr"/>
            <a:endParaRPr lang="en-US" altLang="zh-CN" sz="2400" b="1" dirty="0"/>
          </a:p>
          <a:p>
            <a:pPr algn="ctr"/>
            <a:r>
              <a:rPr lang="en-US" altLang="zh-CN" sz="2400" b="1" smtClean="0"/>
              <a:t>2020-3</a:t>
            </a:r>
            <a:endParaRPr lang="zh-CN" altLang="en-US" sz="2400" b="1" dirty="0"/>
          </a:p>
        </p:txBody>
      </p:sp>
    </p:spTree>
  </p:cSld>
  <p:clrMapOvr>
    <a:masterClrMapping/>
  </p:clrMapOvr>
  <p:transition spd="slow">
    <p:pull dir="r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二、班主任具体工作</a:t>
            </a:r>
            <a:endParaRPr lang="zh-CN" altLang="en-US" dirty="0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1628800"/>
            <a:ext cx="8424614" cy="4680520"/>
          </a:xfrm>
        </p:spPr>
        <p:txBody>
          <a:bodyPr/>
          <a:lstStyle/>
          <a:p>
            <a:r>
              <a:rPr lang="en-US" altLang="zh-CN" b="1" dirty="0" smtClean="0"/>
              <a:t>1</a:t>
            </a:r>
            <a:r>
              <a:rPr lang="zh-CN" altLang="en-US" b="1" dirty="0" smtClean="0"/>
              <a:t>、学生信息填报指导、审核</a:t>
            </a:r>
            <a:endParaRPr lang="en-US" altLang="zh-CN" b="1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）学生登录综合素质评价信息管理系统的相关信息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200" dirty="0" smtClean="0"/>
              <a:t>      </a:t>
            </a:r>
            <a:r>
              <a:rPr lang="zh-CN" altLang="en-US" sz="2200" b="1" dirty="0" smtClean="0"/>
              <a:t>学生登录网址：</a:t>
            </a:r>
            <a:r>
              <a:rPr lang="en-US" altLang="zh-CN" sz="2200" b="1" dirty="0" smtClean="0">
                <a:hlinkClick r:id="rId2"/>
              </a:rPr>
              <a:t>http://szpjs.shedu.net/</a:t>
            </a:r>
            <a:r>
              <a:rPr lang="zh-CN" altLang="en-US" sz="2200" b="1" dirty="0" smtClean="0"/>
              <a:t>（“学生登录”入口）</a:t>
            </a:r>
            <a:endParaRPr lang="en-US" altLang="zh-CN" sz="2200" b="1" dirty="0" smtClean="0"/>
          </a:p>
          <a:p>
            <a:pPr>
              <a:buNone/>
            </a:pPr>
            <a:r>
              <a:rPr lang="zh-CN" altLang="en-US" sz="2200" dirty="0" smtClean="0"/>
              <a:t>      用户名：学籍号</a:t>
            </a:r>
          </a:p>
          <a:p>
            <a:pPr>
              <a:buNone/>
            </a:pPr>
            <a:r>
              <a:rPr lang="zh-CN" altLang="en-US" sz="2200" dirty="0" smtClean="0"/>
              <a:t>      初始密码：</a:t>
            </a:r>
            <a:r>
              <a:rPr lang="en-US" altLang="zh-CN" sz="2200" dirty="0" smtClean="0"/>
              <a:t>2015</a:t>
            </a:r>
            <a:r>
              <a:rPr lang="zh-CN" altLang="en-US" sz="2200" dirty="0" smtClean="0"/>
              <a:t>级“</a:t>
            </a:r>
            <a:r>
              <a:rPr lang="en-US" altLang="zh-CN" sz="2200" dirty="0" smtClean="0"/>
              <a:t>123456”</a:t>
            </a:r>
            <a:r>
              <a:rPr lang="zh-CN" altLang="en-US" sz="2200" dirty="0" smtClean="0"/>
              <a:t>；</a:t>
            </a:r>
            <a:r>
              <a:rPr lang="en-US" altLang="zh-CN" sz="2200" dirty="0" smtClean="0"/>
              <a:t>2016</a:t>
            </a:r>
            <a:r>
              <a:rPr lang="zh-CN" altLang="en-US" sz="2200" dirty="0" smtClean="0"/>
              <a:t>、</a:t>
            </a:r>
            <a:r>
              <a:rPr lang="en-US" altLang="zh-CN" sz="2200" dirty="0" smtClean="0"/>
              <a:t>2017</a:t>
            </a:r>
            <a:r>
              <a:rPr lang="zh-CN" altLang="en-US" sz="2200" dirty="0" smtClean="0"/>
              <a:t>级“身份证后六位”</a:t>
            </a:r>
            <a:endParaRPr lang="en-US" altLang="zh-CN" sz="2200" dirty="0"/>
          </a:p>
        </p:txBody>
      </p:sp>
      <p:pic>
        <p:nvPicPr>
          <p:cNvPr id="4" name="图片 157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4005065"/>
            <a:ext cx="6768752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二、班主任具体工作</a:t>
            </a:r>
            <a:endParaRPr lang="zh-CN" altLang="en-US" dirty="0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600200"/>
            <a:ext cx="8424614" cy="4637112"/>
          </a:xfrm>
        </p:spPr>
        <p:txBody>
          <a:bodyPr/>
          <a:lstStyle/>
          <a:p>
            <a:r>
              <a:rPr lang="en-US" altLang="zh-CN" b="1" dirty="0" smtClean="0"/>
              <a:t>2</a:t>
            </a:r>
            <a:r>
              <a:rPr lang="zh-CN" altLang="en-US" b="1" dirty="0" smtClean="0"/>
              <a:t>、班主任需登录填报的信息</a:t>
            </a:r>
            <a:endParaRPr lang="en-US" altLang="zh-CN" b="1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）日常行为规范：</a:t>
            </a:r>
          </a:p>
          <a:p>
            <a:pPr>
              <a:buNone/>
            </a:pPr>
            <a:r>
              <a:rPr lang="zh-CN" altLang="en-US" sz="2400" b="1" dirty="0" smtClean="0"/>
              <a:t>    填报主体：</a:t>
            </a:r>
            <a:r>
              <a:rPr lang="zh-CN" altLang="en-US" sz="2400" dirty="0" smtClean="0"/>
              <a:t>班主任</a:t>
            </a:r>
          </a:p>
          <a:p>
            <a:pPr>
              <a:buNone/>
            </a:pPr>
            <a:r>
              <a:rPr lang="zh-CN" altLang="en-US" sz="2400" b="1" dirty="0" smtClean="0"/>
              <a:t>    填报时间：</a:t>
            </a:r>
            <a:r>
              <a:rPr lang="zh-CN" altLang="en-US" sz="2400" dirty="0" smtClean="0"/>
              <a:t>每学期初填报上学期数据，毕业年第二学期填报最终数据。</a:t>
            </a:r>
          </a:p>
          <a:p>
            <a:pPr>
              <a:buNone/>
            </a:pPr>
            <a:r>
              <a:rPr lang="zh-CN" altLang="en-US" sz="2400" dirty="0" smtClean="0"/>
              <a:t>    </a:t>
            </a:r>
            <a:r>
              <a:rPr lang="zh-CN" altLang="en-US" sz="2400" b="1" dirty="0" smtClean="0"/>
              <a:t>要求：</a:t>
            </a:r>
          </a:p>
          <a:p>
            <a:pPr>
              <a:buNone/>
            </a:pPr>
            <a:r>
              <a:rPr lang="zh-CN" altLang="en-US" sz="2400" b="1" dirty="0" smtClean="0"/>
              <a:t>    </a:t>
            </a:r>
            <a:r>
              <a:rPr lang="en-US" altLang="zh-CN" sz="2400" b="1" dirty="0" smtClean="0"/>
              <a:t>1</a:t>
            </a:r>
            <a:r>
              <a:rPr lang="zh-CN" altLang="en-US" sz="2400" b="1" dirty="0" smtClean="0"/>
              <a:t>、</a:t>
            </a:r>
            <a:r>
              <a:rPr lang="zh-CN" altLang="en-US" sz="2400" dirty="0" smtClean="0"/>
              <a:t>班主任介绍学生在校表现、突出事迹等，</a:t>
            </a:r>
            <a:r>
              <a:rPr lang="en-US" altLang="zh-CN" sz="2400" dirty="0" smtClean="0"/>
              <a:t>500</a:t>
            </a:r>
            <a:r>
              <a:rPr lang="zh-CN" altLang="en-US" sz="2400" dirty="0" smtClean="0"/>
              <a:t>字以内，每个学生一学期只能有一条日常行为规范。</a:t>
            </a:r>
          </a:p>
          <a:p>
            <a:pPr>
              <a:buNone/>
            </a:pPr>
            <a:r>
              <a:rPr lang="zh-CN" altLang="en-US" sz="2400" dirty="0" smtClean="0"/>
              <a:t>    </a:t>
            </a:r>
            <a:r>
              <a:rPr lang="en-US" altLang="zh-CN" sz="2400" b="1" dirty="0" smtClean="0"/>
              <a:t>2</a:t>
            </a:r>
            <a:r>
              <a:rPr lang="zh-CN" altLang="en-US" sz="2400" b="1" dirty="0" smtClean="0"/>
              <a:t>、</a:t>
            </a:r>
            <a:r>
              <a:rPr lang="zh-CN" altLang="en-US" sz="2400" dirty="0" smtClean="0"/>
              <a:t>每学期初在系统记录学生在上学期的</a:t>
            </a:r>
            <a:r>
              <a:rPr lang="zh-CN" altLang="en-US" sz="2400" u="sng" dirty="0" smtClean="0">
                <a:solidFill>
                  <a:srgbClr val="FF3300"/>
                </a:solidFill>
              </a:rPr>
              <a:t>典型事例</a:t>
            </a:r>
            <a:r>
              <a:rPr lang="zh-CN" altLang="en-US" sz="2400" dirty="0" smtClean="0"/>
              <a:t>；毕业年第二学期初确定</a:t>
            </a:r>
            <a:r>
              <a:rPr lang="en-US" altLang="zh-CN" sz="2400" dirty="0" smtClean="0"/>
              <a:t>1-2</a:t>
            </a:r>
            <a:r>
              <a:rPr lang="zh-CN" altLang="en-US" sz="2400" dirty="0" smtClean="0"/>
              <a:t>个典型事例录入系统形成最终报告。</a:t>
            </a:r>
          </a:p>
          <a:p>
            <a:endParaRPr lang="en-US" altLang="zh-CN" dirty="0"/>
          </a:p>
        </p:txBody>
      </p:sp>
    </p:spTree>
  </p:cSld>
  <p:clrMapOvr>
    <a:masterClrMapping/>
  </p:clrMapOvr>
  <p:transition spd="slow">
    <p:pull dir="r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二、班主任具体工作</a:t>
            </a:r>
            <a:endParaRPr lang="zh-CN" altLang="en-US" dirty="0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600200"/>
            <a:ext cx="8424614" cy="4637112"/>
          </a:xfrm>
        </p:spPr>
        <p:txBody>
          <a:bodyPr/>
          <a:lstStyle/>
          <a:p>
            <a:r>
              <a:rPr lang="en-US" altLang="zh-CN" b="1" dirty="0" smtClean="0"/>
              <a:t>2</a:t>
            </a:r>
            <a:r>
              <a:rPr lang="zh-CN" altLang="en-US" b="1" dirty="0" smtClean="0"/>
              <a:t>、班主任需登录填报的信息</a:t>
            </a:r>
            <a:endParaRPr lang="en-US" altLang="zh-CN" b="1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）教师评语：</a:t>
            </a:r>
          </a:p>
          <a:p>
            <a:pPr>
              <a:buNone/>
            </a:pPr>
            <a:r>
              <a:rPr lang="zh-CN" altLang="en-US" sz="2400" dirty="0" smtClean="0"/>
              <a:t>    （针对“学生专业技能与职业素养学习专题报告 ”）</a:t>
            </a:r>
          </a:p>
          <a:p>
            <a:pPr>
              <a:buNone/>
            </a:pPr>
            <a:r>
              <a:rPr lang="zh-CN" altLang="en-US" sz="2400" b="1" dirty="0" smtClean="0"/>
              <a:t>    填报主体：</a:t>
            </a:r>
            <a:r>
              <a:rPr lang="zh-CN" altLang="en-US" sz="2400" dirty="0" smtClean="0"/>
              <a:t>班主任</a:t>
            </a:r>
          </a:p>
          <a:p>
            <a:pPr>
              <a:buNone/>
            </a:pPr>
            <a:r>
              <a:rPr lang="zh-CN" altLang="en-US" sz="2400" b="1" dirty="0" smtClean="0"/>
              <a:t>    填报时间：</a:t>
            </a:r>
            <a:r>
              <a:rPr lang="zh-CN" altLang="en-US" sz="2400" dirty="0" smtClean="0"/>
              <a:t>每学期初填报上学期数据，毕业年第二学期填报最终数据。</a:t>
            </a:r>
          </a:p>
          <a:p>
            <a:pPr>
              <a:buNone/>
            </a:pPr>
            <a:r>
              <a:rPr lang="zh-CN" altLang="en-US" sz="2400" dirty="0" smtClean="0"/>
              <a:t>    </a:t>
            </a:r>
            <a:r>
              <a:rPr lang="zh-CN" altLang="en-US" sz="2400" b="1" dirty="0" smtClean="0"/>
              <a:t>要求：</a:t>
            </a:r>
          </a:p>
          <a:p>
            <a:pPr>
              <a:buNone/>
            </a:pPr>
            <a:r>
              <a:rPr lang="zh-CN" altLang="en-US" sz="2400" dirty="0" smtClean="0"/>
              <a:t>    指导教师（或班主任）要撰写学生专业技能与职业素养的简要评语，对学生在专业技能学习过程中的态度和表现进行客观评价 ，</a:t>
            </a:r>
            <a:r>
              <a:rPr lang="en-US" altLang="zh-CN" sz="2400" dirty="0" smtClean="0"/>
              <a:t>300</a:t>
            </a:r>
            <a:r>
              <a:rPr lang="zh-CN" altLang="en-US" sz="2400" dirty="0" smtClean="0"/>
              <a:t>字以内 。</a:t>
            </a:r>
            <a:endParaRPr lang="en-US" altLang="zh-CN" dirty="0"/>
          </a:p>
        </p:txBody>
      </p:sp>
    </p:spTree>
  </p:cSld>
  <p:clrMapOvr>
    <a:masterClrMapping/>
  </p:clrMapOvr>
  <p:transition spd="slow">
    <p:pull dir="r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二、班主任具体工作</a:t>
            </a:r>
            <a:endParaRPr lang="zh-CN" altLang="en-US" dirty="0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1628800"/>
            <a:ext cx="8424614" cy="4680520"/>
          </a:xfrm>
        </p:spPr>
        <p:txBody>
          <a:bodyPr/>
          <a:lstStyle/>
          <a:p>
            <a:r>
              <a:rPr lang="en-US" altLang="zh-CN" b="1" dirty="0" smtClean="0"/>
              <a:t>2</a:t>
            </a:r>
            <a:r>
              <a:rPr lang="zh-CN" altLang="en-US" b="1" dirty="0" smtClean="0"/>
              <a:t>、班主任需登录填报的信息</a:t>
            </a:r>
            <a:endParaRPr lang="en-US" altLang="zh-CN" b="1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）班主任登录综合素质评价信息管理系统的相关信息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200" b="1" dirty="0" smtClean="0"/>
              <a:t>   教师登录网址：</a:t>
            </a:r>
            <a:r>
              <a:rPr lang="en-US" altLang="zh-CN" sz="2200" b="1" dirty="0" smtClean="0">
                <a:hlinkClick r:id="rId2"/>
              </a:rPr>
              <a:t>http://szpjt.shedu.net/</a:t>
            </a:r>
            <a:r>
              <a:rPr lang="zh-CN" altLang="en-US" sz="2200" b="1" dirty="0" smtClean="0"/>
              <a:t>（“学校用户登录”入口）</a:t>
            </a:r>
            <a:endParaRPr lang="en-US" altLang="zh-CN" sz="2200" b="1" dirty="0" smtClean="0"/>
          </a:p>
          <a:p>
            <a:pPr>
              <a:buNone/>
            </a:pPr>
            <a:r>
              <a:rPr lang="zh-CN" altLang="en-US" sz="2200" dirty="0" smtClean="0"/>
              <a:t>   用户名：由学校管理员账号查看通知</a:t>
            </a:r>
          </a:p>
          <a:p>
            <a:pPr>
              <a:buNone/>
            </a:pPr>
            <a:r>
              <a:rPr lang="zh-CN" altLang="en-US" sz="2200" dirty="0" smtClean="0"/>
              <a:t>   初始密码：</a:t>
            </a:r>
            <a:r>
              <a:rPr lang="en-US" altLang="zh-CN" sz="2200" dirty="0" smtClean="0"/>
              <a:t>123456</a:t>
            </a:r>
            <a:endParaRPr lang="en-US" altLang="zh-CN" sz="2200" dirty="0"/>
          </a:p>
        </p:txBody>
      </p:sp>
      <p:pic>
        <p:nvPicPr>
          <p:cNvPr id="4" name="图片 157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4005065"/>
            <a:ext cx="6768752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二、班主任具体工作</a:t>
            </a:r>
            <a:endParaRPr lang="zh-CN" altLang="en-US" dirty="0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600200"/>
            <a:ext cx="8424614" cy="4637112"/>
          </a:xfrm>
        </p:spPr>
        <p:txBody>
          <a:bodyPr/>
          <a:lstStyle/>
          <a:p>
            <a:r>
              <a:rPr lang="en-US" altLang="zh-CN" b="1" dirty="0" smtClean="0"/>
              <a:t>3</a:t>
            </a:r>
            <a:r>
              <a:rPr lang="zh-CN" altLang="en-US" b="1" dirty="0" smtClean="0"/>
              <a:t>、统计提供由学校填报的信息</a:t>
            </a:r>
            <a:endParaRPr lang="en-US" altLang="zh-CN" b="1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）志愿服务（公益劳动）：</a:t>
            </a:r>
          </a:p>
          <a:p>
            <a:pPr>
              <a:buNone/>
            </a:pPr>
            <a:r>
              <a:rPr lang="zh-CN" altLang="en-US" sz="2400" b="1" dirty="0" smtClean="0"/>
              <a:t>     填报时间：实时填报</a:t>
            </a:r>
            <a:r>
              <a:rPr lang="zh-CN" altLang="en-US" sz="2400" dirty="0" smtClean="0"/>
              <a:t>。</a:t>
            </a:r>
          </a:p>
          <a:p>
            <a:pPr>
              <a:buNone/>
            </a:pPr>
            <a:r>
              <a:rPr lang="zh-CN" altLang="en-US" sz="2400" dirty="0" smtClean="0"/>
              <a:t>     </a:t>
            </a:r>
            <a:r>
              <a:rPr lang="zh-CN" altLang="en-US" sz="2400" b="1" dirty="0" smtClean="0"/>
              <a:t>要求：</a:t>
            </a:r>
            <a:r>
              <a:rPr lang="zh-CN" altLang="en-US" sz="2400" dirty="0" smtClean="0"/>
              <a:t>须注明志愿服务（公益劳动）次数、累计时间、是否有表彰以及表彰级别。 </a:t>
            </a:r>
          </a:p>
          <a:p>
            <a:endParaRPr lang="zh-CN" altLang="en-US" sz="11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）军事训练 ：</a:t>
            </a:r>
          </a:p>
          <a:p>
            <a:pPr>
              <a:buNone/>
            </a:pPr>
            <a:r>
              <a:rPr lang="zh-CN" altLang="en-US" sz="2400" b="1" dirty="0" smtClean="0"/>
              <a:t>     填报时间：学生完成军训后，只能填报一次</a:t>
            </a:r>
            <a:r>
              <a:rPr lang="zh-CN" altLang="en-US" sz="2400" dirty="0" smtClean="0"/>
              <a:t>。</a:t>
            </a:r>
          </a:p>
          <a:p>
            <a:pPr>
              <a:buNone/>
            </a:pPr>
            <a:r>
              <a:rPr lang="zh-CN" altLang="en-US" sz="2400" dirty="0" smtClean="0"/>
              <a:t>     </a:t>
            </a:r>
            <a:r>
              <a:rPr lang="zh-CN" altLang="en-US" sz="2400" b="1" dirty="0" smtClean="0"/>
              <a:t>要求：</a:t>
            </a:r>
            <a:r>
              <a:rPr lang="zh-CN" altLang="en-US" sz="2400" dirty="0" smtClean="0"/>
              <a:t>包括军训以及东方绿舟国防教育活动，须注明是否合格、是否被评为优秀营员。 </a:t>
            </a:r>
          </a:p>
          <a:p>
            <a:endParaRPr lang="en-US" altLang="zh-CN" dirty="0"/>
          </a:p>
        </p:txBody>
      </p:sp>
    </p:spTree>
  </p:cSld>
  <p:clrMapOvr>
    <a:masterClrMapping/>
  </p:clrMapOvr>
  <p:transition spd="slow">
    <p:pull dir="r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二、班主任具体工作</a:t>
            </a:r>
            <a:endParaRPr lang="zh-CN" altLang="en-US" dirty="0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600200"/>
            <a:ext cx="8424614" cy="4637112"/>
          </a:xfrm>
        </p:spPr>
        <p:txBody>
          <a:bodyPr/>
          <a:lstStyle/>
          <a:p>
            <a:r>
              <a:rPr lang="en-US" altLang="zh-CN" b="1" dirty="0" smtClean="0"/>
              <a:t>3</a:t>
            </a:r>
            <a:r>
              <a:rPr lang="zh-CN" altLang="en-US" b="1" dirty="0" smtClean="0"/>
              <a:t>、统计提供由学校填报的信息</a:t>
            </a:r>
            <a:endParaRPr lang="en-US" altLang="zh-CN" b="1" dirty="0" smtClean="0"/>
          </a:p>
          <a:p>
            <a:pPr>
              <a:lnSpc>
                <a:spcPct val="90000"/>
              </a:lnSpc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）先进个人荣誉 ：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2200" b="1" dirty="0" smtClean="0"/>
              <a:t>    填报时间：每学期初</a:t>
            </a:r>
            <a:r>
              <a:rPr lang="zh-CN" altLang="en-US" sz="2200" dirty="0" smtClean="0"/>
              <a:t>。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2200" dirty="0" smtClean="0"/>
              <a:t>    </a:t>
            </a:r>
            <a:r>
              <a:rPr lang="zh-CN" altLang="en-US" sz="2200" b="1" dirty="0" smtClean="0"/>
              <a:t>要求：</a:t>
            </a:r>
            <a:r>
              <a:rPr lang="zh-CN" altLang="en-US" sz="2200" dirty="0" smtClean="0"/>
              <a:t>须注明荣誉名称、评选单位、项目级别以及获奖年份。</a:t>
            </a:r>
            <a:endParaRPr lang="en-US" altLang="zh-CN" sz="2200" dirty="0" smtClean="0"/>
          </a:p>
          <a:p>
            <a:pPr>
              <a:buNone/>
            </a:pPr>
            <a:r>
              <a:rPr lang="zh-CN" altLang="en-US" sz="2200" b="1" dirty="0" smtClean="0"/>
              <a:t>    备注：</a:t>
            </a:r>
            <a:r>
              <a:rPr lang="zh-CN" altLang="zh-CN" sz="2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纳入中职校学生综合素质评价体系</a:t>
            </a:r>
            <a:r>
              <a:rPr lang="zh-CN" altLang="zh-CN" sz="2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的先</a:t>
            </a:r>
            <a:r>
              <a:rPr lang="zh-CN" altLang="zh-CN" sz="2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进个人荣誉称</a:t>
            </a:r>
            <a:r>
              <a:rPr lang="zh-CN" altLang="zh-CN" sz="2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号：</a:t>
            </a:r>
            <a:endParaRPr lang="zh-CN" altLang="zh-CN" sz="2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en-US" altLang="zh-CN" sz="2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1</a:t>
            </a:r>
            <a:r>
              <a:rPr lang="zh-CN" altLang="zh-CN" sz="2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、上海</a:t>
            </a:r>
            <a:r>
              <a:rPr lang="zh-CN" altLang="zh-CN" sz="2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市</a:t>
            </a:r>
            <a:r>
              <a:rPr lang="zh-CN" altLang="en-US" sz="2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、区县、校级</a:t>
            </a:r>
            <a:r>
              <a:rPr lang="zh-CN" altLang="zh-CN" sz="2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中</a:t>
            </a:r>
            <a:r>
              <a:rPr lang="zh-CN" altLang="zh-CN" sz="2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等学校（高中、中等职业学校）三好学生、优秀学生干部、优秀团员、优秀团干部荣誉称号；</a:t>
            </a:r>
          </a:p>
          <a:p>
            <a:pPr>
              <a:buNone/>
            </a:pPr>
            <a:r>
              <a:rPr lang="en-US" altLang="zh-CN" sz="2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2</a:t>
            </a:r>
            <a:r>
              <a:rPr lang="zh-CN" altLang="zh-CN" sz="2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、上海市中小学生“道德实践风尚人物奖（美德少年）”，其中包括</a:t>
            </a:r>
            <a:r>
              <a:rPr lang="en-US" altLang="zh-CN" sz="2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</a:t>
            </a:r>
            <a:r>
              <a:rPr lang="zh-CN" altLang="zh-CN" sz="2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个类别，即自立自强奖、自尊自爱奖、明礼诚信奖、正直勇敢奖、勤俭节约奖、热爱劳动奖、尊老爱幼奖、尊师好学奖、志愿奉献奖、尊重自然</a:t>
            </a:r>
            <a:r>
              <a:rPr lang="zh-CN" altLang="zh-CN" sz="2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奖</a:t>
            </a:r>
            <a:r>
              <a:rPr lang="zh-CN" altLang="en-US" sz="2200" dirty="0"/>
              <a:t>。</a:t>
            </a:r>
            <a:endParaRPr lang="zh-CN" altLang="en-US" sz="2400" dirty="0" smtClean="0"/>
          </a:p>
        </p:txBody>
      </p:sp>
    </p:spTree>
  </p:cSld>
  <p:clrMapOvr>
    <a:masterClrMapping/>
  </p:clrMapOvr>
  <p:transition spd="slow">
    <p:pull dir="r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二、班主任具体工作</a:t>
            </a:r>
            <a:endParaRPr lang="zh-CN" altLang="en-US" dirty="0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412776"/>
            <a:ext cx="8424614" cy="4824536"/>
          </a:xfrm>
        </p:spPr>
        <p:txBody>
          <a:bodyPr/>
          <a:lstStyle/>
          <a:p>
            <a:r>
              <a:rPr lang="en-US" altLang="zh-CN" b="1" dirty="0" smtClean="0"/>
              <a:t>3</a:t>
            </a:r>
            <a:r>
              <a:rPr lang="zh-CN" altLang="en-US" b="1" dirty="0" smtClean="0"/>
              <a:t>、统计提供由学校填报的信息</a:t>
            </a:r>
            <a:endParaRPr lang="en-US" altLang="zh-CN" b="1" dirty="0" smtClean="0"/>
          </a:p>
          <a:p>
            <a:pPr>
              <a:lnSpc>
                <a:spcPct val="90000"/>
              </a:lnSpc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）违规犯罪记录 ：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2000" b="1" dirty="0" smtClean="0"/>
              <a:t>    填报时间：毕业年第二学期初。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2000" dirty="0" smtClean="0"/>
              <a:t>    </a:t>
            </a:r>
            <a:r>
              <a:rPr lang="zh-CN" altLang="en-US" sz="2000" b="1" dirty="0" smtClean="0"/>
              <a:t>要求：</a:t>
            </a:r>
            <a:r>
              <a:rPr lang="zh-CN" altLang="en-US" sz="2000" dirty="0" smtClean="0"/>
              <a:t>须注明是否有违纪犯罪，如有违纪犯罪记录，还需提供处罚类别、给予处罚时间和处罚描述。</a:t>
            </a:r>
            <a:endParaRPr lang="en-US" altLang="zh-CN" sz="2000" dirty="0" smtClean="0"/>
          </a:p>
          <a:p>
            <a:pPr>
              <a:lnSpc>
                <a:spcPct val="90000"/>
              </a:lnSpc>
              <a:buNone/>
            </a:pPr>
            <a:endParaRPr lang="zh-CN" altLang="en-US" sz="11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5</a:t>
            </a:r>
            <a:r>
              <a:rPr lang="zh-CN" altLang="en-US" sz="2400" dirty="0" smtClean="0"/>
              <a:t>）获得市级及以上奖励或证书 ：</a:t>
            </a:r>
          </a:p>
          <a:p>
            <a:pPr>
              <a:buNone/>
            </a:pPr>
            <a:r>
              <a:rPr lang="zh-CN" altLang="en-US" sz="2200" b="1" dirty="0" smtClean="0"/>
              <a:t>    </a:t>
            </a:r>
            <a:r>
              <a:rPr lang="zh-CN" altLang="en-US" sz="2000" b="1" dirty="0" smtClean="0"/>
              <a:t>填报时间：</a:t>
            </a:r>
            <a:r>
              <a:rPr lang="zh-CN" altLang="en-US" sz="2000" dirty="0" smtClean="0"/>
              <a:t>每学期初。</a:t>
            </a:r>
          </a:p>
          <a:p>
            <a:pPr>
              <a:buNone/>
            </a:pPr>
            <a:r>
              <a:rPr lang="zh-CN" altLang="en-US" sz="2000" dirty="0" smtClean="0"/>
              <a:t>    </a:t>
            </a:r>
            <a:r>
              <a:rPr lang="zh-CN" altLang="en-US" sz="2000" b="1" dirty="0" smtClean="0"/>
              <a:t>要求：</a:t>
            </a:r>
            <a:r>
              <a:rPr lang="en-US" altLang="zh-CN" sz="2000" dirty="0" smtClean="0"/>
              <a:t>《</a:t>
            </a:r>
            <a:r>
              <a:rPr lang="zh-CN" altLang="zh-CN" sz="2000" dirty="0" smtClean="0"/>
              <a:t>上海市中等职业学校学生综合素质评价管理办法</a:t>
            </a:r>
            <a:r>
              <a:rPr lang="en-US" altLang="zh-CN" sz="2000" dirty="0" smtClean="0"/>
              <a:t>》</a:t>
            </a:r>
            <a:r>
              <a:rPr lang="zh-CN" altLang="en-US" sz="2000" dirty="0" smtClean="0"/>
              <a:t>附件</a:t>
            </a:r>
            <a:r>
              <a:rPr lang="en-US" altLang="zh-CN" sz="2000" dirty="0" smtClean="0"/>
              <a:t>2-7</a:t>
            </a:r>
            <a:r>
              <a:rPr lang="zh-CN" altLang="en-US" sz="2000" dirty="0" smtClean="0"/>
              <a:t>中的项目由市级统一导入系统。除此之外，学生获得的</a:t>
            </a:r>
            <a:r>
              <a:rPr lang="zh-CN" altLang="en-US" sz="2000" u="sng" dirty="0" smtClean="0">
                <a:solidFill>
                  <a:srgbClr val="00CC00"/>
                </a:solidFill>
              </a:rPr>
              <a:t>除先进个人荣誉称号、体育、艺术和科技比赛外的其他所有市级及以上奖励或证书</a:t>
            </a:r>
            <a:r>
              <a:rPr lang="zh-CN" altLang="en-US" sz="2000" dirty="0" smtClean="0"/>
              <a:t>由班主任统计后报学生处录入员填报。内容为学生获得的除先进个人荣誉称号、体育、艺术和科技比赛外的其他所有市级及以上奖励或证书。</a:t>
            </a:r>
            <a:endParaRPr lang="en-US" altLang="zh-CN" sz="2000" dirty="0" smtClean="0"/>
          </a:p>
          <a:p>
            <a:pPr>
              <a:buNone/>
            </a:pPr>
            <a:r>
              <a:rPr lang="en-US" altLang="zh-CN" sz="2000" dirty="0" smtClean="0"/>
              <a:t>     </a:t>
            </a:r>
            <a:r>
              <a:rPr lang="zh-CN" altLang="en-US" sz="2000" dirty="0" smtClean="0"/>
              <a:t>备注：学生自行参加的考级或考证（如艺术生等级、钢琴考级等）应录入在“专业技能考证”模块。</a:t>
            </a:r>
          </a:p>
          <a:p>
            <a:endParaRPr lang="en-US" altLang="zh-CN" dirty="0"/>
          </a:p>
        </p:txBody>
      </p:sp>
    </p:spTree>
  </p:cSld>
  <p:clrMapOvr>
    <a:masterClrMapping/>
  </p:clrMapOvr>
  <p:transition spd="slow">
    <p:pull dir="r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三、简要工作流程及注意事项</a:t>
            </a:r>
            <a:endParaRPr lang="zh-CN" altLang="en-US" dirty="0"/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484784"/>
            <a:ext cx="8208962" cy="470852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b="1" dirty="0"/>
              <a:t>1</a:t>
            </a:r>
            <a:r>
              <a:rPr lang="zh-CN" altLang="en-US" b="1" dirty="0"/>
              <a:t>、简要工作流程</a:t>
            </a:r>
            <a:endParaRPr lang="en-US" altLang="zh-CN" b="1" dirty="0"/>
          </a:p>
          <a:p>
            <a:pPr>
              <a:lnSpc>
                <a:spcPct val="80000"/>
              </a:lnSpc>
            </a:pPr>
            <a:endParaRPr lang="zh-CN" altLang="en-US" sz="2800" dirty="0"/>
          </a:p>
        </p:txBody>
      </p:sp>
      <p:graphicFrame>
        <p:nvGraphicFramePr>
          <p:cNvPr id="6" name="图示 5"/>
          <p:cNvGraphicFramePr/>
          <p:nvPr/>
        </p:nvGraphicFramePr>
        <p:xfrm>
          <a:off x="467544" y="2060848"/>
          <a:ext cx="8208912" cy="40324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三、简要工作流程及注意事项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/>
          </p:cNvGraphicFramePr>
          <p:nvPr/>
        </p:nvGraphicFramePr>
        <p:xfrm>
          <a:off x="395536" y="1484784"/>
          <a:ext cx="8229600" cy="48244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三、简要工作流程及注意事项</a:t>
            </a:r>
            <a:endParaRPr lang="zh-CN" altLang="en-US" dirty="0"/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84313"/>
            <a:ext cx="8208962" cy="470852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b="1" dirty="0"/>
              <a:t>2</a:t>
            </a:r>
            <a:r>
              <a:rPr lang="zh-CN" altLang="en-US" b="1" dirty="0"/>
              <a:t>、注意事项</a:t>
            </a:r>
            <a:endParaRPr lang="en-US" altLang="zh-CN" b="1" dirty="0"/>
          </a:p>
          <a:p>
            <a:pPr>
              <a:lnSpc>
                <a:spcPct val="80000"/>
              </a:lnSpc>
            </a:pPr>
            <a:endParaRPr lang="en-US" altLang="zh-CN" sz="1000" dirty="0" smtClean="0"/>
          </a:p>
          <a:p>
            <a:pPr>
              <a:lnSpc>
                <a:spcPct val="80000"/>
              </a:lnSpc>
            </a:pPr>
            <a:r>
              <a:rPr lang="zh-CN" altLang="en-US" sz="2800" dirty="0" smtClean="0"/>
              <a:t>所</a:t>
            </a:r>
            <a:r>
              <a:rPr lang="zh-CN" altLang="en-US" sz="2800" dirty="0"/>
              <a:t>有信息统计完成后须</a:t>
            </a:r>
            <a:r>
              <a:rPr lang="zh-CN" altLang="en-US" sz="2800" dirty="0">
                <a:solidFill>
                  <a:srgbClr val="00CC00"/>
                </a:solidFill>
              </a:rPr>
              <a:t>每个学生</a:t>
            </a:r>
            <a:r>
              <a:rPr lang="zh-CN" altLang="en-US" sz="2800" dirty="0"/>
              <a:t>签字确认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pPr>
              <a:lnSpc>
                <a:spcPct val="80000"/>
              </a:lnSpc>
            </a:pPr>
            <a:endParaRPr lang="zh-CN" altLang="en-US" sz="1000" dirty="0"/>
          </a:p>
          <a:p>
            <a:pPr>
              <a:lnSpc>
                <a:spcPct val="80000"/>
              </a:lnSpc>
            </a:pPr>
            <a:r>
              <a:rPr lang="zh-CN" altLang="en-US" sz="2800" dirty="0"/>
              <a:t>学生签字确认完成，不涉及学生隐私的信息将进行校内公</a:t>
            </a:r>
            <a:r>
              <a:rPr lang="zh-CN" altLang="en-US" sz="2800" dirty="0" smtClean="0"/>
              <a:t>示（线下）。</a:t>
            </a:r>
            <a:r>
              <a:rPr lang="zh-CN" altLang="en-US" sz="2800" dirty="0">
                <a:solidFill>
                  <a:srgbClr val="00CC00"/>
                </a:solidFill>
              </a:rPr>
              <a:t>如有疑义，务必在此阶段提出，</a:t>
            </a:r>
            <a:r>
              <a:rPr lang="zh-CN" altLang="en-US" sz="2800" dirty="0"/>
              <a:t>以保证后期在系统数据库的学生确认阶段能顺利确认完成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pPr>
              <a:lnSpc>
                <a:spcPct val="80000"/>
              </a:lnSpc>
            </a:pPr>
            <a:endParaRPr lang="en-US" altLang="zh-CN" sz="1000" dirty="0" smtClean="0"/>
          </a:p>
          <a:p>
            <a:pPr>
              <a:lnSpc>
                <a:spcPct val="80000"/>
              </a:lnSpc>
            </a:pPr>
            <a:r>
              <a:rPr lang="zh-CN" altLang="en-US" sz="2800" dirty="0" smtClean="0"/>
              <a:t>提</a:t>
            </a:r>
            <a:r>
              <a:rPr lang="zh-CN" altLang="en-US" sz="2800" dirty="0"/>
              <a:t>醒学生重视该项评价工作，在毕业年第二学期，学生的综合素质评价电子档案以</a:t>
            </a:r>
            <a:r>
              <a:rPr lang="en-US" altLang="zh-CN" sz="2800" dirty="0"/>
              <a:t>《</a:t>
            </a:r>
            <a:r>
              <a:rPr lang="zh-CN" altLang="en-US" sz="2800" dirty="0"/>
              <a:t>上海市中等职业学校学生综合素质纪实报告</a:t>
            </a:r>
            <a:r>
              <a:rPr lang="en-US" altLang="zh-CN" sz="2800" dirty="0"/>
              <a:t>》</a:t>
            </a:r>
            <a:r>
              <a:rPr lang="zh-CN" altLang="en-US" sz="2800" dirty="0"/>
              <a:t>的形式呈现，主要供用人单位录用和高等院校招生参考使用。 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目录</a:t>
            </a:r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560" y="1556792"/>
            <a:ext cx="7924800" cy="4246984"/>
          </a:xfrm>
        </p:spPr>
        <p:txBody>
          <a:bodyPr/>
          <a:lstStyle/>
          <a:p>
            <a:r>
              <a:rPr lang="zh-CN" altLang="en-US" sz="2800" dirty="0" smtClean="0"/>
              <a:t>综合素质评价工作介绍</a:t>
            </a:r>
            <a:endParaRPr lang="en-US" altLang="zh-CN" sz="2800" dirty="0" smtClean="0"/>
          </a:p>
          <a:p>
            <a:endParaRPr lang="en-US" altLang="zh-CN" sz="1000" dirty="0" smtClean="0"/>
          </a:p>
          <a:p>
            <a:r>
              <a:rPr lang="zh-CN" altLang="en-US" sz="2800" dirty="0" smtClean="0"/>
              <a:t>班主任具体工作</a:t>
            </a:r>
            <a:endParaRPr lang="en-US" altLang="zh-CN" sz="2800" dirty="0" smtClean="0"/>
          </a:p>
          <a:p>
            <a:pPr>
              <a:buNone/>
            </a:pPr>
            <a:r>
              <a:rPr lang="en-US" altLang="zh-CN" sz="2000" dirty="0" smtClean="0"/>
              <a:t>    1</a:t>
            </a:r>
            <a:r>
              <a:rPr lang="zh-CN" altLang="en-US" sz="2000" dirty="0" smtClean="0"/>
              <a:t>、对</a:t>
            </a:r>
            <a:r>
              <a:rPr lang="zh-CN" altLang="en-US" sz="2000" dirty="0"/>
              <a:t>于学生填报信息的指导、审核</a:t>
            </a:r>
          </a:p>
          <a:p>
            <a:pPr>
              <a:buNone/>
            </a:pPr>
            <a:r>
              <a:rPr lang="en-US" altLang="zh-CN" sz="2000" dirty="0" smtClean="0"/>
              <a:t>    2</a:t>
            </a:r>
            <a:r>
              <a:rPr lang="zh-CN" altLang="en-US" sz="2000" dirty="0" smtClean="0"/>
              <a:t>、班</a:t>
            </a:r>
            <a:r>
              <a:rPr lang="zh-CN" altLang="en-US" sz="2000" dirty="0"/>
              <a:t>主</a:t>
            </a:r>
            <a:r>
              <a:rPr lang="zh-CN" altLang="en-US" sz="2000" dirty="0" smtClean="0"/>
              <a:t>任需登</a:t>
            </a:r>
            <a:r>
              <a:rPr lang="zh-CN" altLang="en-US" sz="2000" dirty="0"/>
              <a:t>录填</a:t>
            </a:r>
            <a:r>
              <a:rPr lang="zh-CN" altLang="en-US" sz="2000" dirty="0" smtClean="0"/>
              <a:t>报的信</a:t>
            </a:r>
            <a:r>
              <a:rPr lang="zh-CN" altLang="en-US" sz="2000" dirty="0"/>
              <a:t>息</a:t>
            </a:r>
          </a:p>
          <a:p>
            <a:pPr>
              <a:buNone/>
            </a:pPr>
            <a:r>
              <a:rPr lang="en-US" altLang="zh-CN" sz="2000" dirty="0" smtClean="0"/>
              <a:t>    3</a:t>
            </a:r>
            <a:r>
              <a:rPr lang="zh-CN" altLang="en-US" sz="2000" dirty="0" smtClean="0"/>
              <a:t>、统计提供由学校填报的信息</a:t>
            </a:r>
            <a:endParaRPr lang="en-US" altLang="zh-CN" sz="2000" dirty="0" smtClean="0"/>
          </a:p>
          <a:p>
            <a:pPr>
              <a:buNone/>
            </a:pPr>
            <a:endParaRPr lang="en-US" altLang="zh-CN" sz="1000" dirty="0"/>
          </a:p>
          <a:p>
            <a:r>
              <a:rPr lang="zh-CN" altLang="en-US" sz="2800" dirty="0"/>
              <a:t>简要工作流程及注意</a:t>
            </a:r>
            <a:r>
              <a:rPr lang="zh-CN" altLang="en-US" sz="2800" dirty="0" smtClean="0"/>
              <a:t>事项</a:t>
            </a:r>
            <a:endParaRPr lang="en-US" altLang="zh-CN" sz="2800" dirty="0" smtClean="0"/>
          </a:p>
          <a:p>
            <a:endParaRPr lang="en-US" altLang="zh-CN" sz="1000" dirty="0" smtClean="0"/>
          </a:p>
          <a:p>
            <a:r>
              <a:rPr lang="zh-CN" altLang="en-US" sz="2800" dirty="0" smtClean="0"/>
              <a:t>关于</a:t>
            </a:r>
            <a:r>
              <a:rPr lang="en-US" altLang="zh-CN" sz="2800" dirty="0" smtClean="0"/>
              <a:t>2018</a:t>
            </a:r>
            <a:r>
              <a:rPr lang="zh-CN" altLang="en-US" sz="2800" dirty="0" smtClean="0"/>
              <a:t>届学生报告使用的已知信息</a:t>
            </a:r>
            <a:endParaRPr lang="en-US" altLang="zh-CN" sz="2800" dirty="0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 smtClean="0"/>
              <a:t>四、关于</a:t>
            </a:r>
            <a:r>
              <a:rPr lang="en-US" altLang="zh-CN" sz="2800" dirty="0" smtClean="0"/>
              <a:t>2018</a:t>
            </a:r>
            <a:r>
              <a:rPr lang="zh-CN" altLang="en-US" sz="2800" dirty="0" smtClean="0"/>
              <a:t>届学生综评报告使用的一些信息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参加三月自主招生学生的报告，建议</a:t>
            </a:r>
            <a:r>
              <a:rPr lang="en-US" altLang="zh-CN" dirty="0" smtClean="0"/>
              <a:t>3</a:t>
            </a:r>
            <a:r>
              <a:rPr lang="zh-CN" altLang="en-US" dirty="0" smtClean="0"/>
              <a:t>月</a:t>
            </a:r>
            <a:r>
              <a:rPr lang="en-US" altLang="zh-CN" dirty="0" smtClean="0"/>
              <a:t>11</a:t>
            </a:r>
            <a:r>
              <a:rPr lang="zh-CN" altLang="en-US" dirty="0" smtClean="0"/>
              <a:t>日前让学生提交公示。</a:t>
            </a:r>
            <a:endParaRPr lang="en-US" altLang="zh-CN" dirty="0" smtClean="0"/>
          </a:p>
          <a:p>
            <a:endParaRPr lang="en-US" altLang="zh-CN" sz="2000" dirty="0" smtClean="0"/>
          </a:p>
          <a:p>
            <a:r>
              <a:rPr lang="zh-CN" altLang="en-US" dirty="0" smtClean="0"/>
              <a:t>对于参加三月自主招生的学生，二年级第二学期报告以及班主任评语的填写至关重要。</a:t>
            </a:r>
            <a:endParaRPr lang="en-US" altLang="zh-CN" dirty="0" smtClean="0"/>
          </a:p>
          <a:p>
            <a:endParaRPr lang="en-US" altLang="zh-CN" sz="2000" dirty="0" smtClean="0"/>
          </a:p>
          <a:p>
            <a:r>
              <a:rPr lang="zh-CN" altLang="en-US" dirty="0" smtClean="0"/>
              <a:t>学生计算机录入员（五级）证书需及时录入。</a:t>
            </a:r>
            <a:endParaRPr lang="en-US" altLang="zh-CN" dirty="0" smtClean="0"/>
          </a:p>
        </p:txBody>
      </p:sp>
    </p:spTree>
  </p:cSld>
  <p:clrMapOvr>
    <a:masterClrMapping/>
  </p:clrMapOvr>
  <p:transition spd="slow">
    <p:pull dir="r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03648" y="2780928"/>
            <a:ext cx="61926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感谢您的聆听！</a:t>
            </a:r>
            <a:endParaRPr lang="zh-CN" altLang="en-US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</a:t>
            </a:r>
            <a:r>
              <a:rPr lang="zh-CN" altLang="en-US" dirty="0" smtClean="0"/>
              <a:t>、</a:t>
            </a:r>
            <a:r>
              <a:rPr lang="zh-CN" altLang="en-US" sz="4400" dirty="0" smtClean="0"/>
              <a:t>综合素质评价工作介绍</a:t>
            </a:r>
            <a:endParaRPr lang="zh-CN" altLang="en-US" dirty="0"/>
          </a:p>
        </p:txBody>
      </p:sp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84784"/>
            <a:ext cx="3856037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 descr="C:\Users\HP\Desktop\新建文件夹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412776"/>
            <a:ext cx="3960440" cy="52292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400" dirty="0" smtClean="0"/>
              <a:t>一、综合素质评价工作介绍</a:t>
            </a:r>
            <a:endParaRPr lang="zh-CN" altLang="en-US" dirty="0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5508104" y="1700808"/>
            <a:ext cx="3026296" cy="4419600"/>
          </a:xfrm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2400" dirty="0" smtClean="0"/>
              <a:t>每学期初登录“上海市中等职业学校学生综合素质评价信息管理系统”填报相关信息。</a:t>
            </a:r>
          </a:p>
          <a:p>
            <a:pPr>
              <a:lnSpc>
                <a:spcPct val="80000"/>
              </a:lnSpc>
            </a:pPr>
            <a:endParaRPr lang="zh-CN" altLang="en-US" sz="2400" dirty="0"/>
          </a:p>
          <a:p>
            <a:pPr>
              <a:lnSpc>
                <a:spcPct val="80000"/>
              </a:lnSpc>
            </a:pPr>
            <a:r>
              <a:rPr lang="zh-CN" altLang="en-US" sz="2400" dirty="0"/>
              <a:t>毕业年第二学期形成</a:t>
            </a:r>
            <a:r>
              <a:rPr lang="en-US" altLang="zh-CN" sz="2400" dirty="0"/>
              <a:t>《</a:t>
            </a:r>
            <a:r>
              <a:rPr lang="zh-CN" altLang="en-US" sz="2400" dirty="0"/>
              <a:t>上海市中等职业学校学生综合素质纪实报告</a:t>
            </a:r>
            <a:r>
              <a:rPr lang="en-US" altLang="zh-CN" sz="2400" dirty="0"/>
              <a:t>》</a:t>
            </a:r>
            <a:r>
              <a:rPr lang="zh-CN" altLang="en-US" sz="2400" dirty="0"/>
              <a:t>，供用人单位录用或高等院校招生使用。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556792"/>
            <a:ext cx="4843780" cy="422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dirty="0" smtClean="0"/>
              <a:t>一、综合素质评价工作介绍</a:t>
            </a:r>
            <a:endParaRPr lang="zh-CN" altLang="en-US" dirty="0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125538"/>
            <a:ext cx="4103687" cy="307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1125538"/>
            <a:ext cx="3816350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3644900"/>
            <a:ext cx="3960813" cy="297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463" y="3644900"/>
            <a:ext cx="3833812" cy="287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二、班主任具体工作</a:t>
            </a:r>
            <a:endParaRPr lang="zh-CN" altLang="en-US" dirty="0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600200"/>
            <a:ext cx="8424614" cy="4637112"/>
          </a:xfrm>
        </p:spPr>
        <p:txBody>
          <a:bodyPr/>
          <a:lstStyle/>
          <a:p>
            <a:r>
              <a:rPr lang="en-US" altLang="zh-CN" b="1" dirty="0" smtClean="0"/>
              <a:t>1</a:t>
            </a:r>
            <a:r>
              <a:rPr lang="zh-CN" altLang="en-US" b="1" dirty="0" smtClean="0"/>
              <a:t>、学生信息填报指导、审核</a:t>
            </a:r>
            <a:endParaRPr lang="en-US" altLang="zh-CN" b="1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）自我介绍：</a:t>
            </a:r>
          </a:p>
          <a:p>
            <a:pPr>
              <a:buNone/>
            </a:pPr>
            <a:r>
              <a:rPr lang="zh-CN" altLang="en-US" sz="2400" b="1" dirty="0" smtClean="0"/>
              <a:t>    </a:t>
            </a:r>
            <a:r>
              <a:rPr lang="zh-CN" altLang="en-US" sz="2200" b="1" dirty="0" smtClean="0"/>
              <a:t>填报主体：</a:t>
            </a:r>
            <a:r>
              <a:rPr lang="zh-CN" altLang="en-US" sz="2200" dirty="0" smtClean="0"/>
              <a:t>学生</a:t>
            </a:r>
          </a:p>
          <a:p>
            <a:pPr>
              <a:buNone/>
            </a:pPr>
            <a:r>
              <a:rPr lang="zh-CN" altLang="en-US" sz="2200" b="1" dirty="0" smtClean="0"/>
              <a:t>    填报时间：</a:t>
            </a:r>
            <a:r>
              <a:rPr lang="zh-CN" altLang="en-US" sz="2200" dirty="0" smtClean="0"/>
              <a:t>每学期初填报上学期数据，毕业年第二学期填报最终数据。</a:t>
            </a:r>
          </a:p>
          <a:p>
            <a:pPr>
              <a:buNone/>
            </a:pPr>
            <a:r>
              <a:rPr lang="zh-CN" altLang="en-US" sz="2200" dirty="0" smtClean="0"/>
              <a:t>    </a:t>
            </a:r>
            <a:r>
              <a:rPr lang="zh-CN" altLang="en-US" sz="2200" b="1" dirty="0" smtClean="0"/>
              <a:t>要求：</a:t>
            </a:r>
            <a:r>
              <a:rPr lang="zh-CN" altLang="en-US" sz="2200" dirty="0" smtClean="0"/>
              <a:t>介绍本人的个性特点、个人爱好、专业才能和发展潜能等方面的突出表现，结合典型事例说明本人的专业志向、职业兴趣和社会责任感，</a:t>
            </a:r>
            <a:r>
              <a:rPr lang="en-US" altLang="zh-CN" sz="2200" dirty="0" smtClean="0"/>
              <a:t>500</a:t>
            </a:r>
            <a:r>
              <a:rPr lang="zh-CN" altLang="en-US" sz="2200" dirty="0" smtClean="0"/>
              <a:t>字以内。</a:t>
            </a:r>
            <a:r>
              <a:rPr lang="zh-CN" altLang="en-US" sz="2200" u="sng" dirty="0" smtClean="0">
                <a:solidFill>
                  <a:srgbClr val="FF3300"/>
                </a:solidFill>
              </a:rPr>
              <a:t>校级奖学金以及其他各项非先进个人（仅指三好学生、优秀学生干部、优秀团员及优秀团干部四项）、市级以下获奖皆需填报在本项中。</a:t>
            </a:r>
          </a:p>
          <a:p>
            <a:pPr>
              <a:buNone/>
            </a:pPr>
            <a:r>
              <a:rPr lang="zh-CN" altLang="en-US" sz="2200" dirty="0" smtClean="0"/>
              <a:t>    </a:t>
            </a:r>
            <a:r>
              <a:rPr lang="zh-CN" altLang="en-US" sz="2200" b="1" dirty="0" smtClean="0"/>
              <a:t>班主任工作：</a:t>
            </a:r>
            <a:r>
              <a:rPr lang="zh-CN" altLang="en-US" sz="2200" dirty="0" smtClean="0"/>
              <a:t>对学生进行书写辅导，并进行批阅。督促学生在规定时间内完成。</a:t>
            </a:r>
          </a:p>
          <a:p>
            <a:endParaRPr lang="en-US" altLang="zh-CN" dirty="0"/>
          </a:p>
        </p:txBody>
      </p:sp>
    </p:spTree>
  </p:cSld>
  <p:clrMapOvr>
    <a:masterClrMapping/>
  </p:clrMapOvr>
  <p:transition spd="slow">
    <p:pull dir="r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二、班主任具体工作</a:t>
            </a:r>
            <a:endParaRPr lang="zh-CN" altLang="en-US" dirty="0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1484784"/>
            <a:ext cx="8424614" cy="4824536"/>
          </a:xfrm>
        </p:spPr>
        <p:txBody>
          <a:bodyPr/>
          <a:lstStyle/>
          <a:p>
            <a:r>
              <a:rPr lang="en-US" altLang="zh-CN" b="1" dirty="0" smtClean="0"/>
              <a:t>1</a:t>
            </a:r>
            <a:r>
              <a:rPr lang="zh-CN" altLang="en-US" b="1" dirty="0" smtClean="0"/>
              <a:t>、学生信息填报指导、审核</a:t>
            </a:r>
            <a:endParaRPr lang="en-US" altLang="zh-CN" b="1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）学生专业技能与职业素养学习专题报告：</a:t>
            </a:r>
          </a:p>
          <a:p>
            <a:pPr>
              <a:buNone/>
            </a:pPr>
            <a:r>
              <a:rPr lang="zh-CN" altLang="en-US" sz="2400" b="1" dirty="0" smtClean="0"/>
              <a:t>    </a:t>
            </a:r>
            <a:r>
              <a:rPr lang="zh-CN" altLang="en-US" sz="2000" b="1" dirty="0" smtClean="0"/>
              <a:t>填报主体：</a:t>
            </a:r>
            <a:r>
              <a:rPr lang="zh-CN" altLang="en-US" sz="2000" dirty="0" smtClean="0"/>
              <a:t>学生</a:t>
            </a:r>
          </a:p>
          <a:p>
            <a:pPr>
              <a:buNone/>
            </a:pPr>
            <a:r>
              <a:rPr lang="zh-CN" altLang="en-US" sz="2000" b="1" dirty="0" smtClean="0"/>
              <a:t>     填报时间：</a:t>
            </a:r>
            <a:r>
              <a:rPr lang="zh-CN" altLang="en-US" sz="2000" dirty="0" smtClean="0"/>
              <a:t>每学期初填报上学期数据（</a:t>
            </a:r>
            <a:r>
              <a:rPr lang="zh-CN" altLang="en-US" sz="2000" u="sng" dirty="0" smtClean="0">
                <a:solidFill>
                  <a:srgbClr val="FF3300"/>
                </a:solidFill>
              </a:rPr>
              <a:t>根据教委要求专题报告每学期必须至少填报一次。</a:t>
            </a:r>
            <a:r>
              <a:rPr lang="zh-CN" altLang="en-US" sz="2000" dirty="0" smtClean="0"/>
              <a:t>），在毕业年第二学期初，根据之前填报内容，填报生成最终报告。</a:t>
            </a:r>
          </a:p>
          <a:p>
            <a:pPr>
              <a:buNone/>
            </a:pPr>
            <a:r>
              <a:rPr lang="zh-CN" altLang="en-US" sz="2000" dirty="0" smtClean="0"/>
              <a:t>     </a:t>
            </a:r>
            <a:r>
              <a:rPr lang="zh-CN" altLang="en-US" sz="2000" b="1" dirty="0" smtClean="0"/>
              <a:t>要求：</a:t>
            </a:r>
            <a:r>
              <a:rPr lang="zh-CN" altLang="en-US" sz="2000" dirty="0" smtClean="0"/>
              <a:t>学生结合自己校内实训、顶岗实习和参加校内外技能大赛等专业技能学习经历，描绘自己的专业技能学习体会，</a:t>
            </a:r>
            <a:r>
              <a:rPr lang="en-US" altLang="zh-CN" sz="2000" dirty="0" smtClean="0"/>
              <a:t>500</a:t>
            </a:r>
            <a:r>
              <a:rPr lang="zh-CN" altLang="en-US" sz="2000" dirty="0" smtClean="0"/>
              <a:t>字以内。 </a:t>
            </a:r>
          </a:p>
          <a:p>
            <a:pPr>
              <a:buNone/>
            </a:pPr>
            <a:r>
              <a:rPr lang="zh-CN" altLang="en-US" sz="2000" dirty="0" smtClean="0"/>
              <a:t>     </a:t>
            </a:r>
            <a:r>
              <a:rPr lang="zh-CN" altLang="en-US" sz="2000" b="1" dirty="0" smtClean="0"/>
              <a:t>班主任工作：</a:t>
            </a:r>
          </a:p>
          <a:p>
            <a:pPr>
              <a:buNone/>
            </a:pPr>
            <a:r>
              <a:rPr lang="zh-CN" altLang="en-US" sz="2000" b="1" dirty="0" smtClean="0"/>
              <a:t>     </a:t>
            </a:r>
            <a:r>
              <a:rPr lang="en-US" altLang="zh-CN" sz="2000" b="1" dirty="0" smtClean="0">
                <a:latin typeface="宋体" pitchFamily="2" charset="-122"/>
              </a:rPr>
              <a:t>1</a:t>
            </a:r>
            <a:r>
              <a:rPr lang="zh-CN" altLang="en-US" sz="2000" b="1" dirty="0" smtClean="0">
                <a:latin typeface="宋体" pitchFamily="2" charset="-122"/>
              </a:rPr>
              <a:t>、</a:t>
            </a:r>
            <a:r>
              <a:rPr lang="zh-CN" altLang="en-US" sz="2000" dirty="0" smtClean="0">
                <a:latin typeface="宋体" pitchFamily="2" charset="-122"/>
              </a:rPr>
              <a:t>对</a:t>
            </a:r>
            <a:r>
              <a:rPr lang="zh-CN" altLang="en-US" sz="2000" dirty="0" smtClean="0"/>
              <a:t>学生进行书写辅导，并进行批阅。督促学生在规定时间内完成。</a:t>
            </a:r>
          </a:p>
          <a:p>
            <a:pPr>
              <a:buNone/>
            </a:pPr>
            <a:r>
              <a:rPr lang="zh-CN" altLang="en-US" sz="2000" dirty="0" smtClean="0"/>
              <a:t>     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、在填报流程中，学生填报完成后将上传班主任审阅，请班主任认真审阅，</a:t>
            </a:r>
            <a:r>
              <a:rPr lang="zh-CN" altLang="en-US" sz="2000" b="1" u="sng" dirty="0" smtClean="0">
                <a:solidFill>
                  <a:srgbClr val="FF3300"/>
                </a:solidFill>
              </a:rPr>
              <a:t>务必确认无误后方可通过</a:t>
            </a:r>
            <a:r>
              <a:rPr lang="zh-CN" altLang="en-US" sz="2000" dirty="0" smtClean="0"/>
              <a:t>，一经通过无法修改。</a:t>
            </a:r>
            <a:endParaRPr lang="en-US" altLang="zh-CN" sz="2000" dirty="0"/>
          </a:p>
        </p:txBody>
      </p:sp>
    </p:spTree>
  </p:cSld>
  <p:clrMapOvr>
    <a:masterClrMapping/>
  </p:clrMapOvr>
  <p:transition spd="slow">
    <p:pull dir="r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二、班主任具体工作</a:t>
            </a:r>
            <a:endParaRPr lang="zh-CN" altLang="en-US" dirty="0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1484784"/>
            <a:ext cx="8424614" cy="1080120"/>
          </a:xfrm>
        </p:spPr>
        <p:txBody>
          <a:bodyPr/>
          <a:lstStyle/>
          <a:p>
            <a:r>
              <a:rPr lang="en-US" altLang="zh-CN" b="1" dirty="0" smtClean="0"/>
              <a:t>1</a:t>
            </a:r>
            <a:r>
              <a:rPr lang="zh-CN" altLang="en-US" b="1" dirty="0" smtClean="0"/>
              <a:t>、学生信息填报指导、审核</a:t>
            </a:r>
            <a:endParaRPr lang="en-US" altLang="zh-CN" b="1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）学生专业技能与职业素养学习专题报告：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636912"/>
            <a:ext cx="6264696" cy="3537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二、班主任具体工作</a:t>
            </a:r>
            <a:endParaRPr lang="zh-CN" altLang="en-US" dirty="0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1628800"/>
            <a:ext cx="8424614" cy="4680520"/>
          </a:xfrm>
        </p:spPr>
        <p:txBody>
          <a:bodyPr/>
          <a:lstStyle/>
          <a:p>
            <a:r>
              <a:rPr lang="en-US" altLang="zh-CN" b="1" dirty="0" smtClean="0"/>
              <a:t>1</a:t>
            </a:r>
            <a:r>
              <a:rPr lang="zh-CN" altLang="en-US" b="1" dirty="0" smtClean="0"/>
              <a:t>、学生信息填报指导、审核</a:t>
            </a:r>
            <a:endParaRPr lang="en-US" altLang="zh-CN" b="1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）学生参加科技活动、取得创造发明、专利情况：</a:t>
            </a:r>
          </a:p>
          <a:p>
            <a:pPr>
              <a:buNone/>
            </a:pPr>
            <a:r>
              <a:rPr lang="zh-CN" altLang="en-US" sz="2400" b="1" dirty="0" smtClean="0"/>
              <a:t>    </a:t>
            </a:r>
            <a:r>
              <a:rPr lang="zh-CN" altLang="en-US" sz="2000" b="1" dirty="0" smtClean="0"/>
              <a:t>填报主体：</a:t>
            </a:r>
            <a:r>
              <a:rPr lang="zh-CN" altLang="en-US" sz="2000" dirty="0" smtClean="0"/>
              <a:t>学生</a:t>
            </a:r>
          </a:p>
          <a:p>
            <a:pPr>
              <a:buNone/>
            </a:pPr>
            <a:r>
              <a:rPr lang="zh-CN" altLang="en-US" sz="2000" b="1" dirty="0" smtClean="0"/>
              <a:t>     填报时间：</a:t>
            </a:r>
            <a:r>
              <a:rPr lang="zh-CN" altLang="en-US" sz="2000" dirty="0" smtClean="0"/>
              <a:t>每学期初填报上学期数据。</a:t>
            </a:r>
          </a:p>
          <a:p>
            <a:pPr>
              <a:buNone/>
            </a:pPr>
            <a:r>
              <a:rPr lang="zh-CN" altLang="en-US" sz="2000" dirty="0" smtClean="0"/>
              <a:t>     </a:t>
            </a:r>
            <a:r>
              <a:rPr lang="zh-CN" altLang="en-US" sz="2000" b="1" dirty="0" smtClean="0"/>
              <a:t>要求：</a:t>
            </a:r>
            <a:r>
              <a:rPr lang="zh-CN" altLang="en-US" sz="2000" dirty="0" smtClean="0"/>
              <a:t>市级及以上科技活动、创造发明、专利情况由教委导入，学生需录入区级及以下内容。填报参加的科技活动须注明项目名称、级别、主办单位、时间、名次或等第；填报发明创造须注明项目名称、专利类型（发明、实用新型、外观设计）、获得时间、专利号。</a:t>
            </a:r>
          </a:p>
          <a:p>
            <a:pPr>
              <a:buNone/>
            </a:pPr>
            <a:r>
              <a:rPr lang="zh-CN" altLang="en-US" sz="2000" dirty="0" smtClean="0"/>
              <a:t>     </a:t>
            </a:r>
            <a:r>
              <a:rPr lang="zh-CN" altLang="en-US" sz="2000" b="1" dirty="0" smtClean="0"/>
              <a:t>班主任工作：</a:t>
            </a:r>
          </a:p>
          <a:p>
            <a:pPr>
              <a:buNone/>
            </a:pPr>
            <a:r>
              <a:rPr lang="zh-CN" altLang="en-US" sz="2000" dirty="0" smtClean="0"/>
              <a:t>     确保学生填写信息真实有效，在学生填报前能将信息上报学生处审核。</a:t>
            </a:r>
            <a:endParaRPr lang="en-US" altLang="zh-CN" sz="2000" dirty="0"/>
          </a:p>
        </p:txBody>
      </p:sp>
    </p:spTree>
  </p:cSld>
  <p:clrMapOvr>
    <a:masterClrMapping/>
  </p:clrMapOvr>
  <p:transition spd="slow">
    <p:pull dir="ru"/>
  </p:transition>
</p:sld>
</file>

<file path=ppt/theme/theme1.xml><?xml version="1.0" encoding="utf-8"?>
<a:theme xmlns:a="http://schemas.openxmlformats.org/drawingml/2006/main" name="Radial">
  <a:themeElements>
    <a:clrScheme name="Radial 1">
      <a:dk1>
        <a:srgbClr val="000000"/>
      </a:dk1>
      <a:lt1>
        <a:srgbClr val="FFFFFF"/>
      </a:lt1>
      <a:dk2>
        <a:srgbClr val="FFFFFF"/>
      </a:dk2>
      <a:lt2>
        <a:srgbClr val="669999"/>
      </a:lt2>
      <a:accent1>
        <a:srgbClr val="99CCFF"/>
      </a:accent1>
      <a:accent2>
        <a:srgbClr val="9999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8A8AE7"/>
      </a:accent6>
      <a:hlink>
        <a:srgbClr val="996666"/>
      </a:hlink>
      <a:folHlink>
        <a:srgbClr val="6666CC"/>
      </a:folHlink>
    </a:clrScheme>
    <a:fontScheme name="Radial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Radial 1">
        <a:dk1>
          <a:srgbClr val="000000"/>
        </a:dk1>
        <a:lt1>
          <a:srgbClr val="FFFFFF"/>
        </a:lt1>
        <a:dk2>
          <a:srgbClr val="FFFFFF"/>
        </a:dk2>
        <a:lt2>
          <a:srgbClr val="669999"/>
        </a:lt2>
        <a:accent1>
          <a:srgbClr val="99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8A8AE7"/>
        </a:accent6>
        <a:hlink>
          <a:srgbClr val="996666"/>
        </a:hlink>
        <a:folHlink>
          <a:srgbClr val="66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adial 2">
        <a:dk1>
          <a:srgbClr val="000000"/>
        </a:dk1>
        <a:lt1>
          <a:srgbClr val="FFFFFF"/>
        </a:lt1>
        <a:dk2>
          <a:srgbClr val="FFFFFF"/>
        </a:dk2>
        <a:lt2>
          <a:srgbClr val="817F3F"/>
        </a:lt2>
        <a:accent1>
          <a:srgbClr val="FFCC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8A00"/>
        </a:accent6>
        <a:hlink>
          <a:srgbClr val="996666"/>
        </a:hlink>
        <a:folHlink>
          <a:srgbClr val="C945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adial 3">
        <a:dk1>
          <a:srgbClr val="CC6600"/>
        </a:dk1>
        <a:lt1>
          <a:srgbClr val="FFFFFF"/>
        </a:lt1>
        <a:dk2>
          <a:srgbClr val="800000"/>
        </a:dk2>
        <a:lt2>
          <a:srgbClr val="FFFFFF"/>
        </a:lt2>
        <a:accent1>
          <a:srgbClr val="FF6600"/>
        </a:accent1>
        <a:accent2>
          <a:srgbClr val="33CCCC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2DB9B9"/>
        </a:accent6>
        <a:hlink>
          <a:srgbClr val="99FF33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4">
        <a:dk1>
          <a:srgbClr val="993300"/>
        </a:dk1>
        <a:lt1>
          <a:srgbClr val="FFFFFF"/>
        </a:lt1>
        <a:dk2>
          <a:srgbClr val="431A01"/>
        </a:dk2>
        <a:lt2>
          <a:srgbClr val="FFFFFF"/>
        </a:lt2>
        <a:accent1>
          <a:srgbClr val="FFCC00"/>
        </a:accent1>
        <a:accent2>
          <a:srgbClr val="FF9966"/>
        </a:accent2>
        <a:accent3>
          <a:srgbClr val="B0ABAA"/>
        </a:accent3>
        <a:accent4>
          <a:srgbClr val="DADADA"/>
        </a:accent4>
        <a:accent5>
          <a:srgbClr val="FFE2AA"/>
        </a:accent5>
        <a:accent6>
          <a:srgbClr val="E78A5C"/>
        </a:accent6>
        <a:hlink>
          <a:srgbClr val="FF66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5">
        <a:dk1>
          <a:srgbClr val="75878B"/>
        </a:dk1>
        <a:lt1>
          <a:srgbClr val="FFFFFF"/>
        </a:lt1>
        <a:dk2>
          <a:srgbClr val="260000"/>
        </a:dk2>
        <a:lt2>
          <a:srgbClr val="FFFFFF"/>
        </a:lt2>
        <a:accent1>
          <a:srgbClr val="0099CC"/>
        </a:accent1>
        <a:accent2>
          <a:srgbClr val="FF3300"/>
        </a:accent2>
        <a:accent3>
          <a:srgbClr val="ACAAAA"/>
        </a:accent3>
        <a:accent4>
          <a:srgbClr val="DADADA"/>
        </a:accent4>
        <a:accent5>
          <a:srgbClr val="AACAE2"/>
        </a:accent5>
        <a:accent6>
          <a:srgbClr val="E72D00"/>
        </a:accent6>
        <a:hlink>
          <a:srgbClr val="FFCC00"/>
        </a:hlink>
        <a:folHlink>
          <a:srgbClr val="CC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6">
        <a:dk1>
          <a:srgbClr val="666699"/>
        </a:dk1>
        <a:lt1>
          <a:srgbClr val="FFFFFF"/>
        </a:lt1>
        <a:dk2>
          <a:srgbClr val="000000"/>
        </a:dk2>
        <a:lt2>
          <a:srgbClr val="FFFFFF"/>
        </a:lt2>
        <a:accent1>
          <a:srgbClr val="9966FF"/>
        </a:accent1>
        <a:accent2>
          <a:srgbClr val="99CCFF"/>
        </a:accent2>
        <a:accent3>
          <a:srgbClr val="AAAAAA"/>
        </a:accent3>
        <a:accent4>
          <a:srgbClr val="DADADA"/>
        </a:accent4>
        <a:accent5>
          <a:srgbClr val="CAB8FF"/>
        </a:accent5>
        <a:accent6>
          <a:srgbClr val="8AB9E7"/>
        </a:accent6>
        <a:hlink>
          <a:srgbClr val="FFFFCC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7">
        <a:dk1>
          <a:srgbClr val="666699"/>
        </a:dk1>
        <a:lt1>
          <a:srgbClr val="FFFFFF"/>
        </a:lt1>
        <a:dk2>
          <a:srgbClr val="2A2A40"/>
        </a:dk2>
        <a:lt2>
          <a:srgbClr val="FFFFFF"/>
        </a:lt2>
        <a:accent1>
          <a:srgbClr val="006699"/>
        </a:accent1>
        <a:accent2>
          <a:srgbClr val="CC9900"/>
        </a:accent2>
        <a:accent3>
          <a:srgbClr val="ACACAF"/>
        </a:accent3>
        <a:accent4>
          <a:srgbClr val="DADADA"/>
        </a:accent4>
        <a:accent5>
          <a:srgbClr val="AAB8CA"/>
        </a:accent5>
        <a:accent6>
          <a:srgbClr val="B98A00"/>
        </a:accent6>
        <a:hlink>
          <a:srgbClr val="CC6600"/>
        </a:hlink>
        <a:folHlink>
          <a:srgbClr val="6C94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8">
        <a:dk1>
          <a:srgbClr val="BECBD8"/>
        </a:dk1>
        <a:lt1>
          <a:srgbClr val="FFFFFF"/>
        </a:lt1>
        <a:dk2>
          <a:srgbClr val="2B335B"/>
        </a:dk2>
        <a:lt2>
          <a:srgbClr val="FFFFFF"/>
        </a:lt2>
        <a:accent1>
          <a:srgbClr val="0099CC"/>
        </a:accent1>
        <a:accent2>
          <a:srgbClr val="B5DBE3"/>
        </a:accent2>
        <a:accent3>
          <a:srgbClr val="ACADB5"/>
        </a:accent3>
        <a:accent4>
          <a:srgbClr val="DADADA"/>
        </a:accent4>
        <a:accent5>
          <a:srgbClr val="AACAE2"/>
        </a:accent5>
        <a:accent6>
          <a:srgbClr val="A4C6CE"/>
        </a:accent6>
        <a:hlink>
          <a:srgbClr val="FFCC00"/>
        </a:hlink>
        <a:folHlink>
          <a:srgbClr val="586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9">
        <a:dk1>
          <a:srgbClr val="3333FF"/>
        </a:dk1>
        <a:lt1>
          <a:srgbClr val="FFFFFF"/>
        </a:lt1>
        <a:dk2>
          <a:srgbClr val="000099"/>
        </a:dk2>
        <a:lt2>
          <a:srgbClr val="FFFFFF"/>
        </a:lt2>
        <a:accent1>
          <a:srgbClr val="339966"/>
        </a:accent1>
        <a:accent2>
          <a:srgbClr val="9999FF"/>
        </a:accent2>
        <a:accent3>
          <a:srgbClr val="AAAACA"/>
        </a:accent3>
        <a:accent4>
          <a:srgbClr val="DADADA"/>
        </a:accent4>
        <a:accent5>
          <a:srgbClr val="ADCAB8"/>
        </a:accent5>
        <a:accent6>
          <a:srgbClr val="8A8AE7"/>
        </a:accent6>
        <a:hlink>
          <a:srgbClr val="FFFF99"/>
        </a:hlink>
        <a:folHlink>
          <a:srgbClr val="17A0D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10">
        <a:dk1>
          <a:srgbClr val="808000"/>
        </a:dk1>
        <a:lt1>
          <a:srgbClr val="FFFFFF"/>
        </a:lt1>
        <a:dk2>
          <a:srgbClr val="354418"/>
        </a:dk2>
        <a:lt2>
          <a:srgbClr val="FFFFFF"/>
        </a:lt2>
        <a:accent1>
          <a:srgbClr val="60897C"/>
        </a:accent1>
        <a:accent2>
          <a:srgbClr val="99CC00"/>
        </a:accent2>
        <a:accent3>
          <a:srgbClr val="AEB0AB"/>
        </a:accent3>
        <a:accent4>
          <a:srgbClr val="DADADA"/>
        </a:accent4>
        <a:accent5>
          <a:srgbClr val="B6C4BF"/>
        </a:accent5>
        <a:accent6>
          <a:srgbClr val="8AB900"/>
        </a:accent6>
        <a:hlink>
          <a:srgbClr val="CCCC00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Radial</Template>
  <TotalTime>430</TotalTime>
  <Words>1923</Words>
  <Application>Microsoft Office PowerPoint</Application>
  <PresentationFormat>全屏显示(4:3)</PresentationFormat>
  <Paragraphs>153</Paragraphs>
  <Slides>21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Radial</vt:lpstr>
      <vt:lpstr>上海市中职生综合素质评价</vt:lpstr>
      <vt:lpstr>目录</vt:lpstr>
      <vt:lpstr>一、综合素质评价工作介绍</vt:lpstr>
      <vt:lpstr>一、综合素质评价工作介绍</vt:lpstr>
      <vt:lpstr>一、综合素质评价工作介绍</vt:lpstr>
      <vt:lpstr>二、班主任具体工作</vt:lpstr>
      <vt:lpstr>二、班主任具体工作</vt:lpstr>
      <vt:lpstr>二、班主任具体工作</vt:lpstr>
      <vt:lpstr>二、班主任具体工作</vt:lpstr>
      <vt:lpstr>二、班主任具体工作</vt:lpstr>
      <vt:lpstr>二、班主任具体工作</vt:lpstr>
      <vt:lpstr>二、班主任具体工作</vt:lpstr>
      <vt:lpstr>二、班主任具体工作</vt:lpstr>
      <vt:lpstr>二、班主任具体工作</vt:lpstr>
      <vt:lpstr>二、班主任具体工作</vt:lpstr>
      <vt:lpstr>二、班主任具体工作</vt:lpstr>
      <vt:lpstr>三、简要工作流程及注意事项</vt:lpstr>
      <vt:lpstr>三、简要工作流程及注意事项</vt:lpstr>
      <vt:lpstr>三、简要工作流程及注意事项</vt:lpstr>
      <vt:lpstr>四、关于2018届学生综评报告使用的一些信息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上海市第二轻工业学校</dc:title>
  <dc:creator>a</dc:creator>
  <cp:lastModifiedBy>HP</cp:lastModifiedBy>
  <cp:revision>32</cp:revision>
  <dcterms:created xsi:type="dcterms:W3CDTF">2016-04-08T02:48:29Z</dcterms:created>
  <dcterms:modified xsi:type="dcterms:W3CDTF">2020-11-04T02:30:51Z</dcterms:modified>
</cp:coreProperties>
</file>