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78" r:id="rId2"/>
  </p:sldMasterIdLst>
  <p:notesMasterIdLst>
    <p:notesMasterId r:id="rId38"/>
  </p:notesMasterIdLst>
  <p:handoutMasterIdLst>
    <p:handoutMasterId r:id="rId39"/>
  </p:handoutMasterIdLst>
  <p:sldIdLst>
    <p:sldId id="406" r:id="rId3"/>
    <p:sldId id="332" r:id="rId4"/>
    <p:sldId id="593" r:id="rId5"/>
    <p:sldId id="642" r:id="rId6"/>
    <p:sldId id="643" r:id="rId7"/>
    <p:sldId id="644" r:id="rId8"/>
    <p:sldId id="654" r:id="rId9"/>
    <p:sldId id="395" r:id="rId10"/>
    <p:sldId id="348" r:id="rId11"/>
    <p:sldId id="344" r:id="rId12"/>
    <p:sldId id="632" r:id="rId13"/>
    <p:sldId id="633" r:id="rId14"/>
    <p:sldId id="634" r:id="rId15"/>
    <p:sldId id="487" r:id="rId16"/>
    <p:sldId id="635" r:id="rId17"/>
    <p:sldId id="636" r:id="rId18"/>
    <p:sldId id="637" r:id="rId19"/>
    <p:sldId id="638" r:id="rId20"/>
    <p:sldId id="397" r:id="rId21"/>
    <p:sldId id="347" r:id="rId22"/>
    <p:sldId id="355" r:id="rId23"/>
    <p:sldId id="640" r:id="rId24"/>
    <p:sldId id="506" r:id="rId25"/>
    <p:sldId id="359" r:id="rId26"/>
    <p:sldId id="505" r:id="rId27"/>
    <p:sldId id="503" r:id="rId28"/>
    <p:sldId id="501" r:id="rId29"/>
    <p:sldId id="653" r:id="rId30"/>
    <p:sldId id="499" r:id="rId31"/>
    <p:sldId id="415" r:id="rId32"/>
    <p:sldId id="657" r:id="rId33"/>
    <p:sldId id="658" r:id="rId34"/>
    <p:sldId id="659" r:id="rId35"/>
    <p:sldId id="645" r:id="rId36"/>
    <p:sldId id="641" r:id="rId37"/>
  </p:sldIdLst>
  <p:sldSz cx="9144000" cy="5143500" type="screen16x9"/>
  <p:notesSz cx="6797675" cy="9926638"/>
  <p:embeddedFontLst>
    <p:embeddedFont>
      <p:font typeface="Calibri" panose="020F0502020204030204" pitchFamily="34" charset="0"/>
      <p:regular r:id="rId40"/>
      <p:bold r:id="rId41"/>
      <p:italic r:id="rId42"/>
      <p:boldItalic r:id="rId43"/>
    </p:embeddedFont>
    <p:embeddedFont>
      <p:font typeface="Impact" panose="020B0806030902050204" pitchFamily="34" charset="0"/>
      <p:regular r:id="rId44"/>
    </p:embeddedFont>
    <p:embeddedFont>
      <p:font typeface="华文行楷" panose="02010800040101010101" pitchFamily="2" charset="-122"/>
      <p:regular r:id="rId45"/>
    </p:embeddedFont>
    <p:embeddedFont>
      <p:font typeface="微软雅黑" panose="020B0503020204020204" pitchFamily="34" charset="-122"/>
      <p:regular r:id="rId46"/>
      <p:bold r:id="rId47"/>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Impact"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Impact"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Impact"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Impact"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Impact" pitchFamily="34" charset="0"/>
        <a:ea typeface="微软雅黑" pitchFamily="34" charset="-122"/>
        <a:cs typeface="+mn-cs"/>
      </a:defRPr>
    </a:lvl5pPr>
    <a:lvl6pPr marL="2286000" algn="l" defTabSz="914400" rtl="0" eaLnBrk="1" latinLnBrk="0" hangingPunct="1">
      <a:defRPr kern="1200">
        <a:solidFill>
          <a:schemeClr val="tx1"/>
        </a:solidFill>
        <a:latin typeface="Impact" pitchFamily="34" charset="0"/>
        <a:ea typeface="微软雅黑" pitchFamily="34" charset="-122"/>
        <a:cs typeface="+mn-cs"/>
      </a:defRPr>
    </a:lvl6pPr>
    <a:lvl7pPr marL="2743200" algn="l" defTabSz="914400" rtl="0" eaLnBrk="1" latinLnBrk="0" hangingPunct="1">
      <a:defRPr kern="1200">
        <a:solidFill>
          <a:schemeClr val="tx1"/>
        </a:solidFill>
        <a:latin typeface="Impact" pitchFamily="34" charset="0"/>
        <a:ea typeface="微软雅黑" pitchFamily="34" charset="-122"/>
        <a:cs typeface="+mn-cs"/>
      </a:defRPr>
    </a:lvl7pPr>
    <a:lvl8pPr marL="3200400" algn="l" defTabSz="914400" rtl="0" eaLnBrk="1" latinLnBrk="0" hangingPunct="1">
      <a:defRPr kern="1200">
        <a:solidFill>
          <a:schemeClr val="tx1"/>
        </a:solidFill>
        <a:latin typeface="Impact" pitchFamily="34" charset="0"/>
        <a:ea typeface="微软雅黑" pitchFamily="34" charset="-122"/>
        <a:cs typeface="+mn-cs"/>
      </a:defRPr>
    </a:lvl8pPr>
    <a:lvl9pPr marL="3657600" algn="l" defTabSz="914400" rtl="0" eaLnBrk="1" latinLnBrk="0" hangingPunct="1">
      <a:defRPr kern="1200">
        <a:solidFill>
          <a:schemeClr val="tx1"/>
        </a:solidFill>
        <a:latin typeface="Impact" pitchFamily="34" charset="0"/>
        <a:ea typeface="微软雅黑" pitchFamily="34" charset="-122"/>
        <a:cs typeface="+mn-cs"/>
      </a:defRPr>
    </a:lvl9pPr>
  </p:defaultTextStyle>
  <p:extLst>
    <p:ext uri="{EFAFB233-063F-42B5-8137-9DF3F51BA10A}">
      <p15:sldGuideLst xmlns:p15="http://schemas.microsoft.com/office/powerpoint/2012/main">
        <p15:guide id="1" orient="horz" pos="1393">
          <p15:clr>
            <a:srgbClr val="A4A3A4"/>
          </p15:clr>
        </p15:guide>
        <p15:guide id="2" orient="horz" pos="2521">
          <p15:clr>
            <a:srgbClr val="A4A3A4"/>
          </p15:clr>
        </p15:guide>
        <p15:guide id="3" orient="horz" pos="2700">
          <p15:clr>
            <a:srgbClr val="A4A3A4"/>
          </p15:clr>
        </p15:guide>
        <p15:guide id="4" orient="horz" pos="3214">
          <p15:clr>
            <a:srgbClr val="A4A3A4"/>
          </p15:clr>
        </p15:guide>
        <p15:guide id="5" orient="horz" pos="2248">
          <p15:clr>
            <a:srgbClr val="A4A3A4"/>
          </p15:clr>
        </p15:guide>
        <p15:guide id="6" pos="2882">
          <p15:clr>
            <a:srgbClr val="A4A3A4"/>
          </p15:clr>
        </p15:guide>
        <p15:guide id="7" pos="5760">
          <p15:clr>
            <a:srgbClr val="A4A3A4"/>
          </p15:clr>
        </p15:guide>
        <p15:guide id="8" pos="4036">
          <p15:clr>
            <a:srgbClr val="A4A3A4"/>
          </p15:clr>
        </p15:guide>
        <p15:guide id="9" pos="3169">
          <p15:clr>
            <a:srgbClr val="A4A3A4"/>
          </p15:clr>
        </p15:guide>
        <p15:guide id="10" pos="2973">
          <p15:clr>
            <a:srgbClr val="A4A3A4"/>
          </p15:clr>
        </p15:guide>
        <p15:guide id="11" pos="222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0D13"/>
    <a:srgbClr val="FFE599"/>
    <a:srgbClr val="F4ECCA"/>
    <a:srgbClr val="CEC5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3664" autoAdjust="0"/>
  </p:normalViewPr>
  <p:slideViewPr>
    <p:cSldViewPr>
      <p:cViewPr varScale="1">
        <p:scale>
          <a:sx n="89" d="100"/>
          <a:sy n="89" d="100"/>
        </p:scale>
        <p:origin x="846" y="72"/>
      </p:cViewPr>
      <p:guideLst>
        <p:guide orient="horz" pos="1393"/>
        <p:guide orient="horz" pos="2521"/>
        <p:guide orient="horz" pos="2700"/>
        <p:guide orient="horz" pos="3214"/>
        <p:guide orient="horz" pos="2248"/>
        <p:guide pos="2882"/>
        <p:guide pos="5760"/>
        <p:guide pos="4036"/>
        <p:guide pos="3169"/>
        <p:guide pos="2973"/>
        <p:guide pos="2221"/>
      </p:guideLst>
    </p:cSldViewPr>
  </p:slideViewPr>
  <p:notesTextViewPr>
    <p:cViewPr>
      <p:scale>
        <a:sx n="100" d="100"/>
        <a:sy n="100" d="100"/>
      </p:scale>
      <p:origin x="0" y="0"/>
    </p:cViewPr>
  </p:notesTextViewPr>
  <p:sorterViewPr showFormatting="0">
    <p:cViewPr>
      <p:scale>
        <a:sx n="52" d="100"/>
        <a:sy n="52" d="100"/>
      </p:scale>
      <p:origin x="0" y="0"/>
    </p:cViewPr>
  </p:sorter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4.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8475"/>
          </a:xfrm>
          <a:prstGeom prst="rect">
            <a:avLst/>
          </a:prstGeom>
        </p:spPr>
        <p:txBody>
          <a:bodyPr vert="horz" lIns="91440" tIns="45720" rIns="91440" bIns="45720" rtlCol="0"/>
          <a:lstStyle>
            <a:lvl1pPr algn="l">
              <a:buFont typeface="Arial" panose="020B0604020202020204" pitchFamily="34" charset="0"/>
              <a:buNone/>
              <a:defRPr sz="1200" noProof="1"/>
            </a:lvl1pPr>
          </a:lstStyle>
          <a:p>
            <a:pPr>
              <a:defRPr/>
            </a:pPr>
            <a:endParaRPr lang="zh-CN" altLang="en-US"/>
          </a:p>
        </p:txBody>
      </p:sp>
      <p:sp>
        <p:nvSpPr>
          <p:cNvPr id="3" name="日期占位符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buFont typeface="Arial" panose="020B0604020202020204" pitchFamily="34" charset="0"/>
              <a:buNone/>
              <a:defRPr sz="1200" noProof="1"/>
            </a:lvl1pPr>
          </a:lstStyle>
          <a:p>
            <a:pPr>
              <a:defRPr/>
            </a:pPr>
            <a:endParaRPr lang="zh-CN" altLang="en-US"/>
          </a:p>
        </p:txBody>
      </p:sp>
      <p:sp>
        <p:nvSpPr>
          <p:cNvPr id="4" name="页脚占位符 3"/>
          <p:cNvSpPr>
            <a:spLocks noGrp="1"/>
          </p:cNvSpPr>
          <p:nvPr>
            <p:ph type="ftr" sz="quarter" idx="2"/>
          </p:nvPr>
        </p:nvSpPr>
        <p:spPr>
          <a:xfrm>
            <a:off x="0" y="9428163"/>
            <a:ext cx="2946400" cy="498475"/>
          </a:xfrm>
          <a:prstGeom prst="rect">
            <a:avLst/>
          </a:prstGeom>
        </p:spPr>
        <p:txBody>
          <a:bodyPr vert="horz" lIns="91440" tIns="45720" rIns="91440" bIns="45720" rtlCol="0" anchor="b"/>
          <a:lstStyle>
            <a:lvl1pPr algn="l">
              <a:buFont typeface="Arial" panose="020B0604020202020204" pitchFamily="34" charset="0"/>
              <a:buNone/>
              <a:defRPr sz="1200" noProof="1"/>
            </a:lvl1pPr>
          </a:lstStyle>
          <a:p>
            <a:pPr>
              <a:defRPr/>
            </a:pPr>
            <a:endParaRPr lang="zh-CN" altLang="en-US"/>
          </a:p>
        </p:txBody>
      </p:sp>
      <p:sp>
        <p:nvSpPr>
          <p:cNvPr id="5" name="灯片编号占位符 4"/>
          <p:cNvSpPr>
            <a:spLocks noGrp="1"/>
          </p:cNvSpPr>
          <p:nvPr>
            <p:ph type="sldNum" sz="quarter" idx="3"/>
          </p:nvPr>
        </p:nvSpPr>
        <p:spPr>
          <a:xfrm>
            <a:off x="3849688" y="9428163"/>
            <a:ext cx="2946400" cy="498475"/>
          </a:xfrm>
          <a:prstGeom prst="rect">
            <a:avLst/>
          </a:prstGeom>
        </p:spPr>
        <p:txBody>
          <a:bodyPr vert="horz" wrap="square" lIns="91440" tIns="45720" rIns="91440" bIns="45720" numCol="1" anchor="b" anchorCtr="0" compatLnSpc="1">
            <a:prstTxWarp prst="textNoShape">
              <a:avLst/>
            </a:prstTxWarp>
          </a:bodyPr>
          <a:lstStyle>
            <a:lvl1pPr algn="r">
              <a:defRPr sz="1200">
                <a:solidFill>
                  <a:srgbClr val="898989"/>
                </a:solidFill>
              </a:defRPr>
            </a:lvl1pPr>
          </a:lstStyle>
          <a:p>
            <a:pPr>
              <a:defRPr/>
            </a:pPr>
            <a:fld id="{005B67FE-CE13-48DB-A817-E30EB54E79B3}" type="slidenum">
              <a:rPr lang="zh-CN" altLang="en-US"/>
              <a:pPr>
                <a:defRPr/>
              </a:pPr>
              <a:t>‹#›</a:t>
            </a:fld>
            <a:endParaRPr lang="zh-CN" altLang="en-US">
              <a:ea typeface="方正小标宋简体"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buFont typeface="Arial" panose="020B0604020202020204" pitchFamily="34" charset="0"/>
              <a:buNone/>
              <a:defRPr sz="1200" noProof="1">
                <a:ea typeface="方正小标宋简体" panose="02010601030101010101"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buFont typeface="Arial" panose="020B0604020202020204" pitchFamily="34" charset="0"/>
              <a:buNone/>
              <a:defRPr sz="1200" noProof="1">
                <a:latin typeface="+mn-lt"/>
                <a:ea typeface="+mn-ea"/>
              </a:defRPr>
            </a:lvl1pPr>
          </a:lstStyle>
          <a:p>
            <a:pPr>
              <a:defRPr/>
            </a:pPr>
            <a:endParaRPr lang="zh-CN" altLang="en-US"/>
          </a:p>
        </p:txBody>
      </p:sp>
      <p:sp>
        <p:nvSpPr>
          <p:cNvPr id="63492" name="幻灯片图像占位符 3"/>
          <p:cNvSpPr>
            <a:spLocks noGrp="1" noRot="1" noChangeAspect="1" noChangeArrowheads="1"/>
          </p:cNvSpPr>
          <p:nvPr>
            <p:ph type="sldImg" idx="4294967295"/>
          </p:nvPr>
        </p:nvSpPr>
        <p:spPr bwMode="auto">
          <a:xfrm>
            <a:off x="90488" y="744538"/>
            <a:ext cx="6616700" cy="3722687"/>
          </a:xfrm>
          <a:prstGeom prst="rect">
            <a:avLst/>
          </a:prstGeom>
          <a:noFill/>
          <a:ln w="12700">
            <a:solidFill>
              <a:srgbClr val="000000"/>
            </a:solidFill>
            <a:round/>
            <a:headEnd/>
            <a:tailEnd/>
          </a:ln>
        </p:spPr>
      </p:sp>
      <p:sp>
        <p:nvSpPr>
          <p:cNvPr id="30725" name="备注占位符 4"/>
          <p:cNvSpPr>
            <a:spLocks noGrp="1" noChangeArrowheads="1"/>
          </p:cNvSpPr>
          <p:nvPr>
            <p:ph type="body" sz="quarter" idx="4294967295"/>
          </p:nvPr>
        </p:nvSpPr>
        <p:spPr bwMode="auto">
          <a:xfrm>
            <a:off x="679450" y="4714875"/>
            <a:ext cx="5438775" cy="4467225"/>
          </a:xfrm>
          <a:prstGeom prst="rect">
            <a:avLst/>
          </a:prstGeom>
          <a:noFill/>
          <a:ln w="9525">
            <a:noFill/>
            <a:miter lim="800000"/>
          </a:ln>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fontAlgn="auto">
              <a:buFont typeface="Arial" panose="020B0604020202020204" pitchFamily="34" charset="0"/>
              <a:buNone/>
              <a:defRPr sz="1200" noProof="1">
                <a:ea typeface="方正小标宋简体" panose="02010601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ea typeface="宋体" pitchFamily="2" charset="-122"/>
              </a:defRPr>
            </a:lvl1pPr>
          </a:lstStyle>
          <a:p>
            <a:pPr>
              <a:defRPr/>
            </a:pPr>
            <a:fld id="{4C2ECD66-A513-4222-BF9F-01EB8312D34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3200" algn="l" defTabSz="913765" rtl="0" eaLnBrk="1" latinLnBrk="0" hangingPunct="1">
      <a:defRPr sz="1200" kern="1200">
        <a:solidFill>
          <a:schemeClr val="tx1"/>
        </a:solidFill>
        <a:latin typeface="+mn-lt"/>
        <a:ea typeface="+mn-ea"/>
        <a:cs typeface="+mn-cs"/>
      </a:defRPr>
    </a:lvl7pPr>
    <a:lvl8pPr marL="3200400" algn="l" defTabSz="913765" rtl="0" eaLnBrk="1" latinLnBrk="0" hangingPunct="1">
      <a:defRPr sz="1200" kern="1200">
        <a:solidFill>
          <a:schemeClr val="tx1"/>
        </a:solidFill>
        <a:latin typeface="+mn-lt"/>
        <a:ea typeface="+mn-ea"/>
        <a:cs typeface="+mn-cs"/>
      </a:defRPr>
    </a:lvl8pPr>
    <a:lvl9pPr marL="365760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ChangeArrowheads="1" noTextEdit="1"/>
          </p:cNvSpPr>
          <p:nvPr>
            <p:ph type="sldImg" idx="4294967295"/>
          </p:nvPr>
        </p:nvSpPr>
        <p:spPr>
          <a:ln>
            <a:miter lim="800000"/>
          </a:ln>
        </p:spPr>
      </p:sp>
      <p:sp>
        <p:nvSpPr>
          <p:cNvPr id="64515"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4516" name="灯片编号占位符 3"/>
          <p:cNvSpPr>
            <a:spLocks noGrp="1" noChangeArrowheads="1"/>
          </p:cNvSpPr>
          <p:nvPr>
            <p:ph type="sldNum" sz="quarter" idx="5"/>
          </p:nvPr>
        </p:nvSpPr>
        <p:spPr bwMode="auto">
          <a:noFill/>
          <a:ln>
            <a:miter lim="800000"/>
            <a:headEnd/>
            <a:tailEnd/>
          </a:ln>
        </p:spPr>
        <p:txBody>
          <a:bodyPr/>
          <a:lstStyle/>
          <a:p>
            <a:fld id="{B5F22D72-ED33-448C-926D-6DABE3272DD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ChangeArrowheads="1" noTextEdit="1"/>
          </p:cNvSpPr>
          <p:nvPr>
            <p:ph type="sldImg" idx="4294967295"/>
          </p:nvPr>
        </p:nvSpPr>
        <p:spPr>
          <a:ln>
            <a:miter lim="800000"/>
          </a:ln>
        </p:spPr>
      </p:sp>
      <p:sp>
        <p:nvSpPr>
          <p:cNvPr id="69635"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9636" name="灯片编号占位符 3"/>
          <p:cNvSpPr>
            <a:spLocks noGrp="1" noChangeArrowheads="1"/>
          </p:cNvSpPr>
          <p:nvPr>
            <p:ph type="sldNum" sz="quarter" idx="5"/>
          </p:nvPr>
        </p:nvSpPr>
        <p:spPr bwMode="auto">
          <a:noFill/>
          <a:ln>
            <a:miter lim="800000"/>
            <a:headEnd/>
            <a:tailEnd/>
          </a:ln>
        </p:spPr>
        <p:txBody>
          <a:bodyPr/>
          <a:lstStyle/>
          <a:p>
            <a:fld id="{136CE017-C3E9-4A3B-A86B-2FC37FAE9FC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ChangeArrowheads="1" noTextEdit="1"/>
          </p:cNvSpPr>
          <p:nvPr>
            <p:ph type="sldImg" idx="4294967295"/>
          </p:nvPr>
        </p:nvSpPr>
        <p:spPr>
          <a:ln>
            <a:miter lim="800000"/>
          </a:ln>
        </p:spPr>
      </p:sp>
      <p:sp>
        <p:nvSpPr>
          <p:cNvPr id="7065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70660" name="灯片编号占位符 3"/>
          <p:cNvSpPr>
            <a:spLocks noGrp="1" noChangeArrowheads="1"/>
          </p:cNvSpPr>
          <p:nvPr>
            <p:ph type="sldNum" sz="quarter" idx="5"/>
          </p:nvPr>
        </p:nvSpPr>
        <p:spPr bwMode="auto">
          <a:noFill/>
          <a:ln>
            <a:miter lim="800000"/>
            <a:headEnd/>
            <a:tailEnd/>
          </a:ln>
        </p:spPr>
        <p:txBody>
          <a:bodyPr/>
          <a:lstStyle/>
          <a:p>
            <a:fld id="{5B4553E3-E5FA-474E-B7D2-EE95B149E5DD}"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ChangeArrowheads="1" noTextEdit="1"/>
          </p:cNvSpPr>
          <p:nvPr>
            <p:ph type="sldImg" idx="4294967295"/>
          </p:nvPr>
        </p:nvSpPr>
        <p:spPr>
          <a:ln>
            <a:miter lim="800000"/>
          </a:ln>
        </p:spPr>
      </p:sp>
      <p:sp>
        <p:nvSpPr>
          <p:cNvPr id="71683" name="备注占位符 2"/>
          <p:cNvSpPr>
            <a:spLocks noGrp="1" noChangeArrowheads="1"/>
          </p:cNvSpPr>
          <p:nvPr>
            <p:ph type="body" idx="4294967295"/>
          </p:nvPr>
        </p:nvSpPr>
        <p:spPr/>
        <p:txBody>
          <a:bodyPr>
            <a:prstTxWarp prst="textNoShape">
              <a:avLst/>
            </a:prstTxWarp>
          </a:bodyPr>
          <a:lstStyle/>
          <a:p>
            <a:pPr eaLnBrk="1" hangingPunct="1"/>
            <a:endParaRPr lang="zh-CN" altLang="en-US" dirty="0"/>
          </a:p>
        </p:txBody>
      </p:sp>
      <p:sp>
        <p:nvSpPr>
          <p:cNvPr id="71684" name="灯片编号占位符 3"/>
          <p:cNvSpPr>
            <a:spLocks noGrp="1" noChangeArrowheads="1"/>
          </p:cNvSpPr>
          <p:nvPr>
            <p:ph type="sldNum" sz="quarter" idx="5"/>
          </p:nvPr>
        </p:nvSpPr>
        <p:spPr bwMode="auto">
          <a:noFill/>
          <a:ln>
            <a:miter lim="800000"/>
            <a:headEnd/>
            <a:tailEnd/>
          </a:ln>
        </p:spPr>
        <p:txBody>
          <a:bodyPr/>
          <a:lstStyle/>
          <a:p>
            <a:fld id="{85DF91D6-9B00-4C69-9AB8-EBEAD1D56206}"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ChangeArrowheads="1" noTextEdit="1"/>
          </p:cNvSpPr>
          <p:nvPr>
            <p:ph type="sldImg" idx="4294967295"/>
          </p:nvPr>
        </p:nvSpPr>
        <p:spPr>
          <a:ln>
            <a:miter lim="800000"/>
          </a:ln>
        </p:spPr>
      </p:sp>
      <p:sp>
        <p:nvSpPr>
          <p:cNvPr id="72707"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72708" name="灯片编号占位符 3"/>
          <p:cNvSpPr>
            <a:spLocks noGrp="1" noChangeArrowheads="1"/>
          </p:cNvSpPr>
          <p:nvPr>
            <p:ph type="sldNum" sz="quarter" idx="5"/>
          </p:nvPr>
        </p:nvSpPr>
        <p:spPr bwMode="auto">
          <a:noFill/>
          <a:ln>
            <a:miter lim="800000"/>
            <a:headEnd/>
            <a:tailEnd/>
          </a:ln>
        </p:spPr>
        <p:txBody>
          <a:bodyPr/>
          <a:lstStyle/>
          <a:p>
            <a:fld id="{8DF0795E-D705-40D1-A05F-0F8315A99949}"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ChangeArrowheads="1" noTextEdit="1"/>
          </p:cNvSpPr>
          <p:nvPr>
            <p:ph type="sldImg" idx="4294967295"/>
          </p:nvPr>
        </p:nvSpPr>
        <p:spPr>
          <a:ln>
            <a:miter lim="800000"/>
          </a:ln>
        </p:spPr>
      </p:sp>
      <p:sp>
        <p:nvSpPr>
          <p:cNvPr id="73731"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73732" name="灯片编号占位符 3"/>
          <p:cNvSpPr>
            <a:spLocks noGrp="1" noChangeArrowheads="1"/>
          </p:cNvSpPr>
          <p:nvPr/>
        </p:nvSpPr>
        <p:spPr bwMode="auto">
          <a:xfrm>
            <a:off x="3849688" y="9428163"/>
            <a:ext cx="2946400" cy="496887"/>
          </a:xfrm>
          <a:prstGeom prst="rect">
            <a:avLst/>
          </a:prstGeom>
          <a:noFill/>
          <a:ln w="9525">
            <a:noFill/>
            <a:miter lim="800000"/>
            <a:headEnd/>
            <a:tailEnd/>
          </a:ln>
        </p:spPr>
        <p:txBody>
          <a:bodyPr anchor="b"/>
          <a:lstStyle/>
          <a:p>
            <a:pPr algn="r"/>
            <a:fld id="{CCF5945A-EF32-480C-B9EE-DF22EEB701E4}" type="slidenum">
              <a:rPr lang="zh-CN" altLang="en-US" sz="1200">
                <a:latin typeface="Calibri" pitchFamily="34" charset="0"/>
                <a:ea typeface="宋体" pitchFamily="2" charset="-122"/>
              </a:rPr>
              <a:pPr algn="r"/>
              <a:t>14</a:t>
            </a:fld>
            <a:endParaRPr lang="zh-CN" altLang="en-US" sz="1200">
              <a:latin typeface="Calibri" pitchFamily="34" charset="0"/>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ChangeArrowheads="1" noTextEdit="1"/>
          </p:cNvSpPr>
          <p:nvPr>
            <p:ph type="sldImg" idx="4294967295"/>
          </p:nvPr>
        </p:nvSpPr>
        <p:spPr>
          <a:ln>
            <a:miter lim="800000"/>
          </a:ln>
        </p:spPr>
      </p:sp>
      <p:sp>
        <p:nvSpPr>
          <p:cNvPr id="74755" name="备注占位符 2"/>
          <p:cNvSpPr>
            <a:spLocks noGrp="1" noChangeArrowheads="1"/>
          </p:cNvSpPr>
          <p:nvPr>
            <p:ph type="body" idx="4294967295"/>
          </p:nvPr>
        </p:nvSpPr>
        <p:spPr/>
        <p:txBody>
          <a:bodyPr>
            <a:prstTxWarp prst="textNoShape">
              <a:avLst/>
            </a:prstTxWarp>
          </a:bodyPr>
          <a:lstStyle/>
          <a:p>
            <a:pPr eaLnBrk="1" hangingPunct="1"/>
            <a:r>
              <a:rPr lang="zh-CN" altLang="en-US" dirty="0"/>
              <a:t>十三大修正案：差额选举、重大问题表决</a:t>
            </a:r>
          </a:p>
        </p:txBody>
      </p:sp>
      <p:sp>
        <p:nvSpPr>
          <p:cNvPr id="74756" name="灯片编号占位符 3"/>
          <p:cNvSpPr>
            <a:spLocks noGrp="1" noChangeArrowheads="1"/>
          </p:cNvSpPr>
          <p:nvPr>
            <p:ph type="sldNum" sz="quarter" idx="5"/>
          </p:nvPr>
        </p:nvSpPr>
        <p:spPr bwMode="auto">
          <a:noFill/>
          <a:ln>
            <a:miter lim="800000"/>
            <a:headEnd/>
            <a:tailEnd/>
          </a:ln>
        </p:spPr>
        <p:txBody>
          <a:bodyPr/>
          <a:lstStyle/>
          <a:p>
            <a:fld id="{BEDA3ACD-E11E-4081-A058-365B99192858}"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ChangeArrowheads="1" noTextEdit="1"/>
          </p:cNvSpPr>
          <p:nvPr>
            <p:ph type="sldImg" idx="4294967295"/>
          </p:nvPr>
        </p:nvSpPr>
        <p:spPr>
          <a:ln>
            <a:miter lim="800000"/>
          </a:ln>
        </p:spPr>
      </p:sp>
      <p:sp>
        <p:nvSpPr>
          <p:cNvPr id="7577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75780" name="灯片编号占位符 3"/>
          <p:cNvSpPr>
            <a:spLocks noGrp="1" noChangeArrowheads="1"/>
          </p:cNvSpPr>
          <p:nvPr>
            <p:ph type="sldNum" sz="quarter" idx="5"/>
          </p:nvPr>
        </p:nvSpPr>
        <p:spPr bwMode="auto">
          <a:noFill/>
          <a:ln>
            <a:miter lim="800000"/>
            <a:headEnd/>
            <a:tailEnd/>
          </a:ln>
        </p:spPr>
        <p:txBody>
          <a:bodyPr/>
          <a:lstStyle/>
          <a:p>
            <a:fld id="{B65920CF-A30E-4FE2-A4FC-3788A0FEEC73}"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ChangeArrowheads="1" noTextEdit="1"/>
          </p:cNvSpPr>
          <p:nvPr>
            <p:ph type="sldImg" idx="4294967295"/>
          </p:nvPr>
        </p:nvSpPr>
        <p:spPr>
          <a:ln>
            <a:miter lim="800000"/>
          </a:ln>
        </p:spPr>
      </p:sp>
      <p:sp>
        <p:nvSpPr>
          <p:cNvPr id="76803"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76804" name="灯片编号占位符 3"/>
          <p:cNvSpPr>
            <a:spLocks noGrp="1" noChangeArrowheads="1"/>
          </p:cNvSpPr>
          <p:nvPr>
            <p:ph type="sldNum" sz="quarter" idx="5"/>
          </p:nvPr>
        </p:nvSpPr>
        <p:spPr bwMode="auto">
          <a:noFill/>
          <a:ln>
            <a:miter lim="800000"/>
            <a:headEnd/>
            <a:tailEnd/>
          </a:ln>
        </p:spPr>
        <p:txBody>
          <a:bodyPr/>
          <a:lstStyle/>
          <a:p>
            <a:fld id="{DE3A80C5-019A-47DA-B0C8-EC7AC36442B0}"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ChangeArrowheads="1" noTextEdit="1"/>
          </p:cNvSpPr>
          <p:nvPr>
            <p:ph type="sldImg" idx="4294967295"/>
          </p:nvPr>
        </p:nvSpPr>
        <p:spPr>
          <a:ln>
            <a:miter lim="800000"/>
          </a:ln>
        </p:spPr>
      </p:sp>
      <p:sp>
        <p:nvSpPr>
          <p:cNvPr id="77827"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77828" name="灯片编号占位符 3"/>
          <p:cNvSpPr>
            <a:spLocks noGrp="1" noChangeArrowheads="1"/>
          </p:cNvSpPr>
          <p:nvPr>
            <p:ph type="sldNum" sz="quarter" idx="5"/>
          </p:nvPr>
        </p:nvSpPr>
        <p:spPr bwMode="auto">
          <a:noFill/>
          <a:ln>
            <a:miter lim="800000"/>
            <a:headEnd/>
            <a:tailEnd/>
          </a:ln>
        </p:spPr>
        <p:txBody>
          <a:bodyPr/>
          <a:lstStyle/>
          <a:p>
            <a:fld id="{8694EE7D-CA9B-4D6D-98D6-00CA197081A1}"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ChangeArrowheads="1" noTextEdit="1"/>
          </p:cNvSpPr>
          <p:nvPr>
            <p:ph type="sldImg" idx="4294967295"/>
          </p:nvPr>
        </p:nvSpPr>
        <p:spPr>
          <a:ln>
            <a:miter lim="800000"/>
          </a:ln>
        </p:spPr>
      </p:sp>
      <p:sp>
        <p:nvSpPr>
          <p:cNvPr id="78851" name="备注占位符 2"/>
          <p:cNvSpPr>
            <a:spLocks noGrp="1" noChangeArrowheads="1"/>
          </p:cNvSpPr>
          <p:nvPr>
            <p:ph type="body" idx="4294967295"/>
          </p:nvPr>
        </p:nvSpPr>
        <p:spPr/>
        <p:txBody>
          <a:bodyPr>
            <a:prstTxWarp prst="textNoShape">
              <a:avLst/>
            </a:prstTxWarp>
          </a:bodyPr>
          <a:lstStyle/>
          <a:p>
            <a:pPr eaLnBrk="1" hangingPunct="1"/>
            <a:endParaRPr lang="zh-CN" altLang="en-US" dirty="0"/>
          </a:p>
        </p:txBody>
      </p:sp>
      <p:sp>
        <p:nvSpPr>
          <p:cNvPr id="78852" name="灯片编号占位符 3"/>
          <p:cNvSpPr>
            <a:spLocks noGrp="1" noChangeArrowheads="1"/>
          </p:cNvSpPr>
          <p:nvPr>
            <p:ph type="sldNum" sz="quarter" idx="5"/>
          </p:nvPr>
        </p:nvSpPr>
        <p:spPr bwMode="auto">
          <a:noFill/>
          <a:ln>
            <a:miter lim="800000"/>
            <a:headEnd/>
            <a:tailEnd/>
          </a:ln>
        </p:spPr>
        <p:txBody>
          <a:bodyPr/>
          <a:lstStyle/>
          <a:p>
            <a:fld id="{2C4A0A89-2589-4DC4-83EB-86CEB9D97E35}"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ChangeArrowheads="1" noTextEdit="1"/>
          </p:cNvSpPr>
          <p:nvPr>
            <p:ph type="sldImg" idx="4294967295"/>
          </p:nvPr>
        </p:nvSpPr>
        <p:spPr>
          <a:ln>
            <a:miter lim="800000"/>
          </a:ln>
        </p:spPr>
      </p:sp>
      <p:sp>
        <p:nvSpPr>
          <p:cNvPr id="65539" name="备注占位符 2"/>
          <p:cNvSpPr>
            <a:spLocks noGrp="1" noChangeArrowheads="1"/>
          </p:cNvSpPr>
          <p:nvPr>
            <p:ph type="body" idx="4294967295"/>
          </p:nvPr>
        </p:nvSpPr>
        <p:spPr/>
        <p:txBody>
          <a:bodyPr>
            <a:prstTxWarp prst="textNoShape">
              <a:avLst/>
            </a:prstTxWarp>
          </a:bodyPr>
          <a:lstStyle/>
          <a:p>
            <a:pPr eaLnBrk="1" hangingPunct="1"/>
            <a:endParaRPr lang="zh-CN" altLang="en-US" dirty="0"/>
          </a:p>
        </p:txBody>
      </p:sp>
      <p:sp>
        <p:nvSpPr>
          <p:cNvPr id="65540" name="灯片编号占位符 3"/>
          <p:cNvSpPr>
            <a:spLocks noGrp="1" noChangeArrowheads="1"/>
          </p:cNvSpPr>
          <p:nvPr>
            <p:ph type="sldNum" sz="quarter" idx="5"/>
          </p:nvPr>
        </p:nvSpPr>
        <p:spPr bwMode="auto">
          <a:noFill/>
          <a:ln>
            <a:miter lim="800000"/>
            <a:headEnd/>
            <a:tailEnd/>
          </a:ln>
        </p:spPr>
        <p:txBody>
          <a:bodyPr/>
          <a:lstStyle/>
          <a:p>
            <a:fld id="{026110FD-823D-44AE-97AB-BD992FD4AD76}"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ChangeArrowheads="1" noTextEdit="1"/>
          </p:cNvSpPr>
          <p:nvPr>
            <p:ph type="sldImg" idx="4294967295"/>
          </p:nvPr>
        </p:nvSpPr>
        <p:spPr>
          <a:ln>
            <a:miter lim="800000"/>
          </a:ln>
        </p:spPr>
      </p:sp>
      <p:sp>
        <p:nvSpPr>
          <p:cNvPr id="79875"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79876" name="灯片编号占位符 3"/>
          <p:cNvSpPr>
            <a:spLocks noGrp="1" noChangeArrowheads="1"/>
          </p:cNvSpPr>
          <p:nvPr>
            <p:ph type="sldNum" sz="quarter" idx="5"/>
          </p:nvPr>
        </p:nvSpPr>
        <p:spPr bwMode="auto">
          <a:noFill/>
          <a:ln>
            <a:miter lim="800000"/>
            <a:headEnd/>
            <a:tailEnd/>
          </a:ln>
        </p:spPr>
        <p:txBody>
          <a:bodyPr/>
          <a:lstStyle/>
          <a:p>
            <a:fld id="{221F70CC-4260-4C40-9567-112929766A16}"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0900" name="灯片编号占位符 3"/>
          <p:cNvSpPr>
            <a:spLocks noGrp="1" noChangeArrowheads="1"/>
          </p:cNvSpPr>
          <p:nvPr>
            <p:ph type="sldNum" sz="quarter" idx="5"/>
          </p:nvPr>
        </p:nvSpPr>
        <p:spPr bwMode="auto">
          <a:noFill/>
          <a:ln>
            <a:miter lim="800000"/>
            <a:headEnd/>
            <a:tailEnd/>
          </a:ln>
        </p:spPr>
        <p:txBody>
          <a:bodyPr/>
          <a:lstStyle/>
          <a:p>
            <a:fld id="{A6B2CEA1-D0E7-41A8-82CF-321581E3C7CB}"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ChangeArrowheads="1" noTextEdit="1"/>
          </p:cNvSpPr>
          <p:nvPr>
            <p:ph type="sldImg" idx="4294967295"/>
          </p:nvPr>
        </p:nvSpPr>
        <p:spPr>
          <a:ln>
            <a:miter lim="800000"/>
          </a:ln>
        </p:spPr>
      </p:sp>
      <p:sp>
        <p:nvSpPr>
          <p:cNvPr id="81923"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1924" name="灯片编号占位符 3"/>
          <p:cNvSpPr>
            <a:spLocks noGrp="1" noChangeArrowheads="1"/>
          </p:cNvSpPr>
          <p:nvPr>
            <p:ph type="sldNum" sz="quarter" idx="5"/>
          </p:nvPr>
        </p:nvSpPr>
        <p:spPr bwMode="auto">
          <a:noFill/>
          <a:ln>
            <a:miter lim="800000"/>
            <a:headEnd/>
            <a:tailEnd/>
          </a:ln>
        </p:spPr>
        <p:txBody>
          <a:bodyPr/>
          <a:lstStyle/>
          <a:p>
            <a:fld id="{81B0ECD2-4ECC-447C-AB6A-589CEF5482B4}"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ChangeArrowheads="1" noTextEdit="1"/>
          </p:cNvSpPr>
          <p:nvPr>
            <p:ph type="sldImg" idx="4294967295"/>
          </p:nvPr>
        </p:nvSpPr>
        <p:spPr>
          <a:ln>
            <a:miter lim="800000"/>
          </a:ln>
        </p:spPr>
      </p:sp>
      <p:sp>
        <p:nvSpPr>
          <p:cNvPr id="82947"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2948" name="灯片编号占位符 3"/>
          <p:cNvSpPr>
            <a:spLocks noGrp="1" noChangeArrowheads="1"/>
          </p:cNvSpPr>
          <p:nvPr/>
        </p:nvSpPr>
        <p:spPr bwMode="auto">
          <a:xfrm>
            <a:off x="3849688" y="9428163"/>
            <a:ext cx="2946400" cy="496887"/>
          </a:xfrm>
          <a:prstGeom prst="rect">
            <a:avLst/>
          </a:prstGeom>
          <a:noFill/>
          <a:ln w="9525">
            <a:noFill/>
            <a:miter lim="800000"/>
            <a:headEnd/>
            <a:tailEnd/>
          </a:ln>
        </p:spPr>
        <p:txBody>
          <a:bodyPr anchor="b"/>
          <a:lstStyle/>
          <a:p>
            <a:pPr algn="r"/>
            <a:fld id="{97487E5E-A032-4321-9DB5-85A06F9FF665}" type="slidenum">
              <a:rPr lang="zh-CN" altLang="en-US" sz="1200">
                <a:latin typeface="Calibri" pitchFamily="34" charset="0"/>
                <a:ea typeface="宋体" pitchFamily="2" charset="-122"/>
              </a:rPr>
              <a:pPr algn="r"/>
              <a:t>23</a:t>
            </a:fld>
            <a:endParaRPr lang="zh-CN" altLang="en-US" sz="1200">
              <a:latin typeface="Calibri" pitchFamily="34" charset="0"/>
              <a:ea typeface="宋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幻灯片图像占位符 1"/>
          <p:cNvSpPr>
            <a:spLocks noGrp="1" noRot="1" noChangeAspect="1" noChangeArrowheads="1" noTextEdit="1"/>
          </p:cNvSpPr>
          <p:nvPr>
            <p:ph type="sldImg" idx="4294967295"/>
          </p:nvPr>
        </p:nvSpPr>
        <p:spPr>
          <a:ln>
            <a:miter lim="800000"/>
          </a:ln>
        </p:spPr>
      </p:sp>
      <p:sp>
        <p:nvSpPr>
          <p:cNvPr id="89091"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9092" name="灯片编号占位符 3"/>
          <p:cNvSpPr>
            <a:spLocks noGrp="1" noChangeArrowheads="1"/>
          </p:cNvSpPr>
          <p:nvPr>
            <p:ph type="sldNum" sz="quarter" idx="5"/>
          </p:nvPr>
        </p:nvSpPr>
        <p:spPr bwMode="auto">
          <a:noFill/>
          <a:ln>
            <a:miter lim="800000"/>
            <a:headEnd/>
            <a:tailEnd/>
          </a:ln>
        </p:spPr>
        <p:txBody>
          <a:bodyPr/>
          <a:lstStyle/>
          <a:p>
            <a:fld id="{B34AE35E-292E-4770-AEE4-3F110AA7AF4E}"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幻灯片图像占位符 1"/>
          <p:cNvSpPr>
            <a:spLocks noGrp="1" noRot="1" noChangeAspect="1" noChangeArrowheads="1" noTextEdit="1"/>
          </p:cNvSpPr>
          <p:nvPr>
            <p:ph type="sldImg" idx="4294967295"/>
          </p:nvPr>
        </p:nvSpPr>
        <p:spPr>
          <a:ln>
            <a:miter lim="800000"/>
          </a:ln>
        </p:spPr>
      </p:sp>
      <p:sp>
        <p:nvSpPr>
          <p:cNvPr id="83971"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3972" name="灯片编号占位符 3"/>
          <p:cNvSpPr>
            <a:spLocks noGrp="1" noChangeArrowheads="1"/>
          </p:cNvSpPr>
          <p:nvPr/>
        </p:nvSpPr>
        <p:spPr bwMode="auto">
          <a:xfrm>
            <a:off x="3849688" y="9428163"/>
            <a:ext cx="2946400" cy="496887"/>
          </a:xfrm>
          <a:prstGeom prst="rect">
            <a:avLst/>
          </a:prstGeom>
          <a:noFill/>
          <a:ln w="9525">
            <a:noFill/>
            <a:miter lim="800000"/>
            <a:headEnd/>
            <a:tailEnd/>
          </a:ln>
        </p:spPr>
        <p:txBody>
          <a:bodyPr anchor="b"/>
          <a:lstStyle/>
          <a:p>
            <a:pPr algn="r"/>
            <a:fld id="{61A64172-0E74-4245-9DDD-F76580B6778E}" type="slidenum">
              <a:rPr lang="zh-CN" altLang="en-US" sz="1200">
                <a:latin typeface="Calibri" pitchFamily="34" charset="0"/>
                <a:ea typeface="宋体" pitchFamily="2" charset="-122"/>
              </a:rPr>
              <a:pPr algn="r"/>
              <a:t>25</a:t>
            </a:fld>
            <a:endParaRPr lang="zh-CN" altLang="en-US" sz="1200">
              <a:latin typeface="Calibri" pitchFamily="34" charset="0"/>
              <a:ea typeface="宋体"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ln>
            <a:miter lim="800000"/>
          </a:ln>
        </p:spPr>
      </p:sp>
      <p:sp>
        <p:nvSpPr>
          <p:cNvPr id="84995"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4996" name="灯片编号占位符 3"/>
          <p:cNvSpPr>
            <a:spLocks noGrp="1" noChangeArrowheads="1"/>
          </p:cNvSpPr>
          <p:nvPr/>
        </p:nvSpPr>
        <p:spPr bwMode="auto">
          <a:xfrm>
            <a:off x="3849688" y="9428163"/>
            <a:ext cx="2946400" cy="496887"/>
          </a:xfrm>
          <a:prstGeom prst="rect">
            <a:avLst/>
          </a:prstGeom>
          <a:noFill/>
          <a:ln w="9525">
            <a:noFill/>
            <a:miter lim="800000"/>
            <a:headEnd/>
            <a:tailEnd/>
          </a:ln>
        </p:spPr>
        <p:txBody>
          <a:bodyPr anchor="b"/>
          <a:lstStyle/>
          <a:p>
            <a:pPr algn="r"/>
            <a:fld id="{1705335B-89E7-45DA-BDA3-A0F27B37CCE8}" type="slidenum">
              <a:rPr lang="zh-CN" altLang="en-US" sz="1200">
                <a:latin typeface="Calibri" pitchFamily="34" charset="0"/>
                <a:ea typeface="宋体" pitchFamily="2" charset="-122"/>
              </a:rPr>
              <a:pPr algn="r"/>
              <a:t>26</a:t>
            </a:fld>
            <a:endParaRPr lang="zh-CN" altLang="en-US" sz="1200">
              <a:latin typeface="Calibri" pitchFamily="34" charset="0"/>
              <a:ea typeface="宋体"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6020" name="灯片编号占位符 3"/>
          <p:cNvSpPr>
            <a:spLocks noGrp="1" noChangeArrowheads="1"/>
          </p:cNvSpPr>
          <p:nvPr/>
        </p:nvSpPr>
        <p:spPr bwMode="auto">
          <a:xfrm>
            <a:off x="3849688" y="9428163"/>
            <a:ext cx="2946400" cy="496887"/>
          </a:xfrm>
          <a:prstGeom prst="rect">
            <a:avLst/>
          </a:prstGeom>
          <a:noFill/>
          <a:ln w="9525">
            <a:noFill/>
            <a:miter lim="800000"/>
            <a:headEnd/>
            <a:tailEnd/>
          </a:ln>
        </p:spPr>
        <p:txBody>
          <a:bodyPr anchor="b"/>
          <a:lstStyle/>
          <a:p>
            <a:pPr algn="r"/>
            <a:fld id="{B1963D2A-D618-4F92-B31B-761795516CFF}" type="slidenum">
              <a:rPr lang="zh-CN" altLang="en-US" sz="1200">
                <a:latin typeface="Calibri" pitchFamily="34" charset="0"/>
                <a:ea typeface="宋体" pitchFamily="2" charset="-122"/>
              </a:rPr>
              <a:pPr algn="r"/>
              <a:t>27</a:t>
            </a:fld>
            <a:endParaRPr lang="zh-CN" altLang="en-US" sz="1200">
              <a:latin typeface="Calibri" pitchFamily="34" charset="0"/>
              <a:ea typeface="宋体"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ln>
            <a:miter lim="800000"/>
          </a:ln>
        </p:spPr>
      </p:sp>
      <p:sp>
        <p:nvSpPr>
          <p:cNvPr id="8601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6020" name="灯片编号占位符 3"/>
          <p:cNvSpPr>
            <a:spLocks noGrp="1" noChangeArrowheads="1"/>
          </p:cNvSpPr>
          <p:nvPr/>
        </p:nvSpPr>
        <p:spPr bwMode="auto">
          <a:xfrm>
            <a:off x="3849688" y="9428163"/>
            <a:ext cx="2946400" cy="496887"/>
          </a:xfrm>
          <a:prstGeom prst="rect">
            <a:avLst/>
          </a:prstGeom>
          <a:noFill/>
          <a:ln w="9525">
            <a:noFill/>
            <a:miter lim="800000"/>
            <a:headEnd/>
            <a:tailEnd/>
          </a:ln>
        </p:spPr>
        <p:txBody>
          <a:bodyPr anchor="b"/>
          <a:lstStyle/>
          <a:p>
            <a:pPr algn="r"/>
            <a:fld id="{B1963D2A-D618-4F92-B31B-761795516CFF}" type="slidenum">
              <a:rPr lang="zh-CN" altLang="en-US" sz="1200">
                <a:latin typeface="Calibri" pitchFamily="34" charset="0"/>
                <a:ea typeface="宋体" pitchFamily="2" charset="-122"/>
              </a:rPr>
              <a:pPr algn="r"/>
              <a:t>28</a:t>
            </a:fld>
            <a:endParaRPr lang="zh-CN" altLang="en-US" sz="1200">
              <a:latin typeface="Calibri" pitchFamily="34" charset="0"/>
              <a:ea typeface="宋体"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ChangeArrowheads="1" noTextEdit="1"/>
          </p:cNvSpPr>
          <p:nvPr>
            <p:ph type="sldImg" idx="4294967295"/>
          </p:nvPr>
        </p:nvSpPr>
        <p:spPr>
          <a:ln>
            <a:miter lim="800000"/>
          </a:ln>
        </p:spPr>
      </p:sp>
      <p:sp>
        <p:nvSpPr>
          <p:cNvPr id="88067"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8068" name="灯片编号占位符 3"/>
          <p:cNvSpPr>
            <a:spLocks noGrp="1" noChangeArrowheads="1"/>
          </p:cNvSpPr>
          <p:nvPr/>
        </p:nvSpPr>
        <p:spPr bwMode="auto">
          <a:xfrm>
            <a:off x="3849688" y="9428163"/>
            <a:ext cx="2946400" cy="496887"/>
          </a:xfrm>
          <a:prstGeom prst="rect">
            <a:avLst/>
          </a:prstGeom>
          <a:noFill/>
          <a:ln w="9525">
            <a:noFill/>
            <a:miter lim="800000"/>
            <a:headEnd/>
            <a:tailEnd/>
          </a:ln>
        </p:spPr>
        <p:txBody>
          <a:bodyPr anchor="b"/>
          <a:lstStyle/>
          <a:p>
            <a:pPr algn="r"/>
            <a:fld id="{5A532137-4207-4C5D-B85C-03A06B18C7EA}" type="slidenum">
              <a:rPr lang="zh-CN" altLang="en-US" sz="1200">
                <a:latin typeface="Calibri" pitchFamily="34" charset="0"/>
                <a:ea typeface="宋体" pitchFamily="2" charset="-122"/>
              </a:rPr>
              <a:pPr algn="r"/>
              <a:t>29</a:t>
            </a:fld>
            <a:endParaRPr lang="zh-CN" altLang="en-US" sz="1200">
              <a:latin typeface="Calibri" pitchFamily="34" charset="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ChangeArrowheads="1" noTextEdit="1"/>
          </p:cNvSpPr>
          <p:nvPr>
            <p:ph type="sldImg" idx="4294967295"/>
          </p:nvPr>
        </p:nvSpPr>
        <p:spPr>
          <a:ln>
            <a:miter lim="800000"/>
          </a:ln>
        </p:spPr>
      </p:sp>
      <p:sp>
        <p:nvSpPr>
          <p:cNvPr id="66563"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6564" name="灯片编号占位符 3"/>
          <p:cNvSpPr txBox="1">
            <a:spLocks noGrp="1" noChangeArrowheads="1"/>
          </p:cNvSpPr>
          <p:nvPr/>
        </p:nvSpPr>
        <p:spPr bwMode="auto">
          <a:xfrm>
            <a:off x="3849688" y="9428163"/>
            <a:ext cx="2946400" cy="496887"/>
          </a:xfrm>
          <a:prstGeom prst="rect">
            <a:avLst/>
          </a:prstGeom>
          <a:noFill/>
          <a:ln w="9525">
            <a:noFill/>
            <a:miter lim="800000"/>
            <a:headEnd/>
            <a:tailEnd/>
          </a:ln>
        </p:spPr>
        <p:txBody>
          <a:bodyPr anchor="b"/>
          <a:lstStyle/>
          <a:p>
            <a:pPr algn="r"/>
            <a:fld id="{498834EC-B347-403E-AC8D-B140127B5DCA}" type="slidenum">
              <a:rPr lang="zh-CN" altLang="en-US" sz="1200">
                <a:latin typeface="Calibri" pitchFamily="34" charset="0"/>
                <a:ea typeface="宋体" pitchFamily="2" charset="-122"/>
              </a:rPr>
              <a:pPr algn="r"/>
              <a:t>3</a:t>
            </a:fld>
            <a:endParaRPr lang="zh-CN" altLang="en-US" sz="1200">
              <a:latin typeface="Calibri" pitchFamily="34" charset="0"/>
              <a:ea typeface="宋体"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幻灯片图像占位符 1"/>
          <p:cNvSpPr>
            <a:spLocks noGrp="1" noRot="1" noChangeAspect="1" noChangeArrowheads="1" noTextEdit="1"/>
          </p:cNvSpPr>
          <p:nvPr>
            <p:ph type="sldImg" idx="4294967295"/>
          </p:nvPr>
        </p:nvSpPr>
        <p:spPr>
          <a:ln>
            <a:miter lim="800000"/>
          </a:ln>
        </p:spPr>
      </p:sp>
      <p:sp>
        <p:nvSpPr>
          <p:cNvPr id="90115"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90116" name="灯片编号占位符 3"/>
          <p:cNvSpPr>
            <a:spLocks noGrp="1" noChangeArrowheads="1"/>
          </p:cNvSpPr>
          <p:nvPr>
            <p:ph type="sldNum" sz="quarter" idx="5"/>
          </p:nvPr>
        </p:nvSpPr>
        <p:spPr bwMode="auto">
          <a:noFill/>
          <a:ln>
            <a:miter lim="800000"/>
            <a:headEnd/>
            <a:tailEnd/>
          </a:ln>
        </p:spPr>
        <p:txBody>
          <a:bodyPr/>
          <a:lstStyle/>
          <a:p>
            <a:fld id="{8EC225AB-C915-4A77-B40B-C45A0E25D6B7}"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0900" name="灯片编号占位符 3"/>
          <p:cNvSpPr>
            <a:spLocks noGrp="1" noChangeArrowheads="1"/>
          </p:cNvSpPr>
          <p:nvPr>
            <p:ph type="sldNum" sz="quarter" idx="5"/>
          </p:nvPr>
        </p:nvSpPr>
        <p:spPr bwMode="auto">
          <a:noFill/>
          <a:ln>
            <a:miter lim="800000"/>
            <a:headEnd/>
            <a:tailEnd/>
          </a:ln>
        </p:spPr>
        <p:txBody>
          <a:bodyPr/>
          <a:lstStyle/>
          <a:p>
            <a:fld id="{A6B2CEA1-D0E7-41A8-82CF-321581E3C7CB}"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0900" name="灯片编号占位符 3"/>
          <p:cNvSpPr>
            <a:spLocks noGrp="1" noChangeArrowheads="1"/>
          </p:cNvSpPr>
          <p:nvPr>
            <p:ph type="sldNum" sz="quarter" idx="5"/>
          </p:nvPr>
        </p:nvSpPr>
        <p:spPr bwMode="auto">
          <a:noFill/>
          <a:ln>
            <a:miter lim="800000"/>
            <a:headEnd/>
            <a:tailEnd/>
          </a:ln>
        </p:spPr>
        <p:txBody>
          <a:bodyPr/>
          <a:lstStyle/>
          <a:p>
            <a:fld id="{A6B2CEA1-D0E7-41A8-82CF-321581E3C7CB}" type="slidenum">
              <a:rPr lang="zh-CN" altLang="en-US" smtClean="0"/>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0900" name="灯片编号占位符 3"/>
          <p:cNvSpPr>
            <a:spLocks noGrp="1" noChangeArrowheads="1"/>
          </p:cNvSpPr>
          <p:nvPr>
            <p:ph type="sldNum" sz="quarter" idx="5"/>
          </p:nvPr>
        </p:nvSpPr>
        <p:spPr bwMode="auto">
          <a:noFill/>
          <a:ln>
            <a:miter lim="800000"/>
            <a:headEnd/>
            <a:tailEnd/>
          </a:ln>
        </p:spPr>
        <p:txBody>
          <a:bodyPr/>
          <a:lstStyle/>
          <a:p>
            <a:fld id="{A6B2CEA1-D0E7-41A8-82CF-321581E3C7CB}" type="slidenum">
              <a:rPr lang="zh-CN" altLang="en-US" smtClean="0"/>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0900" name="灯片编号占位符 3"/>
          <p:cNvSpPr>
            <a:spLocks noGrp="1" noChangeArrowheads="1"/>
          </p:cNvSpPr>
          <p:nvPr>
            <p:ph type="sldNum" sz="quarter" idx="5"/>
          </p:nvPr>
        </p:nvSpPr>
        <p:spPr bwMode="auto">
          <a:noFill/>
          <a:ln>
            <a:miter lim="800000"/>
            <a:headEnd/>
            <a:tailEnd/>
          </a:ln>
        </p:spPr>
        <p:txBody>
          <a:bodyPr/>
          <a:lstStyle/>
          <a:p>
            <a:fld id="{A6B2CEA1-D0E7-41A8-82CF-321581E3C7CB}" type="slidenum">
              <a:rPr lang="zh-CN" altLang="en-US" smtClean="0"/>
              <a:pPr/>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ChangeArrowheads="1" noTextEdit="1"/>
          </p:cNvSpPr>
          <p:nvPr>
            <p:ph type="sldImg" idx="4294967295"/>
          </p:nvPr>
        </p:nvSpPr>
        <p:spPr>
          <a:ln>
            <a:miter lim="800000"/>
          </a:ln>
        </p:spPr>
      </p:sp>
      <p:sp>
        <p:nvSpPr>
          <p:cNvPr id="67587"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7588" name="灯片编号占位符 3"/>
          <p:cNvSpPr>
            <a:spLocks noGrp="1" noChangeArrowheads="1"/>
          </p:cNvSpPr>
          <p:nvPr>
            <p:ph type="sldNum" sz="quarter" idx="5"/>
          </p:nvPr>
        </p:nvSpPr>
        <p:spPr bwMode="auto">
          <a:noFill/>
          <a:ln>
            <a:miter lim="800000"/>
            <a:headEnd/>
            <a:tailEnd/>
          </a:ln>
        </p:spPr>
        <p:txBody>
          <a:bodyPr/>
          <a:lstStyle/>
          <a:p>
            <a:fld id="{82C93133-EE73-4AAF-90FC-FC5334CF9BF6}"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0900" name="灯片编号占位符 3"/>
          <p:cNvSpPr>
            <a:spLocks noGrp="1" noChangeArrowheads="1"/>
          </p:cNvSpPr>
          <p:nvPr>
            <p:ph type="sldNum" sz="quarter" idx="5"/>
          </p:nvPr>
        </p:nvSpPr>
        <p:spPr bwMode="auto">
          <a:noFill/>
          <a:ln>
            <a:miter lim="800000"/>
            <a:headEnd/>
            <a:tailEnd/>
          </a:ln>
        </p:spPr>
        <p:txBody>
          <a:bodyPr/>
          <a:lstStyle/>
          <a:p>
            <a:fld id="{A6B2CEA1-D0E7-41A8-82CF-321581E3C7CB}"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0900" name="灯片编号占位符 3"/>
          <p:cNvSpPr>
            <a:spLocks noGrp="1" noChangeArrowheads="1"/>
          </p:cNvSpPr>
          <p:nvPr>
            <p:ph type="sldNum" sz="quarter" idx="5"/>
          </p:nvPr>
        </p:nvSpPr>
        <p:spPr bwMode="auto">
          <a:noFill/>
          <a:ln>
            <a:miter lim="800000"/>
            <a:headEnd/>
            <a:tailEnd/>
          </a:ln>
        </p:spPr>
        <p:txBody>
          <a:bodyPr/>
          <a:lstStyle/>
          <a:p>
            <a:fld id="{A6B2CEA1-D0E7-41A8-82CF-321581E3C7CB}"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ln>
            <a:miter lim="800000"/>
          </a:ln>
        </p:spPr>
      </p:sp>
      <p:sp>
        <p:nvSpPr>
          <p:cNvPr id="80899"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80900" name="灯片编号占位符 3"/>
          <p:cNvSpPr>
            <a:spLocks noGrp="1" noChangeArrowheads="1"/>
          </p:cNvSpPr>
          <p:nvPr>
            <p:ph type="sldNum" sz="quarter" idx="5"/>
          </p:nvPr>
        </p:nvSpPr>
        <p:spPr bwMode="auto">
          <a:noFill/>
          <a:ln>
            <a:miter lim="800000"/>
            <a:headEnd/>
            <a:tailEnd/>
          </a:ln>
        </p:spPr>
        <p:txBody>
          <a:bodyPr/>
          <a:lstStyle/>
          <a:p>
            <a:fld id="{A6B2CEA1-D0E7-41A8-82CF-321581E3C7CB}"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ChangeArrowheads="1" noTextEdit="1"/>
          </p:cNvSpPr>
          <p:nvPr>
            <p:ph type="sldImg" idx="4294967295"/>
          </p:nvPr>
        </p:nvSpPr>
        <p:spPr>
          <a:ln>
            <a:miter lim="800000"/>
          </a:ln>
        </p:spPr>
      </p:sp>
      <p:sp>
        <p:nvSpPr>
          <p:cNvPr id="67587"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7588" name="灯片编号占位符 3"/>
          <p:cNvSpPr>
            <a:spLocks noGrp="1" noChangeArrowheads="1"/>
          </p:cNvSpPr>
          <p:nvPr>
            <p:ph type="sldNum" sz="quarter" idx="5"/>
          </p:nvPr>
        </p:nvSpPr>
        <p:spPr bwMode="auto">
          <a:noFill/>
          <a:ln>
            <a:miter lim="800000"/>
            <a:headEnd/>
            <a:tailEnd/>
          </a:ln>
        </p:spPr>
        <p:txBody>
          <a:bodyPr/>
          <a:lstStyle/>
          <a:p>
            <a:fld id="{82C93133-EE73-4AAF-90FC-FC5334CF9BF6}"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ChangeArrowheads="1" noTextEdit="1"/>
          </p:cNvSpPr>
          <p:nvPr>
            <p:ph type="sldImg" idx="4294967295"/>
          </p:nvPr>
        </p:nvSpPr>
        <p:spPr>
          <a:ln>
            <a:miter lim="800000"/>
          </a:ln>
        </p:spPr>
      </p:sp>
      <p:sp>
        <p:nvSpPr>
          <p:cNvPr id="68611" name="备注占位符 2"/>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68612" name="灯片编号占位符 3"/>
          <p:cNvSpPr>
            <a:spLocks noGrp="1" noChangeArrowheads="1"/>
          </p:cNvSpPr>
          <p:nvPr>
            <p:ph type="sldNum" sz="quarter" idx="5"/>
          </p:nvPr>
        </p:nvSpPr>
        <p:spPr bwMode="auto">
          <a:noFill/>
          <a:ln>
            <a:miter lim="800000"/>
            <a:headEnd/>
            <a:tailEnd/>
          </a:ln>
        </p:spPr>
        <p:txBody>
          <a:bodyPr/>
          <a:lstStyle/>
          <a:p>
            <a:fld id="{FFC4CED4-8087-4E67-9EBD-49BDDB6F534E}"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0EC6AA9-F101-4A38-895F-E1FDDD9E007D}" type="slidenum">
              <a:rPr lang="zh-CN" altLang="en-US"/>
              <a:pPr>
                <a:defRPr/>
              </a:pPr>
              <a:t>‹#›</a:t>
            </a:fld>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文本框 17"/>
          <p:cNvSpPr txBox="1">
            <a:spLocks noChangeArrowheads="1"/>
          </p:cNvSpPr>
          <p:nvPr/>
        </p:nvSpPr>
        <p:spPr bwMode="auto">
          <a:xfrm>
            <a:off x="26988" y="5402263"/>
            <a:ext cx="1025525" cy="831850"/>
          </a:xfrm>
          <a:prstGeom prst="rect">
            <a:avLst/>
          </a:prstGeom>
          <a:noFill/>
          <a:ln w="9525">
            <a:noFill/>
            <a:miter lim="800000"/>
          </a:ln>
        </p:spPr>
        <p:txBody>
          <a:bodyPr>
            <a:spAutoFit/>
          </a:bodyPr>
          <a:lstStyle/>
          <a:p>
            <a:pPr>
              <a:defRPr/>
            </a:pPr>
            <a:r>
              <a:rPr lang="zh-CN" altLang="en-US" sz="2400">
                <a:ea typeface="方正小标宋简体" panose="02010601030101010101" pitchFamily="2" charset="-122"/>
              </a:rPr>
              <a:t>延时符</a:t>
            </a:r>
          </a:p>
        </p:txBody>
      </p:sp>
      <p:pic>
        <p:nvPicPr>
          <p:cNvPr id="5" name="Picture 4"/>
          <p:cNvPicPr>
            <a:picLocks noChangeAspect="1" noChangeArrowheads="1"/>
          </p:cNvPicPr>
          <p:nvPr/>
        </p:nvPicPr>
        <p:blipFill>
          <a:blip r:embed="rId2" cstate="email">
            <a:duotone>
              <a:schemeClr val="accent4">
                <a:shade val="45000"/>
                <a:satMod val="135000"/>
              </a:schemeClr>
              <a:prstClr val="white"/>
            </a:duotone>
          </a:blip>
          <a:srcRect/>
          <a:stretch>
            <a:fillRect/>
          </a:stretch>
        </p:blipFill>
        <p:spPr bwMode="auto">
          <a:xfrm>
            <a:off x="-79052" y="684438"/>
            <a:ext cx="9329358" cy="4428002"/>
          </a:xfrm>
          <a:prstGeom prst="rect">
            <a:avLst/>
          </a:prstGeom>
          <a:noFill/>
          <a:effectLst>
            <a:softEdge rad="114300"/>
          </a:effectLst>
        </p:spPr>
      </p:pic>
      <p:pic>
        <p:nvPicPr>
          <p:cNvPr id="6" name="Picture 2" descr="G:\2016我图\两会\ooopic_10194892_b0c64675b11c678cafbc\001.png"/>
          <p:cNvPicPr>
            <a:picLocks noChangeAspect="1" noChangeArrowheads="1"/>
          </p:cNvPicPr>
          <p:nvPr/>
        </p:nvPicPr>
        <p:blipFill>
          <a:blip r:embed="rId3" cstate="print"/>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p:spPr>
      </p:pic>
      <p:sp>
        <p:nvSpPr>
          <p:cNvPr id="7" name="矩形 6"/>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tx1"/>
              </a:solidFill>
              <a:ea typeface="方正小标宋简体" panose="02010601030101010101" pitchFamily="2" charset="-122"/>
            </a:endParaRPr>
          </a:p>
        </p:txBody>
      </p:sp>
      <p:cxnSp>
        <p:nvCxnSpPr>
          <p:cNvPr id="8" name="直接连接符 7"/>
          <p:cNvCxnSpPr/>
          <p:nvPr/>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fontAlgn="auto">
              <a:defRPr/>
            </a:pP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两学一做</a:t>
            </a: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学习教育</a:t>
            </a:r>
          </a:p>
        </p:txBody>
      </p:sp>
      <p:grpSp>
        <p:nvGrpSpPr>
          <p:cNvPr id="10" name="组合 9"/>
          <p:cNvGrpSpPr>
            <a:grpSpLocks noChangeAspect="1"/>
          </p:cNvGrpSpPr>
          <p:nvPr/>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11" name="Picture 2" descr="C:\Users\xb\Desktop\素材--党建\PNG--党（国）徽旗\党旗红旗\16sucai_201507091736.png"/>
            <p:cNvPicPr>
              <a:picLocks noChangeAspect="1" noChangeArrowheads="1"/>
            </p:cNvPicPr>
            <p:nvPr/>
          </p:nvPicPr>
          <p:blipFill>
            <a:blip r:embed="rId4" cstate="email"/>
            <a:srcRect/>
            <a:stretch>
              <a:fillRect/>
            </a:stretch>
          </p:blipFill>
          <p:spPr bwMode="auto">
            <a:xfrm>
              <a:off x="866600" y="478700"/>
              <a:ext cx="1800280" cy="944348"/>
            </a:xfrm>
            <a:prstGeom prst="rect">
              <a:avLst/>
            </a:prstGeom>
            <a:noFill/>
          </p:spPr>
        </p:pic>
        <p:pic>
          <p:nvPicPr>
            <p:cNvPr id="12" name="Picture 3" descr="C:\Users\xb\Desktop\53bf653e36a06.png"/>
            <p:cNvPicPr>
              <a:picLocks noChangeAspect="1" noChangeArrowheads="1"/>
            </p:cNvPicPr>
            <p:nvPr/>
          </p:nvPicPr>
          <p:blipFill>
            <a:blip r:embed="rId5" cstate="email"/>
            <a:srcRect/>
            <a:stretch>
              <a:fillRect/>
            </a:stretch>
          </p:blipFill>
          <p:spPr bwMode="auto">
            <a:xfrm>
              <a:off x="738728" y="411510"/>
              <a:ext cx="880903" cy="781040"/>
            </a:xfrm>
            <a:prstGeom prst="rect">
              <a:avLst/>
            </a:prstGeom>
            <a:noFill/>
          </p:spPr>
        </p:pic>
      </p:gr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noProof="1"/>
              <a:t>单击此处编辑母版文本样式</a:t>
            </a:r>
          </a:p>
        </p:txBody>
      </p:sp>
      <p:sp>
        <p:nvSpPr>
          <p:cNvPr id="13" name="日期占位符 1"/>
          <p:cNvSpPr>
            <a:spLocks noGrp="1"/>
          </p:cNvSpPr>
          <p:nvPr>
            <p:ph type="dt" sz="half" idx="11"/>
          </p:nvPr>
        </p:nvSpPr>
        <p:spPr/>
        <p:txBody>
          <a:bodyPr/>
          <a:lstStyle>
            <a:lvl1pPr>
              <a:defRPr/>
            </a:lvl1pPr>
          </a:lstStyle>
          <a:p>
            <a:pPr>
              <a:defRPr/>
            </a:pPr>
            <a:endParaRPr lang="zh-CN" altLang="en-US"/>
          </a:p>
        </p:txBody>
      </p:sp>
      <p:sp>
        <p:nvSpPr>
          <p:cNvPr id="14" name="页脚占位符 3"/>
          <p:cNvSpPr>
            <a:spLocks noGrp="1"/>
          </p:cNvSpPr>
          <p:nvPr>
            <p:ph type="ftr" sz="quarter" idx="12"/>
          </p:nvPr>
        </p:nvSpPr>
        <p:spPr/>
        <p:txBody>
          <a:bodyPr/>
          <a:lstStyle>
            <a:lvl1pPr>
              <a:defRPr/>
            </a:lvl1pPr>
          </a:lstStyle>
          <a:p>
            <a:pPr>
              <a:defRPr/>
            </a:pPr>
            <a:endParaRPr lang="zh-CN" altLang="en-US"/>
          </a:p>
        </p:txBody>
      </p:sp>
      <p:sp>
        <p:nvSpPr>
          <p:cNvPr id="15" name="灯片编号占位符 4"/>
          <p:cNvSpPr>
            <a:spLocks noGrp="1"/>
          </p:cNvSpPr>
          <p:nvPr>
            <p:ph type="sldNum" sz="quarter" idx="13"/>
          </p:nvPr>
        </p:nvSpPr>
        <p:spPr/>
        <p:txBody>
          <a:bodyPr/>
          <a:lstStyle>
            <a:lvl1pPr>
              <a:defRPr/>
            </a:lvl1pPr>
          </a:lstStyle>
          <a:p>
            <a:pPr>
              <a:defRPr/>
            </a:pPr>
            <a:fld id="{AAA97A01-38A6-4E1C-B3CA-695B72005A66}" type="slidenum">
              <a:rPr lang="zh-CN" altLang="en-US"/>
              <a:pPr>
                <a:defRPr/>
              </a:pPr>
              <a:t>‹#›</a:t>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50"/>
                                        <p:tgtEl>
                                          <p:spTgt spid="8"/>
                                        </p:tgtEl>
                                      </p:cBhvr>
                                    </p:animEffect>
                                  </p:childTnLst>
                                </p:cTn>
                              </p:par>
                              <p:par>
                                <p:cTn id="8" presetID="10" presetClass="entr" presetSubtype="0" fill="hold"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750"/>
                                        <p:tgtEl>
                                          <p:spTgt spid="10"/>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4" name="文本框 39"/>
          <p:cNvSpPr txBox="1">
            <a:spLocks noChangeArrowheads="1"/>
          </p:cNvSpPr>
          <p:nvPr/>
        </p:nvSpPr>
        <p:spPr bwMode="auto">
          <a:xfrm>
            <a:off x="26988" y="5402263"/>
            <a:ext cx="1025525" cy="831850"/>
          </a:xfrm>
          <a:prstGeom prst="rect">
            <a:avLst/>
          </a:prstGeom>
          <a:noFill/>
          <a:ln w="9525">
            <a:noFill/>
            <a:miter lim="800000"/>
          </a:ln>
        </p:spPr>
        <p:txBody>
          <a:bodyPr>
            <a:spAutoFit/>
          </a:bodyPr>
          <a:lstStyle/>
          <a:p>
            <a:pPr>
              <a:defRPr/>
            </a:pPr>
            <a:r>
              <a:rPr lang="zh-CN" altLang="en-US" sz="2400">
                <a:ea typeface="方正小标宋简体" panose="02010601030101010101" pitchFamily="2" charset="-122"/>
              </a:rPr>
              <a:t>延时符</a:t>
            </a:r>
          </a:p>
        </p:txBody>
      </p:sp>
      <p:grpSp>
        <p:nvGrpSpPr>
          <p:cNvPr id="5" name="组合 7"/>
          <p:cNvGrpSpPr>
            <a:grpSpLocks/>
          </p:cNvGrpSpPr>
          <p:nvPr userDrawn="1"/>
        </p:nvGrpSpPr>
        <p:grpSpPr bwMode="auto">
          <a:xfrm>
            <a:off x="557213" y="2701925"/>
            <a:ext cx="2159000" cy="623888"/>
            <a:chOff x="556522" y="2701199"/>
            <a:chExt cx="2160000" cy="624541"/>
          </a:xfrm>
        </p:grpSpPr>
        <p:cxnSp>
          <p:nvCxnSpPr>
            <p:cNvPr id="6" name="直接连接符 5"/>
            <p:cNvCxnSpPr/>
            <p:nvPr/>
          </p:nvCxnSpPr>
          <p:spPr>
            <a:xfrm rot="5400000">
              <a:off x="1664191"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665110" y="3007908"/>
              <a:ext cx="42723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TextBox 14"/>
            <p:cNvSpPr txBox="1"/>
            <p:nvPr/>
          </p:nvSpPr>
          <p:spPr>
            <a:xfrm>
              <a:off x="1702463"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一</a:t>
              </a:r>
            </a:p>
          </p:txBody>
        </p:sp>
        <p:sp>
          <p:nvSpPr>
            <p:cNvPr id="9" name="矩形 8"/>
            <p:cNvSpPr/>
            <p:nvPr/>
          </p:nvSpPr>
          <p:spPr>
            <a:xfrm>
              <a:off x="697874" y="2794960"/>
              <a:ext cx="427236"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0" name="直接连接符 9"/>
            <p:cNvCxnSpPr/>
            <p:nvPr/>
          </p:nvCxnSpPr>
          <p:spPr>
            <a:xfrm>
              <a:off x="697874" y="3007908"/>
              <a:ext cx="42723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98544"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0698" y="2794960"/>
              <a:ext cx="427236"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3" name="直接连接符 12"/>
            <p:cNvCxnSpPr/>
            <p:nvPr/>
          </p:nvCxnSpPr>
          <p:spPr>
            <a:xfrm>
              <a:off x="1180698" y="3007908"/>
              <a:ext cx="42723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181368"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665110" y="2794960"/>
              <a:ext cx="427235"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sp>
          <p:nvSpPr>
            <p:cNvPr id="16" name="矩形 15"/>
            <p:cNvSpPr/>
            <p:nvPr/>
          </p:nvSpPr>
          <p:spPr>
            <a:xfrm>
              <a:off x="2147934" y="2794960"/>
              <a:ext cx="427235"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7" name="直接连接符 16"/>
            <p:cNvCxnSpPr/>
            <p:nvPr/>
          </p:nvCxnSpPr>
          <p:spPr>
            <a:xfrm>
              <a:off x="2147934" y="3007908"/>
              <a:ext cx="42723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2147015"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2185515"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做</a:t>
              </a:r>
            </a:p>
          </p:txBody>
        </p:sp>
        <p:cxnSp>
          <p:nvCxnSpPr>
            <p:cNvPr id="20" name="直接连接符 19"/>
            <p:cNvCxnSpPr/>
            <p:nvPr/>
          </p:nvCxnSpPr>
          <p:spPr>
            <a:xfrm>
              <a:off x="556522" y="3325740"/>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56522" y="2701199"/>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Box 14"/>
            <p:cNvSpPr txBox="1"/>
            <p:nvPr/>
          </p:nvSpPr>
          <p:spPr>
            <a:xfrm>
              <a:off x="1230754"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学</a:t>
              </a:r>
            </a:p>
          </p:txBody>
        </p:sp>
        <p:sp>
          <p:nvSpPr>
            <p:cNvPr id="23" name="TextBox 14"/>
            <p:cNvSpPr txBox="1"/>
            <p:nvPr/>
          </p:nvSpPr>
          <p:spPr>
            <a:xfrm>
              <a:off x="735849" y="2777593"/>
              <a:ext cx="351164" cy="461664"/>
            </a:xfrm>
            <a:prstGeom prst="rect">
              <a:avLst/>
            </a:prstGeom>
            <a:noFill/>
          </p:spPr>
          <p:txBody>
            <a:bodyPr>
              <a:spAutoFit/>
            </a:bodyPr>
            <a:lstStyle/>
            <a:p>
              <a:pPr algn="ctr" fontAlgn="auto">
                <a:defRPr/>
              </a:pPr>
              <a:r>
                <a:rPr lang="zh-CN" altLang="en-US" sz="2400" b="1" noProof="1">
                  <a:ln>
                    <a:solidFill>
                      <a:schemeClr val="bg1"/>
                    </a:solidFill>
                  </a:ln>
                  <a:solidFill>
                    <a:schemeClr val="accent1"/>
                  </a:solidFill>
                  <a:effectLst>
                    <a:outerShdw blurRad="50800" dist="38100" dir="2700000" algn="tl" rotWithShape="0">
                      <a:prstClr val="black">
                        <a:alpha val="40000"/>
                      </a:prstClr>
                    </a:outerShdw>
                  </a:effectLst>
                  <a:latin typeface="方正小标宋简体" panose="02010601030101010101" pitchFamily="2" charset="-122"/>
                  <a:ea typeface="方正小标宋简体" panose="02010601030101010101" pitchFamily="2" charset="-122"/>
                </a:rPr>
                <a:t>两</a:t>
              </a:r>
            </a:p>
          </p:txBody>
        </p:sp>
      </p:grpSp>
      <p:pic>
        <p:nvPicPr>
          <p:cNvPr id="24" name="Picture 4"/>
          <p:cNvPicPr>
            <a:picLocks noChangeAspect="1" noChangeArrowheads="1"/>
          </p:cNvPicPr>
          <p:nvPr/>
        </p:nvPicPr>
        <p:blipFill>
          <a:blip r:embed="rId2" cstate="email">
            <a:duotone>
              <a:schemeClr val="accent4">
                <a:shade val="45000"/>
                <a:satMod val="135000"/>
              </a:schemeClr>
              <a:prstClr val="white"/>
            </a:duotone>
          </a:blip>
          <a:srcRect/>
          <a:stretch>
            <a:fillRect/>
          </a:stretch>
        </p:blipFill>
        <p:spPr bwMode="auto">
          <a:xfrm>
            <a:off x="-79052" y="684438"/>
            <a:ext cx="9329358" cy="4428002"/>
          </a:xfrm>
          <a:prstGeom prst="rect">
            <a:avLst/>
          </a:prstGeom>
          <a:noFill/>
          <a:effectLst>
            <a:softEdge rad="114300"/>
          </a:effectLst>
        </p:spPr>
      </p:pic>
      <p:pic>
        <p:nvPicPr>
          <p:cNvPr id="25" name="Picture 2" descr="G:\2016我图\两会\ooopic_10194892_b0c64675b11c678cafbc\001.png"/>
          <p:cNvPicPr>
            <a:picLocks noChangeAspect="1" noChangeArrowheads="1"/>
          </p:cNvPicPr>
          <p:nvPr/>
        </p:nvPicPr>
        <p:blipFill>
          <a:blip r:embed="rId3" cstate="print"/>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p:spPr>
      </p:pic>
      <p:sp>
        <p:nvSpPr>
          <p:cNvPr id="26" name="矩形 25"/>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tx1"/>
              </a:solidFill>
              <a:ea typeface="方正小标宋简体" panose="02010601030101010101" pitchFamily="2" charset="-122"/>
            </a:endParaRPr>
          </a:p>
        </p:txBody>
      </p:sp>
      <p:cxnSp>
        <p:nvCxnSpPr>
          <p:cNvPr id="27" name="直接连接符 26"/>
          <p:cNvCxnSpPr/>
          <p:nvPr/>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fontAlgn="auto">
              <a:defRPr/>
            </a:pP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两学一做</a:t>
            </a: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学习教育</a:t>
            </a:r>
          </a:p>
        </p:txBody>
      </p:sp>
      <p:grpSp>
        <p:nvGrpSpPr>
          <p:cNvPr id="29" name="组合 28"/>
          <p:cNvGrpSpPr>
            <a:grpSpLocks noChangeAspect="1"/>
          </p:cNvGrpSpPr>
          <p:nvPr/>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30" name="Picture 2" descr="C:\Users\xb\Desktop\素材--党建\PNG--党（国）徽旗\党旗红旗\16sucai_201507091736.png"/>
            <p:cNvPicPr>
              <a:picLocks noChangeAspect="1" noChangeArrowheads="1"/>
            </p:cNvPicPr>
            <p:nvPr/>
          </p:nvPicPr>
          <p:blipFill>
            <a:blip r:embed="rId4" cstate="email"/>
            <a:srcRect/>
            <a:stretch>
              <a:fillRect/>
            </a:stretch>
          </p:blipFill>
          <p:spPr bwMode="auto">
            <a:xfrm>
              <a:off x="866600" y="478700"/>
              <a:ext cx="1800280" cy="944348"/>
            </a:xfrm>
            <a:prstGeom prst="rect">
              <a:avLst/>
            </a:prstGeom>
            <a:noFill/>
          </p:spPr>
        </p:pic>
        <p:pic>
          <p:nvPicPr>
            <p:cNvPr id="31" name="Picture 3" descr="C:\Users\xb\Desktop\53bf653e36a06.png"/>
            <p:cNvPicPr>
              <a:picLocks noChangeAspect="1" noChangeArrowheads="1"/>
            </p:cNvPicPr>
            <p:nvPr/>
          </p:nvPicPr>
          <p:blipFill>
            <a:blip r:embed="rId5" cstate="email"/>
            <a:srcRect/>
            <a:stretch>
              <a:fillRect/>
            </a:stretch>
          </p:blipFill>
          <p:spPr bwMode="auto">
            <a:xfrm>
              <a:off x="738728" y="411510"/>
              <a:ext cx="880903" cy="781040"/>
            </a:xfrm>
            <a:prstGeom prst="rect">
              <a:avLst/>
            </a:prstGeom>
            <a:noFill/>
          </p:spPr>
        </p:pic>
      </p:gr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noProof="1"/>
              <a:t>单击此处编辑母版文本样式</a:t>
            </a:r>
          </a:p>
        </p:txBody>
      </p:sp>
      <p:sp>
        <p:nvSpPr>
          <p:cNvPr id="32" name="日期占位符 3"/>
          <p:cNvSpPr>
            <a:spLocks noGrp="1"/>
          </p:cNvSpPr>
          <p:nvPr>
            <p:ph type="dt" sz="half" idx="11"/>
          </p:nvPr>
        </p:nvSpPr>
        <p:spPr/>
        <p:txBody>
          <a:bodyPr/>
          <a:lstStyle>
            <a:lvl1pPr>
              <a:defRPr/>
            </a:lvl1pPr>
          </a:lstStyle>
          <a:p>
            <a:pPr>
              <a:defRPr/>
            </a:pPr>
            <a:endParaRPr lang="zh-CN" altLang="en-US"/>
          </a:p>
        </p:txBody>
      </p:sp>
      <p:sp>
        <p:nvSpPr>
          <p:cNvPr id="33" name="页脚占位符 4"/>
          <p:cNvSpPr>
            <a:spLocks noGrp="1"/>
          </p:cNvSpPr>
          <p:nvPr>
            <p:ph type="ftr" sz="quarter" idx="12"/>
          </p:nvPr>
        </p:nvSpPr>
        <p:spPr/>
        <p:txBody>
          <a:bodyPr/>
          <a:lstStyle>
            <a:lvl1pPr>
              <a:defRPr/>
            </a:lvl1pPr>
          </a:lstStyle>
          <a:p>
            <a:pPr>
              <a:defRPr/>
            </a:pPr>
            <a:endParaRPr lang="zh-CN" altLang="en-US"/>
          </a:p>
        </p:txBody>
      </p:sp>
      <p:sp>
        <p:nvSpPr>
          <p:cNvPr id="34" name="灯片编号占位符 5"/>
          <p:cNvSpPr>
            <a:spLocks noGrp="1"/>
          </p:cNvSpPr>
          <p:nvPr>
            <p:ph type="sldNum" sz="quarter" idx="13"/>
          </p:nvPr>
        </p:nvSpPr>
        <p:spPr/>
        <p:txBody>
          <a:bodyPr/>
          <a:lstStyle>
            <a:lvl1pPr>
              <a:defRPr/>
            </a:lvl1pPr>
          </a:lstStyle>
          <a:p>
            <a:pPr>
              <a:defRPr/>
            </a:pPr>
            <a:fld id="{3B012DB3-12E0-46C5-A280-B66C72AF4DC8}" type="slidenum">
              <a:rPr lang="zh-CN" altLang="en-US"/>
              <a:pPr>
                <a:defRPr/>
              </a:pPr>
              <a:t>‹#›</a:t>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750"/>
                                        <p:tgtEl>
                                          <p:spTgt spid="27"/>
                                        </p:tgtEl>
                                      </p:cBhvr>
                                    </p:animEffect>
                                  </p:childTnLst>
                                </p:cTn>
                              </p:par>
                              <p:par>
                                <p:cTn id="8" presetID="10" presetClass="entr" presetSubtype="0" fill="hold"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750"/>
                                        <p:tgtEl>
                                          <p:spTgt spid="2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4" name="文本框 32"/>
          <p:cNvSpPr txBox="1">
            <a:spLocks noChangeArrowheads="1"/>
          </p:cNvSpPr>
          <p:nvPr/>
        </p:nvSpPr>
        <p:spPr bwMode="auto">
          <a:xfrm>
            <a:off x="26988" y="5402263"/>
            <a:ext cx="1025525" cy="831850"/>
          </a:xfrm>
          <a:prstGeom prst="rect">
            <a:avLst/>
          </a:prstGeom>
          <a:noFill/>
          <a:ln w="9525">
            <a:noFill/>
            <a:miter lim="800000"/>
          </a:ln>
        </p:spPr>
        <p:txBody>
          <a:bodyPr>
            <a:spAutoFit/>
          </a:bodyPr>
          <a:lstStyle/>
          <a:p>
            <a:pPr>
              <a:defRPr/>
            </a:pPr>
            <a:r>
              <a:rPr lang="zh-CN" altLang="en-US" sz="2400">
                <a:ea typeface="方正小标宋简体" panose="02010601030101010101" pitchFamily="2" charset="-122"/>
              </a:rPr>
              <a:t>延时符</a:t>
            </a:r>
          </a:p>
        </p:txBody>
      </p:sp>
      <p:grpSp>
        <p:nvGrpSpPr>
          <p:cNvPr id="5" name="组合 7"/>
          <p:cNvGrpSpPr>
            <a:grpSpLocks/>
          </p:cNvGrpSpPr>
          <p:nvPr userDrawn="1"/>
        </p:nvGrpSpPr>
        <p:grpSpPr bwMode="auto">
          <a:xfrm>
            <a:off x="6372225" y="2701925"/>
            <a:ext cx="2160588" cy="623888"/>
            <a:chOff x="556522" y="2701199"/>
            <a:chExt cx="2160000" cy="624541"/>
          </a:xfrm>
        </p:grpSpPr>
        <p:cxnSp>
          <p:nvCxnSpPr>
            <p:cNvPr id="6" name="直接连接符 5"/>
            <p:cNvCxnSpPr/>
            <p:nvPr/>
          </p:nvCxnSpPr>
          <p:spPr>
            <a:xfrm rot="5400000">
              <a:off x="1664808"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664295" y="3007908"/>
              <a:ext cx="426922"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TextBox 14"/>
            <p:cNvSpPr txBox="1"/>
            <p:nvPr/>
          </p:nvSpPr>
          <p:spPr>
            <a:xfrm>
              <a:off x="1702463"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一</a:t>
              </a:r>
            </a:p>
          </p:txBody>
        </p:sp>
        <p:sp>
          <p:nvSpPr>
            <p:cNvPr id="9" name="矩形 8"/>
            <p:cNvSpPr/>
            <p:nvPr/>
          </p:nvSpPr>
          <p:spPr>
            <a:xfrm>
              <a:off x="697772" y="2794960"/>
              <a:ext cx="426921"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0" name="直接连接符 9"/>
            <p:cNvCxnSpPr/>
            <p:nvPr/>
          </p:nvCxnSpPr>
          <p:spPr>
            <a:xfrm>
              <a:off x="697772" y="3007908"/>
              <a:ext cx="42692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98283"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1827" y="2794960"/>
              <a:ext cx="426922"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3" name="直接连接符 12"/>
            <p:cNvCxnSpPr/>
            <p:nvPr/>
          </p:nvCxnSpPr>
          <p:spPr>
            <a:xfrm>
              <a:off x="1181827" y="3007908"/>
              <a:ext cx="426922"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180751"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664295" y="2794960"/>
              <a:ext cx="426922"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sp>
          <p:nvSpPr>
            <p:cNvPr id="16" name="矩形 15"/>
            <p:cNvSpPr/>
            <p:nvPr/>
          </p:nvSpPr>
          <p:spPr>
            <a:xfrm>
              <a:off x="2148352" y="2794960"/>
              <a:ext cx="426921"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7" name="直接连接符 16"/>
            <p:cNvCxnSpPr/>
            <p:nvPr/>
          </p:nvCxnSpPr>
          <p:spPr>
            <a:xfrm>
              <a:off x="2148352" y="3007908"/>
              <a:ext cx="42692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2147276"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2185515"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做</a:t>
              </a:r>
            </a:p>
          </p:txBody>
        </p:sp>
        <p:cxnSp>
          <p:nvCxnSpPr>
            <p:cNvPr id="20" name="直接连接符 19"/>
            <p:cNvCxnSpPr/>
            <p:nvPr/>
          </p:nvCxnSpPr>
          <p:spPr>
            <a:xfrm>
              <a:off x="556522" y="3325740"/>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56522" y="2701199"/>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Box 14"/>
            <p:cNvSpPr txBox="1"/>
            <p:nvPr/>
          </p:nvSpPr>
          <p:spPr>
            <a:xfrm>
              <a:off x="1230754"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学</a:t>
              </a:r>
            </a:p>
          </p:txBody>
        </p:sp>
        <p:sp>
          <p:nvSpPr>
            <p:cNvPr id="23" name="TextBox 14"/>
            <p:cNvSpPr txBox="1"/>
            <p:nvPr/>
          </p:nvSpPr>
          <p:spPr>
            <a:xfrm>
              <a:off x="735849" y="2777593"/>
              <a:ext cx="351164" cy="461664"/>
            </a:xfrm>
            <a:prstGeom prst="rect">
              <a:avLst/>
            </a:prstGeom>
            <a:noFill/>
          </p:spPr>
          <p:txBody>
            <a:bodyPr>
              <a:spAutoFit/>
            </a:bodyPr>
            <a:lstStyle/>
            <a:p>
              <a:pPr algn="ctr" fontAlgn="auto">
                <a:defRPr/>
              </a:pPr>
              <a:r>
                <a:rPr lang="zh-CN" altLang="en-US" sz="2400" b="1" noProof="1">
                  <a:ln>
                    <a:solidFill>
                      <a:schemeClr val="bg1"/>
                    </a:solidFill>
                  </a:ln>
                  <a:solidFill>
                    <a:schemeClr val="accent1"/>
                  </a:solidFill>
                  <a:effectLst>
                    <a:outerShdw blurRad="50800" dist="38100" dir="2700000" algn="tl" rotWithShape="0">
                      <a:prstClr val="black">
                        <a:alpha val="40000"/>
                      </a:prstClr>
                    </a:outerShdw>
                  </a:effectLst>
                  <a:latin typeface="方正小标宋简体" panose="02010601030101010101" pitchFamily="2" charset="-122"/>
                  <a:ea typeface="方正小标宋简体" panose="02010601030101010101" pitchFamily="2" charset="-122"/>
                </a:rPr>
                <a:t>两</a:t>
              </a:r>
            </a:p>
          </p:txBody>
        </p:sp>
      </p:grpSp>
      <p:pic>
        <p:nvPicPr>
          <p:cNvPr id="24" name="Picture 4"/>
          <p:cNvPicPr>
            <a:picLocks noChangeAspect="1" noChangeArrowheads="1"/>
          </p:cNvPicPr>
          <p:nvPr/>
        </p:nvPicPr>
        <p:blipFill>
          <a:blip r:embed="rId2" cstate="email">
            <a:duotone>
              <a:schemeClr val="accent4">
                <a:shade val="45000"/>
                <a:satMod val="135000"/>
              </a:schemeClr>
              <a:prstClr val="white"/>
            </a:duotone>
          </a:blip>
          <a:srcRect/>
          <a:stretch>
            <a:fillRect/>
          </a:stretch>
        </p:blipFill>
        <p:spPr bwMode="auto">
          <a:xfrm>
            <a:off x="-79052" y="684438"/>
            <a:ext cx="9329358" cy="4428002"/>
          </a:xfrm>
          <a:prstGeom prst="rect">
            <a:avLst/>
          </a:prstGeom>
          <a:noFill/>
          <a:effectLst>
            <a:softEdge rad="114300"/>
          </a:effectLst>
        </p:spPr>
      </p:pic>
      <p:pic>
        <p:nvPicPr>
          <p:cNvPr id="25" name="Picture 2" descr="G:\2016我图\两会\ooopic_10194892_b0c64675b11c678cafbc\001.png"/>
          <p:cNvPicPr>
            <a:picLocks noChangeAspect="1" noChangeArrowheads="1"/>
          </p:cNvPicPr>
          <p:nvPr/>
        </p:nvPicPr>
        <p:blipFill>
          <a:blip r:embed="rId3" cstate="print"/>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p:spPr>
      </p:pic>
      <p:sp>
        <p:nvSpPr>
          <p:cNvPr id="26" name="矩形 25"/>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tx1"/>
              </a:solidFill>
              <a:ea typeface="方正小标宋简体" panose="02010601030101010101" pitchFamily="2" charset="-122"/>
            </a:endParaRPr>
          </a:p>
        </p:txBody>
      </p:sp>
      <p:cxnSp>
        <p:nvCxnSpPr>
          <p:cNvPr id="27" name="直接连接符 26"/>
          <p:cNvCxnSpPr/>
          <p:nvPr/>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fontAlgn="auto">
              <a:defRPr/>
            </a:pP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两学一做</a:t>
            </a: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学习教育</a:t>
            </a:r>
          </a:p>
        </p:txBody>
      </p:sp>
      <p:grpSp>
        <p:nvGrpSpPr>
          <p:cNvPr id="29" name="组合 28"/>
          <p:cNvGrpSpPr>
            <a:grpSpLocks noChangeAspect="1"/>
          </p:cNvGrpSpPr>
          <p:nvPr/>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30" name="Picture 2" descr="C:\Users\xb\Desktop\素材--党建\PNG--党（国）徽旗\党旗红旗\16sucai_201507091736.png"/>
            <p:cNvPicPr>
              <a:picLocks noChangeAspect="1" noChangeArrowheads="1"/>
            </p:cNvPicPr>
            <p:nvPr/>
          </p:nvPicPr>
          <p:blipFill>
            <a:blip r:embed="rId4" cstate="email"/>
            <a:srcRect/>
            <a:stretch>
              <a:fillRect/>
            </a:stretch>
          </p:blipFill>
          <p:spPr bwMode="auto">
            <a:xfrm>
              <a:off x="866600" y="478700"/>
              <a:ext cx="1800280" cy="944348"/>
            </a:xfrm>
            <a:prstGeom prst="rect">
              <a:avLst/>
            </a:prstGeom>
            <a:noFill/>
          </p:spPr>
        </p:pic>
        <p:pic>
          <p:nvPicPr>
            <p:cNvPr id="31" name="Picture 3" descr="C:\Users\xb\Desktop\53bf653e36a06.png"/>
            <p:cNvPicPr>
              <a:picLocks noChangeAspect="1" noChangeArrowheads="1"/>
            </p:cNvPicPr>
            <p:nvPr/>
          </p:nvPicPr>
          <p:blipFill>
            <a:blip r:embed="rId5" cstate="email"/>
            <a:srcRect/>
            <a:stretch>
              <a:fillRect/>
            </a:stretch>
          </p:blipFill>
          <p:spPr bwMode="auto">
            <a:xfrm>
              <a:off x="738728" y="411510"/>
              <a:ext cx="880903" cy="781040"/>
            </a:xfrm>
            <a:prstGeom prst="rect">
              <a:avLst/>
            </a:prstGeom>
            <a:noFill/>
          </p:spPr>
        </p:pic>
      </p:gr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noProof="1"/>
              <a:t>单击此处编辑母版文本样式</a:t>
            </a:r>
          </a:p>
        </p:txBody>
      </p:sp>
      <p:sp>
        <p:nvSpPr>
          <p:cNvPr id="32" name="日期占位符 3"/>
          <p:cNvSpPr>
            <a:spLocks noGrp="1"/>
          </p:cNvSpPr>
          <p:nvPr>
            <p:ph type="dt" sz="half" idx="11"/>
          </p:nvPr>
        </p:nvSpPr>
        <p:spPr/>
        <p:txBody>
          <a:bodyPr/>
          <a:lstStyle>
            <a:lvl1pPr>
              <a:defRPr/>
            </a:lvl1pPr>
          </a:lstStyle>
          <a:p>
            <a:pPr>
              <a:defRPr/>
            </a:pPr>
            <a:endParaRPr lang="zh-CN" altLang="en-US"/>
          </a:p>
        </p:txBody>
      </p:sp>
      <p:sp>
        <p:nvSpPr>
          <p:cNvPr id="33" name="页脚占位符 4"/>
          <p:cNvSpPr>
            <a:spLocks noGrp="1"/>
          </p:cNvSpPr>
          <p:nvPr>
            <p:ph type="ftr" sz="quarter" idx="12"/>
          </p:nvPr>
        </p:nvSpPr>
        <p:spPr/>
        <p:txBody>
          <a:bodyPr/>
          <a:lstStyle>
            <a:lvl1pPr>
              <a:defRPr/>
            </a:lvl1pPr>
          </a:lstStyle>
          <a:p>
            <a:pPr>
              <a:defRPr/>
            </a:pPr>
            <a:endParaRPr lang="zh-CN" altLang="en-US"/>
          </a:p>
        </p:txBody>
      </p:sp>
      <p:sp>
        <p:nvSpPr>
          <p:cNvPr id="34" name="灯片编号占位符 5"/>
          <p:cNvSpPr>
            <a:spLocks noGrp="1"/>
          </p:cNvSpPr>
          <p:nvPr>
            <p:ph type="sldNum" sz="quarter" idx="13"/>
          </p:nvPr>
        </p:nvSpPr>
        <p:spPr/>
        <p:txBody>
          <a:bodyPr/>
          <a:lstStyle>
            <a:lvl1pPr>
              <a:defRPr/>
            </a:lvl1pPr>
          </a:lstStyle>
          <a:p>
            <a:pPr>
              <a:defRPr/>
            </a:pPr>
            <a:fld id="{65CF916A-16E0-4077-A41A-1CFE4F9C5ED5}" type="slidenum">
              <a:rPr lang="zh-CN" altLang="en-US"/>
              <a:pPr>
                <a:defRPr/>
              </a:pPr>
              <a:t>‹#›</a:t>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750"/>
                                        <p:tgtEl>
                                          <p:spTgt spid="27"/>
                                        </p:tgtEl>
                                      </p:cBhvr>
                                    </p:animEffect>
                                  </p:childTnLst>
                                </p:cTn>
                              </p:par>
                              <p:par>
                                <p:cTn id="8" presetID="10" presetClass="entr" presetSubtype="0" fill="hold"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750"/>
                                        <p:tgtEl>
                                          <p:spTgt spid="2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文本框 33"/>
          <p:cNvSpPr txBox="1">
            <a:spLocks noChangeArrowheads="1"/>
          </p:cNvSpPr>
          <p:nvPr/>
        </p:nvSpPr>
        <p:spPr bwMode="auto">
          <a:xfrm>
            <a:off x="26988" y="5402263"/>
            <a:ext cx="1025525" cy="831850"/>
          </a:xfrm>
          <a:prstGeom prst="rect">
            <a:avLst/>
          </a:prstGeom>
          <a:noFill/>
          <a:ln w="9525">
            <a:noFill/>
            <a:miter lim="800000"/>
          </a:ln>
        </p:spPr>
        <p:txBody>
          <a:bodyPr>
            <a:spAutoFit/>
          </a:bodyPr>
          <a:lstStyle/>
          <a:p>
            <a:pPr>
              <a:defRPr/>
            </a:pPr>
            <a:r>
              <a:rPr lang="zh-CN" altLang="en-US" sz="2400">
                <a:ea typeface="方正小标宋简体" panose="02010601030101010101" pitchFamily="2" charset="-122"/>
              </a:rPr>
              <a:t>延时符</a:t>
            </a:r>
          </a:p>
        </p:txBody>
      </p:sp>
      <p:pic>
        <p:nvPicPr>
          <p:cNvPr id="5" name="Picture 2" descr="G:\2016我图\两会\ooopic_10194892_b0c64675b11c678cafbc\001.png"/>
          <p:cNvPicPr>
            <a:picLocks noChangeAspect="1" noChangeArrowheads="1"/>
          </p:cNvPicPr>
          <p:nvPr/>
        </p:nvPicPr>
        <p:blipFill>
          <a:blip r:embed="rId2" cstate="print"/>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p:spPr>
      </p:pic>
      <p:sp>
        <p:nvSpPr>
          <p:cNvPr id="6" name="矩形 5"/>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tx1"/>
              </a:solidFill>
              <a:ea typeface="方正小标宋简体" panose="02010601030101010101" pitchFamily="2" charset="-122"/>
            </a:endParaRPr>
          </a:p>
        </p:txBody>
      </p:sp>
      <p:cxnSp>
        <p:nvCxnSpPr>
          <p:cNvPr id="7" name="直接连接符 6"/>
          <p:cNvCxnSpPr/>
          <p:nvPr/>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727950" y="203200"/>
            <a:ext cx="1158875" cy="430213"/>
          </a:xfrm>
          <a:prstGeom prst="rect">
            <a:avLst/>
          </a:prstGeom>
          <a:noFill/>
          <a:effectLst>
            <a:outerShdw blurRad="50800" dist="38100" dir="5400000" algn="t" rotWithShape="0">
              <a:prstClr val="black">
                <a:alpha val="40000"/>
              </a:prstClr>
            </a:outerShdw>
          </a:effectLst>
        </p:spPr>
        <p:txBody>
          <a:bodyPr wrap="none">
            <a:spAutoFit/>
          </a:bodyPr>
          <a:lstStyle/>
          <a:p>
            <a:pPr fontAlgn="auto">
              <a:defRPr/>
            </a:pPr>
            <a:r>
              <a:rPr lang="zh-CN" altLang="en-US" sz="2200" spc="-300" noProof="1">
                <a:latin typeface="华文行楷" panose="02010800040101010101" pitchFamily="2" charset="-122"/>
                <a:ea typeface="华文行楷" panose="02010800040101010101" pitchFamily="2" charset="-122"/>
              </a:rPr>
              <a:t>学习解读</a:t>
            </a:r>
          </a:p>
        </p:txBody>
      </p:sp>
      <p:grpSp>
        <p:nvGrpSpPr>
          <p:cNvPr id="9" name="组合 16"/>
          <p:cNvGrpSpPr>
            <a:grpSpLocks/>
          </p:cNvGrpSpPr>
          <p:nvPr userDrawn="1"/>
        </p:nvGrpSpPr>
        <p:grpSpPr bwMode="auto">
          <a:xfrm>
            <a:off x="6910388" y="647700"/>
            <a:ext cx="1630362" cy="461963"/>
            <a:chOff x="7202983" y="649515"/>
            <a:chExt cx="1631152" cy="462641"/>
          </a:xfrm>
        </p:grpSpPr>
        <p:sp>
          <p:nvSpPr>
            <p:cNvPr id="10" name="矩形 9"/>
            <p:cNvSpPr/>
            <p:nvPr/>
          </p:nvSpPr>
          <p:spPr>
            <a:xfrm>
              <a:off x="7202983"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1" name="直接连接符 10"/>
            <p:cNvCxnSpPr/>
            <p:nvPr/>
          </p:nvCxnSpPr>
          <p:spPr>
            <a:xfrm>
              <a:off x="7202983"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202799"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4"/>
            <p:cNvSpPr txBox="1">
              <a:spLocks noChangeArrowheads="1"/>
            </p:cNvSpPr>
            <p:nvPr/>
          </p:nvSpPr>
          <p:spPr bwMode="auto">
            <a:xfrm>
              <a:off x="7212513" y="651105"/>
              <a:ext cx="351007" cy="461051"/>
            </a:xfrm>
            <a:prstGeom prst="rect">
              <a:avLst/>
            </a:prstGeom>
            <a:noFill/>
            <a:ln w="9525">
              <a:noFill/>
              <a:miter lim="800000"/>
            </a:ln>
          </p:spPr>
          <p:txBody>
            <a:bodyPr>
              <a:spAutoFit/>
            </a:bodyPr>
            <a:lstStyle/>
            <a:p>
              <a:pPr algn="ctr">
                <a:defRPr/>
              </a:pPr>
              <a:r>
                <a:rPr lang="zh-CN" altLang="en-US" sz="2400" b="1">
                  <a:solidFill>
                    <a:schemeClr val="accent1"/>
                  </a:solidFill>
                  <a:latin typeface="方正小标宋简体" panose="02010601030101010101" pitchFamily="2" charset="-122"/>
                  <a:ea typeface="方正小标宋简体" panose="02010601030101010101" pitchFamily="2" charset="-122"/>
                </a:rPr>
                <a:t>两</a:t>
              </a:r>
            </a:p>
          </p:txBody>
        </p:sp>
        <p:sp>
          <p:nvSpPr>
            <p:cNvPr id="14" name="矩形 13"/>
            <p:cNvSpPr/>
            <p:nvPr/>
          </p:nvSpPr>
          <p:spPr>
            <a:xfrm>
              <a:off x="7622286"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5" name="直接连接符 14"/>
            <p:cNvCxnSpPr/>
            <p:nvPr/>
          </p:nvCxnSpPr>
          <p:spPr>
            <a:xfrm>
              <a:off x="7622286"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7622102"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14"/>
            <p:cNvSpPr txBox="1">
              <a:spLocks noChangeArrowheads="1"/>
            </p:cNvSpPr>
            <p:nvPr/>
          </p:nvSpPr>
          <p:spPr bwMode="auto">
            <a:xfrm>
              <a:off x="7633403" y="651105"/>
              <a:ext cx="351008" cy="461051"/>
            </a:xfrm>
            <a:prstGeom prst="rect">
              <a:avLst/>
            </a:prstGeom>
            <a:noFill/>
            <a:ln w="9525">
              <a:noFill/>
              <a:miter lim="800000"/>
            </a:ln>
          </p:spPr>
          <p:txBody>
            <a:bodyPr>
              <a:spAutoFit/>
            </a:bodyPr>
            <a:lstStyle/>
            <a:p>
              <a:pPr algn="ctr">
                <a:defRPr/>
              </a:pPr>
              <a:r>
                <a:rPr lang="zh-CN" altLang="en-US" sz="2400" b="1">
                  <a:solidFill>
                    <a:schemeClr val="accent1"/>
                  </a:solidFill>
                  <a:latin typeface="方正小标宋简体" panose="02010601030101010101" pitchFamily="2" charset="-122"/>
                  <a:ea typeface="方正小标宋简体" panose="02010601030101010101" pitchFamily="2" charset="-122"/>
                </a:rPr>
                <a:t>学</a:t>
              </a:r>
            </a:p>
          </p:txBody>
        </p:sp>
        <p:sp>
          <p:nvSpPr>
            <p:cNvPr id="18" name="矩形 17"/>
            <p:cNvSpPr/>
            <p:nvPr/>
          </p:nvSpPr>
          <p:spPr>
            <a:xfrm>
              <a:off x="8043177"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9" name="直接连接符 18"/>
            <p:cNvCxnSpPr/>
            <p:nvPr/>
          </p:nvCxnSpPr>
          <p:spPr>
            <a:xfrm>
              <a:off x="8043177"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8042994"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14"/>
            <p:cNvSpPr txBox="1">
              <a:spLocks noChangeArrowheads="1"/>
            </p:cNvSpPr>
            <p:nvPr/>
          </p:nvSpPr>
          <p:spPr bwMode="auto">
            <a:xfrm>
              <a:off x="8052707" y="651105"/>
              <a:ext cx="351008" cy="461051"/>
            </a:xfrm>
            <a:prstGeom prst="rect">
              <a:avLst/>
            </a:prstGeom>
            <a:noFill/>
            <a:ln w="9525">
              <a:noFill/>
              <a:miter lim="800000"/>
            </a:ln>
          </p:spPr>
          <p:txBody>
            <a:bodyPr>
              <a:spAutoFit/>
            </a:bodyPr>
            <a:lstStyle/>
            <a:p>
              <a:pPr algn="ctr">
                <a:defRPr/>
              </a:pPr>
              <a:r>
                <a:rPr lang="zh-CN" altLang="en-US" sz="2400" b="1">
                  <a:solidFill>
                    <a:schemeClr val="accent1"/>
                  </a:solidFill>
                  <a:latin typeface="方正小标宋简体" panose="02010601030101010101" pitchFamily="2" charset="-122"/>
                  <a:ea typeface="方正小标宋简体" panose="02010601030101010101" pitchFamily="2" charset="-122"/>
                </a:rPr>
                <a:t>一</a:t>
              </a:r>
            </a:p>
          </p:txBody>
        </p:sp>
        <p:sp>
          <p:nvSpPr>
            <p:cNvPr id="22" name="矩形 21"/>
            <p:cNvSpPr/>
            <p:nvPr/>
          </p:nvSpPr>
          <p:spPr>
            <a:xfrm>
              <a:off x="8462480"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3" name="直接连接符 22"/>
            <p:cNvCxnSpPr/>
            <p:nvPr/>
          </p:nvCxnSpPr>
          <p:spPr>
            <a:xfrm>
              <a:off x="8462480"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8462297"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14"/>
            <p:cNvSpPr txBox="1">
              <a:spLocks noChangeArrowheads="1"/>
            </p:cNvSpPr>
            <p:nvPr/>
          </p:nvSpPr>
          <p:spPr bwMode="auto">
            <a:xfrm>
              <a:off x="8473598" y="651105"/>
              <a:ext cx="351007" cy="461051"/>
            </a:xfrm>
            <a:prstGeom prst="rect">
              <a:avLst/>
            </a:prstGeom>
            <a:noFill/>
            <a:ln w="9525">
              <a:noFill/>
              <a:miter lim="800000"/>
            </a:ln>
          </p:spPr>
          <p:txBody>
            <a:bodyPr>
              <a:spAutoFit/>
            </a:bodyPr>
            <a:lstStyle/>
            <a:p>
              <a:pPr algn="ctr">
                <a:defRPr/>
              </a:pPr>
              <a:r>
                <a:rPr lang="zh-CN" altLang="en-US" sz="2400" b="1">
                  <a:solidFill>
                    <a:schemeClr val="accent1"/>
                  </a:solidFill>
                  <a:latin typeface="方正小标宋简体" panose="02010601030101010101" pitchFamily="2" charset="-122"/>
                  <a:ea typeface="方正小标宋简体" panose="02010601030101010101" pitchFamily="2" charset="-122"/>
                </a:rPr>
                <a:t>做</a:t>
              </a:r>
            </a:p>
          </p:txBody>
        </p:sp>
      </p:grpSp>
      <p:grpSp>
        <p:nvGrpSpPr>
          <p:cNvPr id="26" name="组合 25"/>
          <p:cNvGrpSpPr>
            <a:grpSpLocks noChangeAspect="1"/>
          </p:cNvGrpSpPr>
          <p:nvPr/>
        </p:nvGrpSpPr>
        <p:grpSpPr>
          <a:xfrm>
            <a:off x="5645242" y="406091"/>
            <a:ext cx="1166570" cy="612000"/>
            <a:chOff x="738728" y="411510"/>
            <a:chExt cx="1928152" cy="1011538"/>
          </a:xfrm>
          <a:effectLst>
            <a:outerShdw blurRad="50800" dist="38100" dir="5400000" algn="t" rotWithShape="0">
              <a:prstClr val="black">
                <a:alpha val="40000"/>
              </a:prstClr>
            </a:outerShdw>
          </a:effectLst>
        </p:grpSpPr>
        <p:pic>
          <p:nvPicPr>
            <p:cNvPr id="27" name="Picture 2" descr="C:\Users\xb\Desktop\素材--党建\PNG--党（国）徽旗\党旗红旗\16sucai_201507091736.png"/>
            <p:cNvPicPr>
              <a:picLocks noChangeAspect="1" noChangeArrowheads="1"/>
            </p:cNvPicPr>
            <p:nvPr/>
          </p:nvPicPr>
          <p:blipFill>
            <a:blip r:embed="rId3" cstate="email"/>
            <a:srcRect/>
            <a:stretch>
              <a:fillRect/>
            </a:stretch>
          </p:blipFill>
          <p:spPr bwMode="auto">
            <a:xfrm>
              <a:off x="866600" y="478700"/>
              <a:ext cx="1800280" cy="944348"/>
            </a:xfrm>
            <a:prstGeom prst="rect">
              <a:avLst/>
            </a:prstGeom>
            <a:noFill/>
          </p:spPr>
        </p:pic>
        <p:pic>
          <p:nvPicPr>
            <p:cNvPr id="28" name="Picture 3" descr="C:\Users\xb\Desktop\53bf653e36a06.png"/>
            <p:cNvPicPr>
              <a:picLocks noChangeAspect="1" noChangeArrowheads="1"/>
            </p:cNvPicPr>
            <p:nvPr/>
          </p:nvPicPr>
          <p:blipFill>
            <a:blip r:embed="rId4" cstate="email"/>
            <a:srcRect/>
            <a:stretch>
              <a:fillRect/>
            </a:stretch>
          </p:blipFill>
          <p:spPr bwMode="auto">
            <a:xfrm>
              <a:off x="738728" y="411510"/>
              <a:ext cx="880903" cy="781040"/>
            </a:xfrm>
            <a:prstGeom prst="rect">
              <a:avLst/>
            </a:prstGeom>
            <a:noFill/>
          </p:spPr>
        </p:pic>
      </p:grpSp>
      <p:sp>
        <p:nvSpPr>
          <p:cNvPr id="3" name="文本占位符 2"/>
          <p:cNvSpPr>
            <a:spLocks noGrp="1"/>
          </p:cNvSpPr>
          <p:nvPr>
            <p:ph type="body" sz="quarter" idx="10"/>
          </p:nvPr>
        </p:nvSpPr>
        <p:spPr>
          <a:xfrm>
            <a:off x="539552" y="247482"/>
            <a:ext cx="3600450" cy="431800"/>
          </a:xfrm>
        </p:spPr>
        <p:txBody>
          <a:bodyPr>
            <a:normAutofit/>
          </a:bodyPr>
          <a:lstStyle>
            <a:lvl1pPr marL="0" indent="0">
              <a:buNone/>
              <a:defRPr sz="2000" b="1"/>
            </a:lvl1pPr>
          </a:lstStyle>
          <a:p>
            <a:pPr lvl="0"/>
            <a:r>
              <a:rPr lang="zh-CN" altLang="en-US" noProof="1"/>
              <a:t>单击此处编辑母版文本样式</a:t>
            </a:r>
          </a:p>
        </p:txBody>
      </p:sp>
      <p:sp>
        <p:nvSpPr>
          <p:cNvPr id="29" name="日期占位符 1"/>
          <p:cNvSpPr>
            <a:spLocks noGrp="1"/>
          </p:cNvSpPr>
          <p:nvPr>
            <p:ph type="dt" sz="half" idx="11"/>
          </p:nvPr>
        </p:nvSpPr>
        <p:spPr/>
        <p:txBody>
          <a:bodyPr/>
          <a:lstStyle>
            <a:lvl1pPr>
              <a:defRPr/>
            </a:lvl1pPr>
          </a:lstStyle>
          <a:p>
            <a:pPr>
              <a:defRPr/>
            </a:pPr>
            <a:endParaRPr lang="zh-CN" altLang="en-US"/>
          </a:p>
        </p:txBody>
      </p:sp>
      <p:sp>
        <p:nvSpPr>
          <p:cNvPr id="30" name="页脚占位符 3"/>
          <p:cNvSpPr>
            <a:spLocks noGrp="1"/>
          </p:cNvSpPr>
          <p:nvPr>
            <p:ph type="ftr" sz="quarter" idx="12"/>
          </p:nvPr>
        </p:nvSpPr>
        <p:spPr/>
        <p:txBody>
          <a:bodyPr/>
          <a:lstStyle>
            <a:lvl1pPr>
              <a:defRPr/>
            </a:lvl1pPr>
          </a:lstStyle>
          <a:p>
            <a:pPr>
              <a:defRPr/>
            </a:pPr>
            <a:endParaRPr lang="zh-CN" altLang="en-US"/>
          </a:p>
        </p:txBody>
      </p:sp>
      <p:sp>
        <p:nvSpPr>
          <p:cNvPr id="31" name="灯片编号占位符 4"/>
          <p:cNvSpPr>
            <a:spLocks noGrp="1"/>
          </p:cNvSpPr>
          <p:nvPr>
            <p:ph type="sldNum" sz="quarter" idx="13"/>
          </p:nvPr>
        </p:nvSpPr>
        <p:spPr/>
        <p:txBody>
          <a:bodyPr/>
          <a:lstStyle>
            <a:lvl1pPr>
              <a:defRPr/>
            </a:lvl1pPr>
          </a:lstStyle>
          <a:p>
            <a:pPr>
              <a:defRPr/>
            </a:pPr>
            <a:fld id="{4BD56125-ABB8-4901-9C83-D24593F21826}" type="slidenum">
              <a:rPr lang="zh-CN" altLang="en-US"/>
              <a:pPr>
                <a:defRPr/>
              </a:pPr>
              <a:t>‹#›</a:t>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Picture 2" descr="G:\2016我图\两会\ooopic_10194892_b0c64675b11c678cafbc\001.png"/>
          <p:cNvPicPr>
            <a:picLocks noChangeAspect="1" noChangeArrowheads="1"/>
          </p:cNvPicPr>
          <p:nvPr/>
        </p:nvPicPr>
        <p:blipFill>
          <a:blip r:embed="rId2" cstate="print"/>
          <a:srcRect/>
          <a:stretch>
            <a:fillRect/>
          </a:stretch>
        </p:blipFill>
        <p:spPr bwMode="auto">
          <a:xfrm>
            <a:off x="0" y="4084638"/>
            <a:ext cx="9144000" cy="1027112"/>
          </a:xfrm>
          <a:prstGeom prst="rect">
            <a:avLst/>
          </a:prstGeom>
          <a:noFill/>
          <a:effectLst>
            <a:outerShdw blurRad="50800" dist="38100" dir="16200000" rotWithShape="0">
              <a:prstClr val="black">
                <a:alpha val="40000"/>
              </a:prstClr>
            </a:outerShdw>
          </a:effectLst>
        </p:spPr>
      </p:pic>
      <p:sp>
        <p:nvSpPr>
          <p:cNvPr id="3" name="矩形 2"/>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4" name="日期占位符 1"/>
          <p:cNvSpPr>
            <a:spLocks noGrp="1"/>
          </p:cNvSpPr>
          <p:nvPr>
            <p:ph type="dt" sz="half" idx="10"/>
          </p:nvPr>
        </p:nvSpPr>
        <p:spPr/>
        <p:txBody>
          <a:bodyPr/>
          <a:lstStyle>
            <a:lvl1pPr>
              <a:defRPr/>
            </a:lvl1pPr>
          </a:lstStyle>
          <a:p>
            <a:pPr>
              <a:defRPr/>
            </a:pPr>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pPr>
              <a:defRPr/>
            </a:pPr>
            <a:fld id="{2BF32246-8F0A-49C8-8935-C510B1F66EDB}" type="slidenum">
              <a:rPr lang="zh-CN" altLang="en-US"/>
              <a:pPr>
                <a:defRPr/>
              </a:pPr>
              <a:t>‹#›</a:t>
            </a:fld>
            <a:endParaRPr lang="zh-CN" altLang="en-US"/>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223FEAA-6C1D-4510-A3F4-9BDB72DE779A}" type="slidenum">
              <a:rPr lang="zh-CN" altLang="en-US"/>
              <a:pPr>
                <a:defRPr/>
              </a:pPr>
              <a:t>‹#›</a:t>
            </a:fld>
            <a:endParaRPr lang="zh-CN" altLang="en-US"/>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3" name="矩形 2"/>
          <p:cNvSpPr/>
          <p:nvPr/>
        </p:nvSpPr>
        <p:spPr>
          <a:xfrm>
            <a:off x="0" y="0"/>
            <a:ext cx="9144000" cy="5143500"/>
          </a:xfrm>
          <a:prstGeom prst="rect">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4" name="日期占位符 1"/>
          <p:cNvSpPr>
            <a:spLocks noGrp="1"/>
          </p:cNvSpPr>
          <p:nvPr>
            <p:ph type="dt" sz="half" idx="10"/>
          </p:nvPr>
        </p:nvSpPr>
        <p:spPr/>
        <p:txBody>
          <a:bodyPr/>
          <a:lstStyle>
            <a:lvl1pPr>
              <a:defRPr/>
            </a:lvl1pPr>
          </a:lstStyle>
          <a:p>
            <a:pPr>
              <a:defRPr/>
            </a:pPr>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373A567D-C14A-4B56-9891-DFD8539AD88C}" type="slidenum">
              <a:rPr lang="zh-CN" altLang="en-US"/>
              <a:pPr>
                <a:defRPr/>
              </a:pPr>
              <a:t>‹#›</a:t>
            </a:fld>
            <a:endParaRPr lang="zh-CN" altLang="en-US"/>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5" name="矩形 4"/>
          <p:cNvSpPr/>
          <p:nvPr/>
        </p:nvSpPr>
        <p:spPr>
          <a:xfrm>
            <a:off x="0" y="0"/>
            <a:ext cx="9144000" cy="5143500"/>
          </a:xfrm>
          <a:prstGeom prst="rect">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6" name="矩形 5"/>
          <p:cNvSpPr/>
          <p:nvPr/>
        </p:nvSpPr>
        <p:spPr>
          <a:xfrm>
            <a:off x="0" y="1851025"/>
            <a:ext cx="9144000" cy="2233613"/>
          </a:xfrm>
          <a:prstGeom prst="rect">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sp>
        <p:nvSpPr>
          <p:cNvPr id="7" name="TextBox 19"/>
          <p:cNvSpPr txBox="1"/>
          <p:nvPr/>
        </p:nvSpPr>
        <p:spPr>
          <a:xfrm>
            <a:off x="1163638" y="1196975"/>
            <a:ext cx="2898775" cy="363538"/>
          </a:xfrm>
          <a:prstGeom prst="rect">
            <a:avLst/>
          </a:prstGeom>
          <a:noFill/>
          <a:effectLst/>
        </p:spPr>
        <p:txBody>
          <a:bodyPr wrap="none">
            <a:spAutoFit/>
          </a:bodyPr>
          <a:lstStyle/>
          <a:p>
            <a:pPr fontAlgn="auto">
              <a:lnSpc>
                <a:spcPct val="120000"/>
              </a:lnSpc>
              <a:defRPr/>
            </a:pPr>
            <a:r>
              <a:rPr lang="en-US" altLang="zh-CN"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rPr>
              <a:t>Communist Party of China</a:t>
            </a:r>
            <a:endParaRPr lang="zh-CN" altLang="en-US"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endParaRPr>
          </a:p>
        </p:txBody>
      </p:sp>
      <p:sp>
        <p:nvSpPr>
          <p:cNvPr id="8" name="TextBox 20"/>
          <p:cNvSpPr txBox="1"/>
          <p:nvPr/>
        </p:nvSpPr>
        <p:spPr>
          <a:xfrm>
            <a:off x="827088" y="638175"/>
            <a:ext cx="3176587" cy="633413"/>
          </a:xfrm>
          <a:prstGeom prst="rect">
            <a:avLst/>
          </a:prstGeom>
          <a:noFill/>
          <a:effectLst>
            <a:outerShdw blurRad="50800" dist="38100" dir="2700000" algn="tl" rotWithShape="0">
              <a:prstClr val="black">
                <a:alpha val="40000"/>
              </a:prstClr>
            </a:outerShdw>
          </a:effectLst>
        </p:spPr>
        <p:txBody>
          <a:bodyPr>
            <a:spAutoFit/>
          </a:bodyPr>
          <a:lstStyle/>
          <a:p>
            <a:pPr algn="r" fontAlgn="auto">
              <a:lnSpc>
                <a:spcPct val="120000"/>
              </a:lnSpc>
              <a:defRPr/>
            </a:pPr>
            <a:r>
              <a:rPr lang="zh-CN" altLang="en-US"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rPr>
              <a:t>中国共产党</a:t>
            </a:r>
            <a:endParaRPr lang="en-US" altLang="zh-CN"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endParaRPr>
          </a:p>
        </p:txBody>
      </p:sp>
      <p:pic>
        <p:nvPicPr>
          <p:cNvPr id="9" name="Picture 3" descr="C:\Users\xb\Desktop\53bf653e36a06.png"/>
          <p:cNvPicPr>
            <a:picLocks noChangeAspect="1" noChangeArrowheads="1"/>
          </p:cNvPicPr>
          <p:nvPr userDrawn="1"/>
        </p:nvPicPr>
        <p:blipFill>
          <a:blip r:embed="rId2" cstate="print"/>
          <a:srcRect/>
          <a:stretch>
            <a:fillRect/>
          </a:stretch>
        </p:blipFill>
        <p:spPr bwMode="auto">
          <a:xfrm>
            <a:off x="611188" y="319088"/>
            <a:ext cx="1074737" cy="952500"/>
          </a:xfrm>
          <a:prstGeom prst="rect">
            <a:avLst/>
          </a:prstGeom>
          <a:noFill/>
          <a:ln w="9525">
            <a:noFill/>
            <a:miter lim="800000"/>
            <a:headEnd/>
            <a:tailEnd/>
          </a:ln>
        </p:spPr>
      </p:pic>
      <p:grpSp>
        <p:nvGrpSpPr>
          <p:cNvPr id="10" name="组合 28"/>
          <p:cNvGrpSpPr>
            <a:grpSpLocks/>
          </p:cNvGrpSpPr>
          <p:nvPr userDrawn="1"/>
        </p:nvGrpSpPr>
        <p:grpSpPr bwMode="auto">
          <a:xfrm>
            <a:off x="6778625" y="3036888"/>
            <a:ext cx="2519363" cy="2322512"/>
            <a:chOff x="7380312" y="3661726"/>
            <a:chExt cx="1799578" cy="1657956"/>
          </a:xfrm>
        </p:grpSpPr>
        <p:pic>
          <p:nvPicPr>
            <p:cNvPr id="11" name="Picture 3" descr="G:\2016我图\两会\ooopic_10194892_b0c64675b11c678cafbc\002.png"/>
            <p:cNvPicPr>
              <a:picLocks noChangeAspect="1" noChangeArrowheads="1"/>
            </p:cNvPicPr>
            <p:nvPr userDrawn="1"/>
          </p:nvPicPr>
          <p:blipFill>
            <a:blip r:embed="rId3" cstate="print"/>
            <a:srcRect/>
            <a:stretch>
              <a:fillRect/>
            </a:stretch>
          </p:blipFill>
          <p:spPr bwMode="auto">
            <a:xfrm flipH="1">
              <a:off x="7380312" y="4623062"/>
              <a:ext cx="1209630" cy="621876"/>
            </a:xfrm>
            <a:prstGeom prst="rect">
              <a:avLst/>
            </a:prstGeom>
            <a:noFill/>
            <a:ln w="9525">
              <a:noFill/>
              <a:miter lim="800000"/>
              <a:headEnd/>
              <a:tailEnd/>
            </a:ln>
          </p:spPr>
        </p:pic>
        <p:pic>
          <p:nvPicPr>
            <p:cNvPr id="12" name="图片 11"/>
            <p:cNvPicPr>
              <a:picLocks noChangeAspect="1"/>
            </p:cNvPicPr>
            <p:nvPr/>
          </p:nvPicPr>
          <p:blipFill>
            <a:blip r:embed="rId4" cstate="print"/>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grpSp>
        <p:nvGrpSpPr>
          <p:cNvPr id="13" name="组合 12"/>
          <p:cNvGrpSpPr>
            <a:grpSpLocks/>
          </p:cNvGrpSpPr>
          <p:nvPr/>
        </p:nvGrpSpPr>
        <p:grpSpPr bwMode="auto">
          <a:xfrm>
            <a:off x="4062413" y="554038"/>
            <a:ext cx="1146175" cy="996950"/>
            <a:chOff x="5855695" y="1942653"/>
            <a:chExt cx="1146539" cy="996513"/>
          </a:xfrm>
        </p:grpSpPr>
        <p:grpSp>
          <p:nvGrpSpPr>
            <p:cNvPr id="14" name="组合 13"/>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6" name="矩形 15"/>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17" name="直接连接符 16"/>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18" name="直接连接符 17"/>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15"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章</a:t>
              </a:r>
            </a:p>
          </p:txBody>
        </p:sp>
      </p:grpSp>
      <p:grpSp>
        <p:nvGrpSpPr>
          <p:cNvPr id="19" name="组合 18"/>
          <p:cNvGrpSpPr>
            <a:grpSpLocks/>
          </p:cNvGrpSpPr>
          <p:nvPr/>
        </p:nvGrpSpPr>
        <p:grpSpPr bwMode="auto">
          <a:xfrm>
            <a:off x="5122863" y="563563"/>
            <a:ext cx="1146175" cy="936625"/>
            <a:chOff x="5855695" y="1942653"/>
            <a:chExt cx="1146539" cy="937236"/>
          </a:xfrm>
        </p:grpSpPr>
        <p:grpSp>
          <p:nvGrpSpPr>
            <p:cNvPr id="20" name="组合 19"/>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22" name="矩形 21"/>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23" name="直接连接符 22"/>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26" name="直接连接符 25"/>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21"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程</a:t>
              </a:r>
            </a:p>
          </p:txBody>
        </p:sp>
      </p:grpSp>
      <p:sp>
        <p:nvSpPr>
          <p:cNvPr id="24" name="文本占位符 23"/>
          <p:cNvSpPr>
            <a:spLocks noGrp="1"/>
          </p:cNvSpPr>
          <p:nvPr>
            <p:ph type="body" sz="quarter" idx="10"/>
          </p:nvPr>
        </p:nvSpPr>
        <p:spPr>
          <a:xfrm>
            <a:off x="1835647" y="2571750"/>
            <a:ext cx="2592388" cy="1008063"/>
          </a:xfrm>
        </p:spPr>
        <p:txBody>
          <a:bodyPr>
            <a:normAutofit/>
          </a:bodyPr>
          <a:lstStyle>
            <a:lvl1pPr marL="0" indent="0" algn="ctr">
              <a:buNone/>
              <a:defRPr sz="5400" b="1">
                <a:solidFill>
                  <a:schemeClr val="accent1"/>
                </a:solidFill>
              </a:defRPr>
            </a:lvl1pPr>
          </a:lstStyle>
          <a:p>
            <a:pPr lvl="0"/>
            <a:r>
              <a:rPr lang="zh-CN" altLang="en-US" noProof="1"/>
              <a:t>单击此处编辑母版文本样式</a:t>
            </a:r>
          </a:p>
        </p:txBody>
      </p:sp>
      <p:sp>
        <p:nvSpPr>
          <p:cNvPr id="25" name="文本占位符 23"/>
          <p:cNvSpPr>
            <a:spLocks noGrp="1"/>
          </p:cNvSpPr>
          <p:nvPr>
            <p:ph type="body" sz="quarter" idx="11"/>
          </p:nvPr>
        </p:nvSpPr>
        <p:spPr>
          <a:xfrm>
            <a:off x="4853233" y="2571750"/>
            <a:ext cx="4903343" cy="1008063"/>
          </a:xfrm>
        </p:spPr>
        <p:txBody>
          <a:bodyPr>
            <a:normAutofit/>
          </a:bodyPr>
          <a:lstStyle>
            <a:lvl1pPr marL="0" indent="0" algn="l">
              <a:buNone/>
              <a:defRPr sz="5400" b="1">
                <a:solidFill>
                  <a:schemeClr val="accent1"/>
                </a:solidFill>
              </a:defRPr>
            </a:lvl1pPr>
          </a:lstStyle>
          <a:p>
            <a:pPr lvl="0"/>
            <a:r>
              <a:rPr lang="zh-CN" altLang="en-US" noProof="1"/>
              <a:t>单击此处编辑母版文本样式</a:t>
            </a:r>
          </a:p>
        </p:txBody>
      </p:sp>
      <p:sp>
        <p:nvSpPr>
          <p:cNvPr id="27" name="日期占位符 1"/>
          <p:cNvSpPr>
            <a:spLocks noGrp="1"/>
          </p:cNvSpPr>
          <p:nvPr>
            <p:ph type="dt" sz="half" idx="12"/>
          </p:nvPr>
        </p:nvSpPr>
        <p:spPr/>
        <p:txBody>
          <a:bodyPr/>
          <a:lstStyle>
            <a:lvl1pPr>
              <a:defRPr/>
            </a:lvl1pPr>
          </a:lstStyle>
          <a:p>
            <a:pPr>
              <a:defRPr/>
            </a:pPr>
            <a:endParaRPr lang="zh-CN" altLang="en-US"/>
          </a:p>
        </p:txBody>
      </p:sp>
      <p:sp>
        <p:nvSpPr>
          <p:cNvPr id="28" name="页脚占位符 4"/>
          <p:cNvSpPr>
            <a:spLocks noGrp="1"/>
          </p:cNvSpPr>
          <p:nvPr>
            <p:ph type="ftr" sz="quarter" idx="13"/>
          </p:nvPr>
        </p:nvSpPr>
        <p:spPr/>
        <p:txBody>
          <a:bodyPr/>
          <a:lstStyle>
            <a:lvl1pPr>
              <a:defRPr/>
            </a:lvl1pPr>
          </a:lstStyle>
          <a:p>
            <a:pPr>
              <a:defRPr/>
            </a:pPr>
            <a:endParaRPr lang="zh-CN" altLang="en-US"/>
          </a:p>
        </p:txBody>
      </p:sp>
      <p:sp>
        <p:nvSpPr>
          <p:cNvPr id="29" name="灯片编号占位符 5"/>
          <p:cNvSpPr>
            <a:spLocks noGrp="1"/>
          </p:cNvSpPr>
          <p:nvPr>
            <p:ph type="sldNum" sz="quarter" idx="14"/>
          </p:nvPr>
        </p:nvSpPr>
        <p:spPr/>
        <p:txBody>
          <a:bodyPr/>
          <a:lstStyle>
            <a:lvl1pPr>
              <a:defRPr/>
            </a:lvl1pPr>
          </a:lstStyle>
          <a:p>
            <a:pPr>
              <a:defRPr/>
            </a:pPr>
            <a:fld id="{3AF27C7C-CDA7-40AE-8741-BE0A81876F62}" type="slidenum">
              <a:rPr lang="zh-CN" altLang="en-US"/>
              <a:pPr>
                <a:defRPr/>
              </a:pPr>
              <a:t>‹#›</a:t>
            </a:fld>
            <a:endParaRPr lang="zh-CN" altLang="en-US"/>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3" name="Picture 2" descr="C:\Users\a\Desktop\1024xxxx.png"/>
          <p:cNvPicPr>
            <a:picLocks noChangeAspect="1" noChangeArrowheads="1"/>
          </p:cNvPicPr>
          <p:nvPr userDrawn="1"/>
        </p:nvPicPr>
        <p:blipFill>
          <a:blip r:embed="rId2" cstate="print"/>
          <a:srcRect/>
          <a:stretch>
            <a:fillRect/>
          </a:stretch>
        </p:blipFill>
        <p:spPr bwMode="auto">
          <a:xfrm>
            <a:off x="0" y="-7938"/>
            <a:ext cx="9144000" cy="5172076"/>
          </a:xfrm>
          <a:prstGeom prst="rect">
            <a:avLst/>
          </a:prstGeom>
          <a:noFill/>
          <a:ln w="9525">
            <a:noFill/>
            <a:miter lim="800000"/>
            <a:headEnd/>
            <a:tailEnd/>
          </a:ln>
        </p:spPr>
      </p:pic>
      <p:sp>
        <p:nvSpPr>
          <p:cNvPr id="4" name="矩形 3"/>
          <p:cNvSpPr/>
          <p:nvPr/>
        </p:nvSpPr>
        <p:spPr>
          <a:xfrm>
            <a:off x="0" y="0"/>
            <a:ext cx="9144000" cy="1079500"/>
          </a:xfrm>
          <a:prstGeom prst="rect">
            <a:avLst/>
          </a:prstGeom>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pic>
        <p:nvPicPr>
          <p:cNvPr id="5" name="Picture 3" descr="C:\Users\xb\Desktop\53bf653e36a06.png"/>
          <p:cNvPicPr>
            <a:picLocks noChangeAspect="1" noChangeArrowheads="1"/>
          </p:cNvPicPr>
          <p:nvPr userDrawn="1"/>
        </p:nvPicPr>
        <p:blipFill>
          <a:blip r:embed="rId3" cstate="print"/>
          <a:srcRect/>
          <a:stretch>
            <a:fillRect/>
          </a:stretch>
        </p:blipFill>
        <p:spPr bwMode="auto">
          <a:xfrm>
            <a:off x="6084888" y="260350"/>
            <a:ext cx="723900" cy="641350"/>
          </a:xfrm>
          <a:prstGeom prst="rect">
            <a:avLst/>
          </a:prstGeom>
          <a:noFill/>
          <a:ln w="9525">
            <a:noFill/>
            <a:miter lim="800000"/>
            <a:headEnd/>
            <a:tailEnd/>
          </a:ln>
        </p:spPr>
      </p:pic>
      <p:sp>
        <p:nvSpPr>
          <p:cNvPr id="6" name="矩形 5"/>
          <p:cNvSpPr/>
          <p:nvPr/>
        </p:nvSpPr>
        <p:spPr>
          <a:xfrm>
            <a:off x="0" y="4948238"/>
            <a:ext cx="9144000" cy="195262"/>
          </a:xfrm>
          <a:prstGeom prst="rect">
            <a:avLst/>
          </a:prstGeom>
          <a:solidFill>
            <a:schemeClr val="accent1"/>
          </a:solidFill>
          <a:ln w="19050">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sp>
        <p:nvSpPr>
          <p:cNvPr id="7" name="文本框 11"/>
          <p:cNvSpPr txBox="1">
            <a:spLocks noChangeArrowheads="1"/>
          </p:cNvSpPr>
          <p:nvPr/>
        </p:nvSpPr>
        <p:spPr bwMode="auto">
          <a:xfrm>
            <a:off x="6732588" y="341313"/>
            <a:ext cx="2352675" cy="461962"/>
          </a:xfrm>
          <a:prstGeom prst="rect">
            <a:avLst/>
          </a:prstGeom>
          <a:noFill/>
          <a:ln w="9525">
            <a:noFill/>
            <a:miter lim="800000"/>
          </a:ln>
        </p:spPr>
        <p:txBody>
          <a:bodyPr>
            <a:spAutoFit/>
          </a:bodyPr>
          <a:lstStyle/>
          <a:p>
            <a:pPr algn="ctr">
              <a:defRPr/>
            </a:pPr>
            <a:r>
              <a:rPr lang="zh-CN" altLang="en-US" b="1">
                <a:solidFill>
                  <a:srgbClr val="FFE599"/>
                </a:solidFill>
                <a:latin typeface="方正小标宋简体" panose="02010601030101010101" pitchFamily="2" charset="-122"/>
                <a:ea typeface="方正小标宋简体" panose="02010601030101010101" pitchFamily="2" charset="-122"/>
              </a:rPr>
              <a:t>学习和遵守 </a:t>
            </a:r>
            <a:r>
              <a:rPr lang="zh-CN" altLang="en-US" sz="2400" b="1">
                <a:solidFill>
                  <a:srgbClr val="FFE599"/>
                </a:solidFill>
                <a:latin typeface="方正小标宋简体" panose="02010601030101010101" pitchFamily="2" charset="-122"/>
                <a:ea typeface="方正小标宋简体" panose="02010601030101010101" pitchFamily="2" charset="-122"/>
              </a:rPr>
              <a:t>党章</a:t>
            </a:r>
          </a:p>
        </p:txBody>
      </p:sp>
      <p:sp>
        <p:nvSpPr>
          <p:cNvPr id="11" name="文本占位符 10"/>
          <p:cNvSpPr>
            <a:spLocks noGrp="1"/>
          </p:cNvSpPr>
          <p:nvPr>
            <p:ph type="body" sz="quarter" idx="10"/>
          </p:nvPr>
        </p:nvSpPr>
        <p:spPr>
          <a:xfrm>
            <a:off x="755576" y="292863"/>
            <a:ext cx="4577302" cy="576262"/>
          </a:xfrm>
        </p:spPr>
        <p:txBody>
          <a:bodyPr anchor="ctr">
            <a:noAutofit/>
          </a:bodyPr>
          <a:lstStyle>
            <a:lvl1pPr marL="0" indent="0">
              <a:buNone/>
              <a:defRPr sz="2400" b="1">
                <a:solidFill>
                  <a:schemeClr val="accent2">
                    <a:lumMod val="40000"/>
                    <a:lumOff val="60000"/>
                  </a:schemeClr>
                </a:solidFill>
              </a:defRPr>
            </a:lvl1pPr>
          </a:lstStyle>
          <a:p>
            <a:pPr lvl="0"/>
            <a:r>
              <a:rPr lang="zh-CN" altLang="en-US" noProof="1"/>
              <a:t>单击此处编辑母版文本样式</a:t>
            </a:r>
          </a:p>
        </p:txBody>
      </p:sp>
      <p:sp>
        <p:nvSpPr>
          <p:cNvPr id="8" name="日期占位符 1"/>
          <p:cNvSpPr>
            <a:spLocks noGrp="1"/>
          </p:cNvSpPr>
          <p:nvPr>
            <p:ph type="dt" sz="half" idx="11"/>
          </p:nvPr>
        </p:nvSpPr>
        <p:spPr/>
        <p:txBody>
          <a:bodyPr/>
          <a:lstStyle>
            <a:lvl1pPr>
              <a:defRPr/>
            </a:lvl1pPr>
          </a:lstStyle>
          <a:p>
            <a:pPr>
              <a:defRPr/>
            </a:pPr>
            <a:endParaRPr lang="zh-CN" altLang="en-US"/>
          </a:p>
        </p:txBody>
      </p:sp>
      <p:sp>
        <p:nvSpPr>
          <p:cNvPr id="9" name="页脚占位符 2"/>
          <p:cNvSpPr>
            <a:spLocks noGrp="1"/>
          </p:cNvSpPr>
          <p:nvPr>
            <p:ph type="ftr" sz="quarter" idx="12"/>
          </p:nvPr>
        </p:nvSpPr>
        <p:spPr/>
        <p:txBody>
          <a:bodyPr/>
          <a:lstStyle>
            <a:lvl1pPr>
              <a:defRPr/>
            </a:lvl1pPr>
          </a:lstStyle>
          <a:p>
            <a:pPr>
              <a:defRPr/>
            </a:pPr>
            <a:endParaRPr lang="zh-CN" altLang="en-US"/>
          </a:p>
        </p:txBody>
      </p:sp>
      <p:sp>
        <p:nvSpPr>
          <p:cNvPr id="10" name="灯片编号占位符 3"/>
          <p:cNvSpPr>
            <a:spLocks noGrp="1"/>
          </p:cNvSpPr>
          <p:nvPr>
            <p:ph type="sldNum" sz="quarter" idx="13"/>
          </p:nvPr>
        </p:nvSpPr>
        <p:spPr/>
        <p:txBody>
          <a:bodyPr/>
          <a:lstStyle>
            <a:lvl1pPr>
              <a:defRPr/>
            </a:lvl1pPr>
          </a:lstStyle>
          <a:p>
            <a:pPr>
              <a:defRPr/>
            </a:pPr>
            <a:fld id="{CCDA16BF-AFCC-456D-AC48-659CC6F0C8E7}" type="slidenum">
              <a:rPr lang="zh-CN" altLang="en-US"/>
              <a:pPr>
                <a:defRPr/>
              </a:pPr>
              <a:t>‹#›</a:t>
            </a:fld>
            <a:endParaRPr lang="zh-CN" altLang="en-US"/>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2" name="Picture 2" descr="C:\Users\a\Desktop\1024xxxx.png"/>
          <p:cNvPicPr>
            <a:picLocks noChangeAspect="1" noChangeArrowheads="1"/>
          </p:cNvPicPr>
          <p:nvPr userDrawn="1"/>
        </p:nvPicPr>
        <p:blipFill>
          <a:blip r:embed="rId2" cstate="print"/>
          <a:srcRect/>
          <a:stretch>
            <a:fillRect/>
          </a:stretch>
        </p:blipFill>
        <p:spPr bwMode="auto">
          <a:xfrm>
            <a:off x="0" y="-7938"/>
            <a:ext cx="9144000" cy="5172076"/>
          </a:xfrm>
          <a:prstGeom prst="rect">
            <a:avLst/>
          </a:prstGeom>
          <a:noFill/>
          <a:ln w="9525">
            <a:noFill/>
            <a:miter lim="800000"/>
            <a:headEnd/>
            <a:tailEnd/>
          </a:ln>
        </p:spPr>
      </p:pic>
      <p:sp>
        <p:nvSpPr>
          <p:cNvPr id="3" name="日期占位符 1"/>
          <p:cNvSpPr>
            <a:spLocks noGrp="1"/>
          </p:cNvSpPr>
          <p:nvPr>
            <p:ph type="dt" sz="half" idx="10"/>
          </p:nvPr>
        </p:nvSpPr>
        <p:spPr/>
        <p:txBody>
          <a:bodyPr/>
          <a:lstStyle>
            <a:lvl1pPr>
              <a:defRPr/>
            </a:lvl1pPr>
          </a:lstStyle>
          <a:p>
            <a:pPr>
              <a:defRPr/>
            </a:pPr>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3"/>
          <p:cNvSpPr>
            <a:spLocks noGrp="1"/>
          </p:cNvSpPr>
          <p:nvPr>
            <p:ph type="sldNum" sz="quarter" idx="12"/>
          </p:nvPr>
        </p:nvSpPr>
        <p:spPr/>
        <p:txBody>
          <a:bodyPr/>
          <a:lstStyle>
            <a:lvl1pPr>
              <a:defRPr/>
            </a:lvl1pPr>
          </a:lstStyle>
          <a:p>
            <a:pPr>
              <a:defRPr/>
            </a:pPr>
            <a:fld id="{63822A63-303A-4A20-A516-305BE3EBB4A0}" type="slidenum">
              <a:rPr lang="zh-CN" altLang="en-US"/>
              <a:pPr>
                <a:defRPr/>
              </a:pPr>
              <a:t>‹#›</a:t>
            </a:fld>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3" name="矩形 2"/>
          <p:cNvSpPr/>
          <p:nvPr/>
        </p:nvSpPr>
        <p:spPr>
          <a:xfrm>
            <a:off x="0" y="0"/>
            <a:ext cx="9144000" cy="5143500"/>
          </a:xfrm>
          <a:prstGeom prst="rect">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4" name="日期占位符 1"/>
          <p:cNvSpPr>
            <a:spLocks noGrp="1"/>
          </p:cNvSpPr>
          <p:nvPr>
            <p:ph type="dt" sz="half" idx="10"/>
          </p:nvPr>
        </p:nvSpPr>
        <p:spPr/>
        <p:txBody>
          <a:bodyPr/>
          <a:lstStyle>
            <a:lvl1pPr>
              <a:defRPr/>
            </a:lvl1pPr>
          </a:lstStyle>
          <a:p>
            <a:pPr>
              <a:defRPr/>
            </a:pPr>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83527CD2-DDE7-44B4-92B7-94D50D4364FC}" type="slidenum">
              <a:rPr lang="zh-CN" altLang="en-US"/>
              <a:pPr>
                <a:defRPr/>
              </a:pPr>
              <a:t>‹#›</a:t>
            </a:fld>
            <a:endParaRPr lang="zh-CN" altLang="en-US"/>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4" name="Picture 2" descr="C:\Users\a\Desktop\1024xxxx.png"/>
          <p:cNvPicPr>
            <a:picLocks noChangeAspect="1" noChangeArrowheads="1"/>
          </p:cNvPicPr>
          <p:nvPr userDrawn="1"/>
        </p:nvPicPr>
        <p:blipFill>
          <a:blip r:embed="rId2" cstate="print"/>
          <a:srcRect/>
          <a:stretch>
            <a:fillRect/>
          </a:stretch>
        </p:blipFill>
        <p:spPr bwMode="auto">
          <a:xfrm>
            <a:off x="0" y="-7938"/>
            <a:ext cx="9144000" cy="5172076"/>
          </a:xfrm>
          <a:prstGeom prst="rect">
            <a:avLst/>
          </a:prstGeom>
          <a:noFill/>
          <a:ln w="9525">
            <a:noFill/>
            <a:miter lim="800000"/>
            <a:headEnd/>
            <a:tailEnd/>
          </a:ln>
        </p:spPr>
      </p:pic>
      <p:sp>
        <p:nvSpPr>
          <p:cNvPr id="5" name="矩形 4"/>
          <p:cNvSpPr/>
          <p:nvPr/>
        </p:nvSpPr>
        <p:spPr>
          <a:xfrm>
            <a:off x="0" y="0"/>
            <a:ext cx="3878263" cy="51435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sp>
        <p:nvSpPr>
          <p:cNvPr id="6" name="TextBox 19"/>
          <p:cNvSpPr txBox="1"/>
          <p:nvPr/>
        </p:nvSpPr>
        <p:spPr>
          <a:xfrm>
            <a:off x="827088" y="1492250"/>
            <a:ext cx="2898775" cy="361950"/>
          </a:xfrm>
          <a:prstGeom prst="rect">
            <a:avLst/>
          </a:prstGeom>
          <a:noFill/>
          <a:effectLst/>
        </p:spPr>
        <p:txBody>
          <a:bodyPr wrap="none">
            <a:spAutoFit/>
          </a:bodyPr>
          <a:lstStyle/>
          <a:p>
            <a:pPr fontAlgn="auto">
              <a:lnSpc>
                <a:spcPct val="120000"/>
              </a:lnSpc>
              <a:defRPr/>
            </a:pPr>
            <a:r>
              <a:rPr lang="en-US" altLang="zh-CN"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rPr>
              <a:t>Communist Party of China</a:t>
            </a:r>
            <a:endParaRPr lang="zh-CN" altLang="en-US"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endParaRPr>
          </a:p>
        </p:txBody>
      </p:sp>
      <p:sp>
        <p:nvSpPr>
          <p:cNvPr id="7" name="TextBox 20"/>
          <p:cNvSpPr txBox="1"/>
          <p:nvPr/>
        </p:nvSpPr>
        <p:spPr>
          <a:xfrm>
            <a:off x="492125" y="931863"/>
            <a:ext cx="3175000" cy="633412"/>
          </a:xfrm>
          <a:prstGeom prst="rect">
            <a:avLst/>
          </a:prstGeom>
          <a:noFill/>
          <a:effectLst>
            <a:outerShdw blurRad="50800" dist="38100" dir="2700000" algn="tl" rotWithShape="0">
              <a:prstClr val="black">
                <a:alpha val="40000"/>
              </a:prstClr>
            </a:outerShdw>
          </a:effectLst>
        </p:spPr>
        <p:txBody>
          <a:bodyPr>
            <a:spAutoFit/>
          </a:bodyPr>
          <a:lstStyle/>
          <a:p>
            <a:pPr algn="r" fontAlgn="auto">
              <a:lnSpc>
                <a:spcPct val="120000"/>
              </a:lnSpc>
              <a:defRPr/>
            </a:pPr>
            <a:r>
              <a:rPr lang="zh-CN" altLang="en-US"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rPr>
              <a:t>中国共产党</a:t>
            </a:r>
            <a:endParaRPr lang="en-US" altLang="zh-CN"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endParaRPr>
          </a:p>
        </p:txBody>
      </p:sp>
      <p:pic>
        <p:nvPicPr>
          <p:cNvPr id="8" name="Picture 3" descr="C:\Users\xb\Desktop\53bf653e36a06.png"/>
          <p:cNvPicPr>
            <a:picLocks noChangeAspect="1" noChangeArrowheads="1"/>
          </p:cNvPicPr>
          <p:nvPr userDrawn="1"/>
        </p:nvPicPr>
        <p:blipFill>
          <a:blip r:embed="rId3" cstate="print"/>
          <a:srcRect/>
          <a:stretch>
            <a:fillRect/>
          </a:stretch>
        </p:blipFill>
        <p:spPr bwMode="auto">
          <a:xfrm>
            <a:off x="236538" y="574675"/>
            <a:ext cx="1073150" cy="952500"/>
          </a:xfrm>
          <a:prstGeom prst="rect">
            <a:avLst/>
          </a:prstGeom>
          <a:noFill/>
          <a:ln w="9525">
            <a:noFill/>
            <a:miter lim="800000"/>
            <a:headEnd/>
            <a:tailEnd/>
          </a:ln>
        </p:spPr>
      </p:pic>
      <p:sp>
        <p:nvSpPr>
          <p:cNvPr id="9" name="矩形 8"/>
          <p:cNvSpPr/>
          <p:nvPr/>
        </p:nvSpPr>
        <p:spPr>
          <a:xfrm>
            <a:off x="7885113" y="522288"/>
            <a:ext cx="1258887" cy="72072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grpSp>
        <p:nvGrpSpPr>
          <p:cNvPr id="10" name="组合 27"/>
          <p:cNvGrpSpPr>
            <a:grpSpLocks/>
          </p:cNvGrpSpPr>
          <p:nvPr userDrawn="1"/>
        </p:nvGrpSpPr>
        <p:grpSpPr bwMode="auto">
          <a:xfrm>
            <a:off x="6778625" y="3036888"/>
            <a:ext cx="2519363" cy="2322512"/>
            <a:chOff x="7380312" y="3661726"/>
            <a:chExt cx="1799578" cy="1657956"/>
          </a:xfrm>
        </p:grpSpPr>
        <p:pic>
          <p:nvPicPr>
            <p:cNvPr id="11" name="Picture 3" descr="G:\2016我图\两会\ooopic_10194892_b0c64675b11c678cafbc\002.png"/>
            <p:cNvPicPr>
              <a:picLocks noChangeAspect="1" noChangeArrowheads="1"/>
            </p:cNvPicPr>
            <p:nvPr userDrawn="1"/>
          </p:nvPicPr>
          <p:blipFill>
            <a:blip r:embed="rId4" cstate="print"/>
            <a:srcRect/>
            <a:stretch>
              <a:fillRect/>
            </a:stretch>
          </p:blipFill>
          <p:spPr bwMode="auto">
            <a:xfrm flipH="1">
              <a:off x="7380312" y="4623062"/>
              <a:ext cx="1209630" cy="621876"/>
            </a:xfrm>
            <a:prstGeom prst="rect">
              <a:avLst/>
            </a:prstGeom>
            <a:noFill/>
            <a:ln w="9525">
              <a:noFill/>
              <a:miter lim="800000"/>
              <a:headEnd/>
              <a:tailEnd/>
            </a:ln>
          </p:spPr>
        </p:pic>
        <p:pic>
          <p:nvPicPr>
            <p:cNvPr id="12" name="图片 11"/>
            <p:cNvPicPr>
              <a:picLocks noChangeAspect="1"/>
            </p:cNvPicPr>
            <p:nvPr/>
          </p:nvPicPr>
          <p:blipFill>
            <a:blip r:embed="rId5" cstate="print"/>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sp>
        <p:nvSpPr>
          <p:cNvPr id="13" name="文本框 30"/>
          <p:cNvSpPr txBox="1">
            <a:spLocks noChangeArrowheads="1"/>
          </p:cNvSpPr>
          <p:nvPr/>
        </p:nvSpPr>
        <p:spPr bwMode="auto">
          <a:xfrm>
            <a:off x="1784350" y="4357688"/>
            <a:ext cx="1819275" cy="461962"/>
          </a:xfrm>
          <a:prstGeom prst="rect">
            <a:avLst/>
          </a:prstGeom>
          <a:noFill/>
          <a:ln w="9525">
            <a:noFill/>
            <a:miter lim="800000"/>
          </a:ln>
        </p:spPr>
        <p:txBody>
          <a:bodyPr>
            <a:spAutoFit/>
          </a:bodyPr>
          <a:lstStyle/>
          <a:p>
            <a:pPr algn="ctr">
              <a:defRPr/>
            </a:pPr>
            <a:r>
              <a:rPr lang="zh-CN" altLang="en-US" sz="2400" b="1">
                <a:solidFill>
                  <a:srgbClr val="FFE599"/>
                </a:solidFill>
                <a:ea typeface="方正小标宋简体" panose="02010601030101010101" pitchFamily="2" charset="-122"/>
              </a:rPr>
              <a:t>学习解读</a:t>
            </a:r>
          </a:p>
        </p:txBody>
      </p:sp>
      <p:grpSp>
        <p:nvGrpSpPr>
          <p:cNvPr id="14" name="组合 13"/>
          <p:cNvGrpSpPr>
            <a:grpSpLocks/>
          </p:cNvGrpSpPr>
          <p:nvPr/>
        </p:nvGrpSpPr>
        <p:grpSpPr bwMode="auto">
          <a:xfrm>
            <a:off x="1171575" y="2205038"/>
            <a:ext cx="1146175" cy="995362"/>
            <a:chOff x="5855695" y="1942653"/>
            <a:chExt cx="1146539" cy="996513"/>
          </a:xfrm>
        </p:grpSpPr>
        <p:grpSp>
          <p:nvGrpSpPr>
            <p:cNvPr id="15" name="组合 14"/>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7" name="矩形 16"/>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18" name="直接连接符 17"/>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19" name="直接连接符 18"/>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16"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章</a:t>
              </a:r>
            </a:p>
          </p:txBody>
        </p:sp>
      </p:grpSp>
      <p:grpSp>
        <p:nvGrpSpPr>
          <p:cNvPr id="20" name="组合 19"/>
          <p:cNvGrpSpPr>
            <a:grpSpLocks/>
          </p:cNvGrpSpPr>
          <p:nvPr/>
        </p:nvGrpSpPr>
        <p:grpSpPr bwMode="auto">
          <a:xfrm>
            <a:off x="2260600" y="2233613"/>
            <a:ext cx="1146175" cy="938212"/>
            <a:chOff x="5855695" y="1942653"/>
            <a:chExt cx="1146539" cy="937236"/>
          </a:xfrm>
        </p:grpSpPr>
        <p:grpSp>
          <p:nvGrpSpPr>
            <p:cNvPr id="21" name="组合 20"/>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23" name="矩形 22"/>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25" name="直接连接符 24"/>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27" name="直接连接符 26"/>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22"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程</a:t>
              </a:r>
            </a:p>
          </p:txBody>
        </p:sp>
      </p:grpSp>
      <p:sp>
        <p:nvSpPr>
          <p:cNvPr id="24" name="文本占位符 23"/>
          <p:cNvSpPr>
            <a:spLocks noGrp="1"/>
          </p:cNvSpPr>
          <p:nvPr>
            <p:ph type="body" sz="quarter" idx="10"/>
          </p:nvPr>
        </p:nvSpPr>
        <p:spPr>
          <a:xfrm>
            <a:off x="7918078" y="449832"/>
            <a:ext cx="1192213" cy="865188"/>
          </a:xfrm>
        </p:spPr>
        <p:txBody>
          <a:bodyPr anchor="ctr"/>
          <a:lstStyle>
            <a:lvl1pPr marL="0" indent="0" algn="ctr">
              <a:buNone/>
              <a:defRPr sz="4000">
                <a:solidFill>
                  <a:schemeClr val="accent2">
                    <a:lumMod val="40000"/>
                    <a:lumOff val="60000"/>
                  </a:schemeClr>
                </a:solidFill>
              </a:defRPr>
            </a:lvl1pPr>
          </a:lstStyle>
          <a:p>
            <a:pPr lvl="0"/>
            <a:r>
              <a:rPr lang="zh-CN" altLang="en-US" noProof="1"/>
              <a:t>单击此处编辑母版文本样式</a:t>
            </a:r>
          </a:p>
        </p:txBody>
      </p:sp>
      <p:sp>
        <p:nvSpPr>
          <p:cNvPr id="26" name="文本占位符 23"/>
          <p:cNvSpPr>
            <a:spLocks noGrp="1"/>
          </p:cNvSpPr>
          <p:nvPr>
            <p:ph type="body" sz="quarter" idx="11"/>
          </p:nvPr>
        </p:nvSpPr>
        <p:spPr>
          <a:xfrm>
            <a:off x="4211961" y="2276381"/>
            <a:ext cx="4932040" cy="865188"/>
          </a:xfrm>
        </p:spPr>
        <p:txBody>
          <a:bodyPr anchor="ctr"/>
          <a:lstStyle>
            <a:lvl1pPr marL="0" indent="0" algn="ctr">
              <a:buNone/>
              <a:defRPr sz="4800" b="1">
                <a:solidFill>
                  <a:schemeClr val="accent1"/>
                </a:solidFill>
                <a:latin typeface="方正小标宋简体" panose="02010601030101010101" pitchFamily="2" charset="-122"/>
                <a:ea typeface="方正小标宋简体" panose="02010601030101010101" pitchFamily="2" charset="-122"/>
              </a:defRPr>
            </a:lvl1pPr>
          </a:lstStyle>
          <a:p>
            <a:pPr lvl="0"/>
            <a:r>
              <a:rPr lang="zh-CN" altLang="en-US" noProof="1"/>
              <a:t>单击此处编辑母版文本样式</a:t>
            </a:r>
          </a:p>
        </p:txBody>
      </p:sp>
      <p:sp>
        <p:nvSpPr>
          <p:cNvPr id="28" name="日期占位符 5"/>
          <p:cNvSpPr>
            <a:spLocks noGrp="1"/>
          </p:cNvSpPr>
          <p:nvPr>
            <p:ph type="dt" sz="half" idx="12"/>
          </p:nvPr>
        </p:nvSpPr>
        <p:spPr/>
        <p:txBody>
          <a:bodyPr/>
          <a:lstStyle>
            <a:lvl1pPr>
              <a:defRPr/>
            </a:lvl1pPr>
          </a:lstStyle>
          <a:p>
            <a:pPr>
              <a:defRPr/>
            </a:pPr>
            <a:endParaRPr lang="zh-CN" altLang="en-US"/>
          </a:p>
        </p:txBody>
      </p:sp>
      <p:sp>
        <p:nvSpPr>
          <p:cNvPr id="29" name="页脚占位符 6"/>
          <p:cNvSpPr>
            <a:spLocks noGrp="1"/>
          </p:cNvSpPr>
          <p:nvPr>
            <p:ph type="ftr" sz="quarter" idx="13"/>
          </p:nvPr>
        </p:nvSpPr>
        <p:spPr/>
        <p:txBody>
          <a:bodyPr/>
          <a:lstStyle>
            <a:lvl1pPr>
              <a:defRPr/>
            </a:lvl1pPr>
          </a:lstStyle>
          <a:p>
            <a:pPr>
              <a:defRPr/>
            </a:pPr>
            <a:endParaRPr lang="zh-CN" altLang="en-US"/>
          </a:p>
        </p:txBody>
      </p:sp>
      <p:sp>
        <p:nvSpPr>
          <p:cNvPr id="30" name="灯片编号占位符 19"/>
          <p:cNvSpPr>
            <a:spLocks noGrp="1"/>
          </p:cNvSpPr>
          <p:nvPr>
            <p:ph type="sldNum" sz="quarter" idx="14"/>
          </p:nvPr>
        </p:nvSpPr>
        <p:spPr/>
        <p:txBody>
          <a:bodyPr/>
          <a:lstStyle>
            <a:lvl1pPr>
              <a:defRPr/>
            </a:lvl1pPr>
          </a:lstStyle>
          <a:p>
            <a:pPr>
              <a:defRPr/>
            </a:pPr>
            <a:fld id="{3C93888F-271E-4605-B5C5-0C08BE5632C9}" type="slidenum">
              <a:rPr lang="zh-CN" altLang="en-US"/>
              <a:pPr>
                <a:defRPr/>
              </a:pPr>
              <a:t>‹#›</a:t>
            </a:fld>
            <a:endParaRPr lang="zh-CN" altLang="en-US"/>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pic>
        <p:nvPicPr>
          <p:cNvPr id="2" name="Picture 2" descr="C:\Users\a\Desktop\1024xxxx.png"/>
          <p:cNvPicPr>
            <a:picLocks noChangeAspect="1" noChangeArrowheads="1"/>
          </p:cNvPicPr>
          <p:nvPr userDrawn="1"/>
        </p:nvPicPr>
        <p:blipFill>
          <a:blip r:embed="rId2" cstate="print"/>
          <a:srcRect/>
          <a:stretch>
            <a:fillRect/>
          </a:stretch>
        </p:blipFill>
        <p:spPr bwMode="auto">
          <a:xfrm>
            <a:off x="0" y="-7938"/>
            <a:ext cx="9144000" cy="5172076"/>
          </a:xfrm>
          <a:prstGeom prst="rect">
            <a:avLst/>
          </a:prstGeom>
          <a:noFill/>
          <a:ln w="9525">
            <a:noFill/>
            <a:miter lim="800000"/>
            <a:headEnd/>
            <a:tailEnd/>
          </a:ln>
        </p:spPr>
      </p:pic>
      <p:sp>
        <p:nvSpPr>
          <p:cNvPr id="3" name="矩形 2"/>
          <p:cNvSpPr/>
          <p:nvPr/>
        </p:nvSpPr>
        <p:spPr>
          <a:xfrm>
            <a:off x="0" y="0"/>
            <a:ext cx="3878263" cy="51435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sp>
        <p:nvSpPr>
          <p:cNvPr id="4" name="TextBox 19"/>
          <p:cNvSpPr txBox="1"/>
          <p:nvPr/>
        </p:nvSpPr>
        <p:spPr>
          <a:xfrm>
            <a:off x="827088" y="1492250"/>
            <a:ext cx="2898775" cy="361950"/>
          </a:xfrm>
          <a:prstGeom prst="rect">
            <a:avLst/>
          </a:prstGeom>
          <a:noFill/>
          <a:effectLst/>
        </p:spPr>
        <p:txBody>
          <a:bodyPr wrap="none">
            <a:spAutoFit/>
          </a:bodyPr>
          <a:lstStyle/>
          <a:p>
            <a:pPr fontAlgn="auto">
              <a:lnSpc>
                <a:spcPct val="120000"/>
              </a:lnSpc>
              <a:defRPr/>
            </a:pPr>
            <a:r>
              <a:rPr lang="en-US" altLang="zh-CN"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rPr>
              <a:t>Communist Party of China</a:t>
            </a:r>
            <a:endParaRPr lang="zh-CN" altLang="en-US"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endParaRPr>
          </a:p>
        </p:txBody>
      </p:sp>
      <p:sp>
        <p:nvSpPr>
          <p:cNvPr id="5" name="TextBox 20"/>
          <p:cNvSpPr txBox="1"/>
          <p:nvPr/>
        </p:nvSpPr>
        <p:spPr>
          <a:xfrm>
            <a:off x="492125" y="931863"/>
            <a:ext cx="3175000" cy="633412"/>
          </a:xfrm>
          <a:prstGeom prst="rect">
            <a:avLst/>
          </a:prstGeom>
          <a:noFill/>
          <a:effectLst>
            <a:outerShdw blurRad="50800" dist="38100" dir="2700000" algn="tl" rotWithShape="0">
              <a:prstClr val="black">
                <a:alpha val="40000"/>
              </a:prstClr>
            </a:outerShdw>
          </a:effectLst>
        </p:spPr>
        <p:txBody>
          <a:bodyPr>
            <a:spAutoFit/>
          </a:bodyPr>
          <a:lstStyle/>
          <a:p>
            <a:pPr algn="r" fontAlgn="auto">
              <a:lnSpc>
                <a:spcPct val="120000"/>
              </a:lnSpc>
              <a:defRPr/>
            </a:pPr>
            <a:r>
              <a:rPr lang="zh-CN" altLang="en-US"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rPr>
              <a:t>中国共产党</a:t>
            </a:r>
            <a:endParaRPr lang="en-US" altLang="zh-CN"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endParaRPr>
          </a:p>
        </p:txBody>
      </p:sp>
      <p:pic>
        <p:nvPicPr>
          <p:cNvPr id="6" name="Picture 3" descr="C:\Users\xb\Desktop\53bf653e36a06.png"/>
          <p:cNvPicPr>
            <a:picLocks noChangeAspect="1" noChangeArrowheads="1"/>
          </p:cNvPicPr>
          <p:nvPr userDrawn="1"/>
        </p:nvPicPr>
        <p:blipFill>
          <a:blip r:embed="rId3" cstate="print"/>
          <a:srcRect/>
          <a:stretch>
            <a:fillRect/>
          </a:stretch>
        </p:blipFill>
        <p:spPr bwMode="auto">
          <a:xfrm>
            <a:off x="236538" y="574675"/>
            <a:ext cx="1073150" cy="952500"/>
          </a:xfrm>
          <a:prstGeom prst="rect">
            <a:avLst/>
          </a:prstGeom>
          <a:noFill/>
          <a:ln w="9525">
            <a:noFill/>
            <a:miter lim="800000"/>
            <a:headEnd/>
            <a:tailEnd/>
          </a:ln>
        </p:spPr>
      </p:pic>
      <p:grpSp>
        <p:nvGrpSpPr>
          <p:cNvPr id="7" name="组合 11"/>
          <p:cNvGrpSpPr>
            <a:grpSpLocks/>
          </p:cNvGrpSpPr>
          <p:nvPr/>
        </p:nvGrpSpPr>
        <p:grpSpPr bwMode="auto">
          <a:xfrm>
            <a:off x="1171575" y="2205038"/>
            <a:ext cx="1146175" cy="995362"/>
            <a:chOff x="5855695" y="1942653"/>
            <a:chExt cx="1146539" cy="996513"/>
          </a:xfrm>
        </p:grpSpPr>
        <p:grpSp>
          <p:nvGrpSpPr>
            <p:cNvPr id="8" name="组合 7"/>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0" name="矩形 9"/>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11" name="直接连接符 10"/>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12" name="直接连接符 11"/>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9"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章</a:t>
              </a:r>
            </a:p>
          </p:txBody>
        </p:sp>
      </p:grpSp>
      <p:grpSp>
        <p:nvGrpSpPr>
          <p:cNvPr id="13" name="组合 17"/>
          <p:cNvGrpSpPr>
            <a:grpSpLocks/>
          </p:cNvGrpSpPr>
          <p:nvPr/>
        </p:nvGrpSpPr>
        <p:grpSpPr bwMode="auto">
          <a:xfrm>
            <a:off x="2260600" y="2233613"/>
            <a:ext cx="1146175" cy="938212"/>
            <a:chOff x="5855695" y="1942653"/>
            <a:chExt cx="1146539" cy="937236"/>
          </a:xfrm>
        </p:grpSpPr>
        <p:grpSp>
          <p:nvGrpSpPr>
            <p:cNvPr id="14" name="组合 13"/>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6" name="矩形 15"/>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17" name="直接连接符 16"/>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18" name="直接连接符 17"/>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15"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程</a:t>
              </a:r>
            </a:p>
          </p:txBody>
        </p:sp>
      </p:grpSp>
      <p:sp>
        <p:nvSpPr>
          <p:cNvPr id="19" name="文本框 20"/>
          <p:cNvSpPr txBox="1">
            <a:spLocks noChangeArrowheads="1"/>
          </p:cNvSpPr>
          <p:nvPr/>
        </p:nvSpPr>
        <p:spPr bwMode="auto">
          <a:xfrm>
            <a:off x="1784350" y="4357688"/>
            <a:ext cx="1819275" cy="461962"/>
          </a:xfrm>
          <a:prstGeom prst="rect">
            <a:avLst/>
          </a:prstGeom>
          <a:noFill/>
          <a:ln w="9525">
            <a:noFill/>
            <a:miter lim="800000"/>
          </a:ln>
        </p:spPr>
        <p:txBody>
          <a:bodyPr>
            <a:spAutoFit/>
          </a:bodyPr>
          <a:lstStyle/>
          <a:p>
            <a:pPr algn="ctr">
              <a:defRPr/>
            </a:pPr>
            <a:r>
              <a:rPr lang="zh-CN" altLang="en-US" sz="2400" b="1">
                <a:solidFill>
                  <a:srgbClr val="FFE599"/>
                </a:solidFill>
                <a:ea typeface="方正小标宋简体" panose="02010601030101010101" pitchFamily="2" charset="-122"/>
              </a:rPr>
              <a:t>学习解读</a:t>
            </a:r>
          </a:p>
        </p:txBody>
      </p:sp>
      <p:grpSp>
        <p:nvGrpSpPr>
          <p:cNvPr id="20" name="组合 25"/>
          <p:cNvGrpSpPr>
            <a:grpSpLocks/>
          </p:cNvGrpSpPr>
          <p:nvPr userDrawn="1"/>
        </p:nvGrpSpPr>
        <p:grpSpPr bwMode="auto">
          <a:xfrm>
            <a:off x="6778625" y="3036888"/>
            <a:ext cx="2519363" cy="2322512"/>
            <a:chOff x="7380312" y="3661726"/>
            <a:chExt cx="1799578" cy="1657956"/>
          </a:xfrm>
        </p:grpSpPr>
        <p:pic>
          <p:nvPicPr>
            <p:cNvPr id="21" name="Picture 3" descr="G:\2016我图\两会\ooopic_10194892_b0c64675b11c678cafbc\002.png"/>
            <p:cNvPicPr>
              <a:picLocks noChangeAspect="1" noChangeArrowheads="1"/>
            </p:cNvPicPr>
            <p:nvPr userDrawn="1"/>
          </p:nvPicPr>
          <p:blipFill>
            <a:blip r:embed="rId4" cstate="print"/>
            <a:srcRect/>
            <a:stretch>
              <a:fillRect/>
            </a:stretch>
          </p:blipFill>
          <p:spPr bwMode="auto">
            <a:xfrm flipH="1">
              <a:off x="7380312" y="4623062"/>
              <a:ext cx="1209630" cy="621876"/>
            </a:xfrm>
            <a:prstGeom prst="rect">
              <a:avLst/>
            </a:prstGeom>
            <a:noFill/>
            <a:ln w="9525">
              <a:noFill/>
              <a:miter lim="800000"/>
              <a:headEnd/>
              <a:tailEnd/>
            </a:ln>
          </p:spPr>
        </p:pic>
        <p:pic>
          <p:nvPicPr>
            <p:cNvPr id="22" name="图片 21"/>
            <p:cNvPicPr>
              <a:picLocks noChangeAspect="1"/>
            </p:cNvPicPr>
            <p:nvPr/>
          </p:nvPicPr>
          <p:blipFill>
            <a:blip r:embed="rId5" cstate="print"/>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sp>
        <p:nvSpPr>
          <p:cNvPr id="23" name="日期占位符 1"/>
          <p:cNvSpPr>
            <a:spLocks noGrp="1"/>
          </p:cNvSpPr>
          <p:nvPr>
            <p:ph type="dt" sz="half" idx="10"/>
          </p:nvPr>
        </p:nvSpPr>
        <p:spPr/>
        <p:txBody>
          <a:bodyPr/>
          <a:lstStyle>
            <a:lvl1pPr>
              <a:defRPr/>
            </a:lvl1pPr>
          </a:lstStyle>
          <a:p>
            <a:pPr>
              <a:defRPr/>
            </a:pPr>
            <a:endParaRPr lang="zh-CN" altLang="en-US"/>
          </a:p>
        </p:txBody>
      </p:sp>
      <p:sp>
        <p:nvSpPr>
          <p:cNvPr id="24" name="页脚占位符 5"/>
          <p:cNvSpPr>
            <a:spLocks noGrp="1"/>
          </p:cNvSpPr>
          <p:nvPr>
            <p:ph type="ftr" sz="quarter" idx="11"/>
          </p:nvPr>
        </p:nvSpPr>
        <p:spPr/>
        <p:txBody>
          <a:bodyPr/>
          <a:lstStyle>
            <a:lvl1pPr>
              <a:defRPr/>
            </a:lvl1pPr>
          </a:lstStyle>
          <a:p>
            <a:pPr>
              <a:defRPr/>
            </a:pPr>
            <a:endParaRPr lang="zh-CN" altLang="en-US"/>
          </a:p>
        </p:txBody>
      </p:sp>
      <p:sp>
        <p:nvSpPr>
          <p:cNvPr id="25" name="灯片编号占位符 6"/>
          <p:cNvSpPr>
            <a:spLocks noGrp="1"/>
          </p:cNvSpPr>
          <p:nvPr>
            <p:ph type="sldNum" sz="quarter" idx="12"/>
          </p:nvPr>
        </p:nvSpPr>
        <p:spPr/>
        <p:txBody>
          <a:bodyPr/>
          <a:lstStyle>
            <a:lvl1pPr>
              <a:defRPr/>
            </a:lvl1pPr>
          </a:lstStyle>
          <a:p>
            <a:pPr>
              <a:defRPr/>
            </a:pPr>
            <a:fld id="{1982A939-9C10-473B-BCB1-E2442C6CC8BC}" type="slidenum">
              <a:rPr lang="zh-CN" altLang="en-US"/>
              <a:pPr>
                <a:defRPr/>
              </a:pPr>
              <a:t>‹#›</a:t>
            </a:fld>
            <a:endParaRPr lang="zh-CN" altLang="en-US"/>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Picture 2" descr="G:\2016我图\两会\ooopic_10194892_b0c64675b11c678cafbc\001.png"/>
          <p:cNvPicPr>
            <a:picLocks noChangeAspect="1" noChangeArrowheads="1"/>
          </p:cNvPicPr>
          <p:nvPr/>
        </p:nvPicPr>
        <p:blipFill>
          <a:blip r:embed="rId2" cstate="print"/>
          <a:srcRect/>
          <a:stretch>
            <a:fillRect/>
          </a:stretch>
        </p:blipFill>
        <p:spPr bwMode="auto">
          <a:xfrm>
            <a:off x="3132138" y="4475163"/>
            <a:ext cx="6011862" cy="668337"/>
          </a:xfrm>
          <a:prstGeom prst="rect">
            <a:avLst/>
          </a:prstGeom>
          <a:noFill/>
          <a:effectLst>
            <a:outerShdw blurRad="50800" dist="38100" dir="16200000" rotWithShape="0">
              <a:prstClr val="black">
                <a:alpha val="40000"/>
              </a:prstClr>
            </a:outerShdw>
          </a:effectLst>
        </p:spPr>
      </p:pic>
      <p:sp>
        <p:nvSpPr>
          <p:cNvPr id="3" name="矩形 2"/>
          <p:cNvSpPr/>
          <p:nvPr/>
        </p:nvSpPr>
        <p:spPr>
          <a:xfrm>
            <a:off x="3132138" y="0"/>
            <a:ext cx="6011862" cy="5143500"/>
          </a:xfrm>
          <a:prstGeom prst="rect">
            <a:avLst/>
          </a:prstGeom>
          <a:solidFill>
            <a:schemeClr val="bg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4" name="矩形 3"/>
          <p:cNvSpPr/>
          <p:nvPr/>
        </p:nvSpPr>
        <p:spPr>
          <a:xfrm>
            <a:off x="-14288" y="0"/>
            <a:ext cx="3132138" cy="5143500"/>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5" name="矩形 4"/>
          <p:cNvSpPr/>
          <p:nvPr/>
        </p:nvSpPr>
        <p:spPr>
          <a:xfrm>
            <a:off x="-13522" y="3651871"/>
            <a:ext cx="3131840" cy="830997"/>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solidFill>
                <a:schemeClr val="tx1"/>
              </a:solidFill>
              <a:latin typeface="方正小标宋简体" panose="02010601030101010101" pitchFamily="2" charset="-122"/>
              <a:ea typeface="方正小标宋简体" panose="02010601030101010101" pitchFamily="2" charset="-122"/>
            </a:endParaRPr>
          </a:p>
        </p:txBody>
      </p:sp>
      <p:pic>
        <p:nvPicPr>
          <p:cNvPr id="6" name="Picture 6" descr="G:\2016我图\两会\ooopic_10194892_b0c64675b11c678cafbc\004.png"/>
          <p:cNvPicPr>
            <a:picLocks noChangeAspect="1" noChangeArrowheads="1"/>
          </p:cNvPicPr>
          <p:nvPr userDrawn="1"/>
        </p:nvPicPr>
        <p:blipFill>
          <a:blip r:embed="rId3" cstate="print"/>
          <a:srcRect/>
          <a:stretch>
            <a:fillRect/>
          </a:stretch>
        </p:blipFill>
        <p:spPr bwMode="auto">
          <a:xfrm>
            <a:off x="0" y="6350"/>
            <a:ext cx="2789238" cy="1719263"/>
          </a:xfrm>
          <a:prstGeom prst="rect">
            <a:avLst/>
          </a:prstGeom>
          <a:noFill/>
          <a:ln w="9525">
            <a:noFill/>
            <a:miter lim="800000"/>
            <a:headEnd/>
            <a:tailEnd/>
          </a:ln>
        </p:spPr>
      </p:pic>
      <p:sp>
        <p:nvSpPr>
          <p:cNvPr id="7" name="TextBox 6"/>
          <p:cNvSpPr txBox="1"/>
          <p:nvPr/>
        </p:nvSpPr>
        <p:spPr>
          <a:xfrm>
            <a:off x="877888" y="2571750"/>
            <a:ext cx="1854200" cy="523875"/>
          </a:xfrm>
          <a:prstGeom prst="rect">
            <a:avLst/>
          </a:prstGeom>
          <a:noFill/>
          <a:effectLst/>
        </p:spPr>
        <p:txBody>
          <a:bodyPr>
            <a:spAutoFit/>
          </a:bodyPr>
          <a:lstStyle/>
          <a:p>
            <a:pPr algn="ctr" fontAlgn="auto">
              <a:defRPr/>
            </a:pPr>
            <a:r>
              <a:rPr lang="en-US" altLang="zh-CN" sz="2800" noProof="1">
                <a:solidFill>
                  <a:schemeClr val="accent2">
                    <a:lumMod val="20000"/>
                    <a:lumOff val="80000"/>
                  </a:schemeClr>
                </a:solidFill>
                <a:effectLst>
                  <a:outerShdw blurRad="38100" dist="38100" dir="2700000" algn="tl">
                    <a:srgbClr val="000000">
                      <a:alpha val="43137"/>
                    </a:srgbClr>
                  </a:outerShdw>
                </a:effectLst>
                <a:latin typeface="+mj-lt"/>
                <a:ea typeface="方正小标宋简体" panose="02010601030101010101" pitchFamily="2" charset="-122"/>
              </a:rPr>
              <a:t>Contents</a:t>
            </a:r>
            <a:endParaRPr lang="zh-CN" altLang="en-US" sz="2800" noProof="1">
              <a:solidFill>
                <a:schemeClr val="accent2">
                  <a:lumMod val="20000"/>
                  <a:lumOff val="80000"/>
                </a:schemeClr>
              </a:solidFill>
              <a:effectLst>
                <a:outerShdw blurRad="38100" dist="38100" dir="2700000" algn="tl">
                  <a:srgbClr val="000000">
                    <a:alpha val="43137"/>
                  </a:srgbClr>
                </a:outerShdw>
              </a:effectLst>
              <a:latin typeface="+mj-lt"/>
              <a:ea typeface="方正小标宋简体" panose="02010601030101010101" pitchFamily="2" charset="-122"/>
            </a:endParaRPr>
          </a:p>
        </p:txBody>
      </p:sp>
      <p:sp>
        <p:nvSpPr>
          <p:cNvPr id="8" name="TextBox 7"/>
          <p:cNvSpPr txBox="1"/>
          <p:nvPr/>
        </p:nvSpPr>
        <p:spPr>
          <a:xfrm>
            <a:off x="1095375" y="1958975"/>
            <a:ext cx="1460500" cy="646113"/>
          </a:xfrm>
          <a:prstGeom prst="rect">
            <a:avLst/>
          </a:prstGeom>
          <a:noFill/>
          <a:effectLst/>
        </p:spPr>
        <p:txBody>
          <a:bodyPr>
            <a:spAutoFit/>
          </a:bodyPr>
          <a:lstStyle/>
          <a:p>
            <a:pPr algn="ctr" fontAlgn="auto">
              <a:defRPr/>
            </a:pPr>
            <a:r>
              <a:rPr lang="zh-CN" altLang="en-US" sz="3600" b="1" noProof="1">
                <a:solidFill>
                  <a:schemeClr val="accent2">
                    <a:lumMod val="20000"/>
                    <a:lumOff val="80000"/>
                  </a:schemeClr>
                </a:solidFill>
                <a:effectLst>
                  <a:outerShdw blurRad="50800" dist="76200" dir="10800000" algn="r" rotWithShape="0">
                    <a:prstClr val="black">
                      <a:alpha val="40000"/>
                    </a:prstClr>
                  </a:outerShdw>
                </a:effectLst>
                <a:latin typeface="方正小标宋简体" panose="02010601030101010101" pitchFamily="2" charset="-122"/>
                <a:ea typeface="方正小标宋简体" panose="02010601030101010101" pitchFamily="2" charset="-122"/>
              </a:rPr>
              <a:t>目  录</a:t>
            </a:r>
          </a:p>
        </p:txBody>
      </p:sp>
      <p:pic>
        <p:nvPicPr>
          <p:cNvPr id="9" name="Picture 3" descr="C:\Users\xb\Desktop\53bf653e36a06.png"/>
          <p:cNvPicPr>
            <a:picLocks noChangeAspect="1" noChangeArrowheads="1"/>
          </p:cNvPicPr>
          <p:nvPr userDrawn="1"/>
        </p:nvPicPr>
        <p:blipFill>
          <a:blip r:embed="rId4" cstate="print"/>
          <a:srcRect/>
          <a:stretch>
            <a:fillRect/>
          </a:stretch>
        </p:blipFill>
        <p:spPr bwMode="auto">
          <a:xfrm>
            <a:off x="1516063" y="466725"/>
            <a:ext cx="1419225" cy="1258888"/>
          </a:xfrm>
          <a:prstGeom prst="rect">
            <a:avLst/>
          </a:prstGeom>
          <a:noFill/>
          <a:ln w="9525">
            <a:noFill/>
            <a:miter lim="800000"/>
            <a:headEnd/>
            <a:tailEnd/>
          </a:ln>
        </p:spPr>
      </p:pic>
      <p:sp>
        <p:nvSpPr>
          <p:cNvPr id="10" name="TextBox 9"/>
          <p:cNvSpPr txBox="1"/>
          <p:nvPr/>
        </p:nvSpPr>
        <p:spPr>
          <a:xfrm>
            <a:off x="90488" y="4683125"/>
            <a:ext cx="2803525" cy="369888"/>
          </a:xfrm>
          <a:prstGeom prst="rect">
            <a:avLst/>
          </a:prstGeom>
          <a:noFill/>
          <a:effectLst>
            <a:outerShdw blurRad="50800" dist="38100" dir="2700000" algn="tl" rotWithShape="0">
              <a:prstClr val="black">
                <a:alpha val="40000"/>
              </a:prstClr>
            </a:outerShdw>
          </a:effectLst>
        </p:spPr>
        <p:txBody>
          <a:bodyPr>
            <a:spAutoFit/>
          </a:bodyPr>
          <a:lstStyle/>
          <a:p>
            <a:pPr algn="r" fontAlgn="auto">
              <a:defRPr/>
            </a:pPr>
            <a:r>
              <a:rPr lang="zh-CN" altLang="en-US" noProof="1">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noProof="1">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noProof="1">
                <a:solidFill>
                  <a:schemeClr val="accent2">
                    <a:lumMod val="20000"/>
                    <a:lumOff val="80000"/>
                  </a:schemeClr>
                </a:solidFill>
                <a:ea typeface="华文行楷" panose="02010800040101010101" pitchFamily="2" charset="-122"/>
              </a:rPr>
              <a:t>2016</a:t>
            </a:r>
          </a:p>
        </p:txBody>
      </p:sp>
      <p:grpSp>
        <p:nvGrpSpPr>
          <p:cNvPr id="11" name="组合 4"/>
          <p:cNvGrpSpPr>
            <a:grpSpLocks/>
          </p:cNvGrpSpPr>
          <p:nvPr userDrawn="1"/>
        </p:nvGrpSpPr>
        <p:grpSpPr bwMode="auto">
          <a:xfrm>
            <a:off x="512763" y="3821113"/>
            <a:ext cx="2079625" cy="492125"/>
            <a:chOff x="513001" y="3821197"/>
            <a:chExt cx="2078794" cy="492343"/>
          </a:xfrm>
        </p:grpSpPr>
        <p:sp>
          <p:nvSpPr>
            <p:cNvPr id="12" name="矩形 11"/>
            <p:cNvSpPr/>
            <p:nvPr/>
          </p:nvSpPr>
          <p:spPr>
            <a:xfrm>
              <a:off x="513001"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3" name="直接连接符 12"/>
            <p:cNvCxnSpPr/>
            <p:nvPr/>
          </p:nvCxnSpPr>
          <p:spPr>
            <a:xfrm>
              <a:off x="513001"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512801"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047774"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6" name="直接连接符 15"/>
            <p:cNvCxnSpPr/>
            <p:nvPr/>
          </p:nvCxnSpPr>
          <p:spPr>
            <a:xfrm>
              <a:off x="1047774"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1047575"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584135"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9" name="直接连接符 18"/>
            <p:cNvCxnSpPr/>
            <p:nvPr/>
          </p:nvCxnSpPr>
          <p:spPr>
            <a:xfrm>
              <a:off x="1584135"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1583936"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118909"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2" name="直接连接符 21"/>
            <p:cNvCxnSpPr/>
            <p:nvPr/>
          </p:nvCxnSpPr>
          <p:spPr>
            <a:xfrm>
              <a:off x="2118909"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2118709"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14"/>
            <p:cNvSpPr txBox="1"/>
            <p:nvPr/>
          </p:nvSpPr>
          <p:spPr>
            <a:xfrm>
              <a:off x="2160661"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做</a:t>
              </a:r>
            </a:p>
          </p:txBody>
        </p:sp>
        <p:sp>
          <p:nvSpPr>
            <p:cNvPr id="25" name="TextBox 14"/>
            <p:cNvSpPr txBox="1"/>
            <p:nvPr/>
          </p:nvSpPr>
          <p:spPr>
            <a:xfrm>
              <a:off x="1102823"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学</a:t>
              </a:r>
            </a:p>
          </p:txBody>
        </p:sp>
        <p:sp>
          <p:nvSpPr>
            <p:cNvPr id="26" name="TextBox 14"/>
            <p:cNvSpPr txBox="1"/>
            <p:nvPr/>
          </p:nvSpPr>
          <p:spPr>
            <a:xfrm>
              <a:off x="554487" y="3821197"/>
              <a:ext cx="389076" cy="461665"/>
            </a:xfrm>
            <a:prstGeom prst="rect">
              <a:avLst/>
            </a:prstGeom>
            <a:noFill/>
          </p:spPr>
          <p:txBody>
            <a:bodyPr>
              <a:spAutoFit/>
            </a:bodyPr>
            <a:lstStyle/>
            <a:p>
              <a:pPr algn="ctr" fontAlgn="auto">
                <a:defRPr/>
              </a:pPr>
              <a:r>
                <a:rPr lang="zh-CN" altLang="en-US" sz="2400" b="1" noProof="1">
                  <a:ln>
                    <a:solidFill>
                      <a:schemeClr val="bg1"/>
                    </a:solidFill>
                  </a:ln>
                  <a:solidFill>
                    <a:schemeClr val="accent1"/>
                  </a:solidFill>
                  <a:effectLst>
                    <a:outerShdw blurRad="50800" dist="38100" dir="2700000" algn="tl" rotWithShape="0">
                      <a:prstClr val="black">
                        <a:alpha val="40000"/>
                      </a:prstClr>
                    </a:outerShdw>
                  </a:effectLst>
                  <a:latin typeface="方正小标宋简体" panose="02010601030101010101" pitchFamily="2" charset="-122"/>
                  <a:ea typeface="方正小标宋简体" panose="02010601030101010101" pitchFamily="2" charset="-122"/>
                </a:rPr>
                <a:t>两</a:t>
              </a:r>
            </a:p>
          </p:txBody>
        </p:sp>
        <p:sp>
          <p:nvSpPr>
            <p:cNvPr id="27" name="TextBox 14"/>
            <p:cNvSpPr txBox="1"/>
            <p:nvPr/>
          </p:nvSpPr>
          <p:spPr>
            <a:xfrm>
              <a:off x="1610717"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一</a:t>
              </a:r>
            </a:p>
          </p:txBody>
        </p:sp>
      </p:grpSp>
      <p:sp>
        <p:nvSpPr>
          <p:cNvPr id="28" name="日期占位符 1"/>
          <p:cNvSpPr>
            <a:spLocks noGrp="1"/>
          </p:cNvSpPr>
          <p:nvPr>
            <p:ph type="dt" sz="half" idx="10"/>
          </p:nvPr>
        </p:nvSpPr>
        <p:spPr/>
        <p:txBody>
          <a:bodyPr/>
          <a:lstStyle>
            <a:lvl1pPr>
              <a:defRPr/>
            </a:lvl1pPr>
          </a:lstStyle>
          <a:p>
            <a:pPr>
              <a:defRPr/>
            </a:pPr>
            <a:endParaRPr lang="zh-CN" altLang="en-US"/>
          </a:p>
        </p:txBody>
      </p:sp>
      <p:sp>
        <p:nvSpPr>
          <p:cNvPr id="29" name="页脚占位符 3"/>
          <p:cNvSpPr>
            <a:spLocks noGrp="1"/>
          </p:cNvSpPr>
          <p:nvPr>
            <p:ph type="ftr" sz="quarter" idx="11"/>
          </p:nvPr>
        </p:nvSpPr>
        <p:spPr/>
        <p:txBody>
          <a:bodyPr/>
          <a:lstStyle>
            <a:lvl1pPr>
              <a:defRPr/>
            </a:lvl1pPr>
          </a:lstStyle>
          <a:p>
            <a:pPr>
              <a:defRPr/>
            </a:pPr>
            <a:endParaRPr lang="zh-CN" altLang="en-US"/>
          </a:p>
        </p:txBody>
      </p:sp>
      <p:sp>
        <p:nvSpPr>
          <p:cNvPr id="30" name="灯片编号占位符 4"/>
          <p:cNvSpPr>
            <a:spLocks noGrp="1"/>
          </p:cNvSpPr>
          <p:nvPr>
            <p:ph type="sldNum" sz="quarter" idx="12"/>
          </p:nvPr>
        </p:nvSpPr>
        <p:spPr/>
        <p:txBody>
          <a:bodyPr/>
          <a:lstStyle>
            <a:lvl1pPr>
              <a:defRPr/>
            </a:lvl1pPr>
          </a:lstStyle>
          <a:p>
            <a:pPr>
              <a:defRPr/>
            </a:pPr>
            <a:fld id="{E86AD646-065D-495E-9DC0-144B99152AB6}" type="slidenum">
              <a:rPr lang="zh-CN" altLang="en-US"/>
              <a:pPr>
                <a:defRPr/>
              </a:pPr>
              <a:t>‹#›</a:t>
            </a:fld>
            <a:endParaRPr lang="zh-CN" altLang="en-US"/>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grpSp>
        <p:nvGrpSpPr>
          <p:cNvPr id="4" name="组合 6"/>
          <p:cNvGrpSpPr>
            <a:grpSpLocks/>
          </p:cNvGrpSpPr>
          <p:nvPr userDrawn="1"/>
        </p:nvGrpSpPr>
        <p:grpSpPr bwMode="auto">
          <a:xfrm>
            <a:off x="3500438" y="1746250"/>
            <a:ext cx="1041400" cy="1041400"/>
            <a:chOff x="3555369" y="1745600"/>
            <a:chExt cx="1042180" cy="1042174"/>
          </a:xfrm>
        </p:grpSpPr>
        <p:sp>
          <p:nvSpPr>
            <p:cNvPr id="6" name="矩形 5"/>
            <p:cNvSpPr/>
            <p:nvPr/>
          </p:nvSpPr>
          <p:spPr>
            <a:xfrm>
              <a:off x="3555369" y="1745600"/>
              <a:ext cx="1042180" cy="1042174"/>
            </a:xfrm>
            <a:prstGeom prst="rect">
              <a:avLst/>
            </a:pr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800" noProof="1">
                <a:solidFill>
                  <a:schemeClr val="accent1"/>
                </a:solidFill>
                <a:ea typeface="方正小标宋简体" panose="02010601030101010101" pitchFamily="2" charset="-122"/>
              </a:endParaRPr>
            </a:p>
          </p:txBody>
        </p:sp>
        <p:cxnSp>
          <p:nvCxnSpPr>
            <p:cNvPr id="7" name="直接连接符 6"/>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288" y="0"/>
            <a:ext cx="3132138" cy="5143500"/>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10" name="矩形 9"/>
          <p:cNvSpPr/>
          <p:nvPr/>
        </p:nvSpPr>
        <p:spPr>
          <a:xfrm>
            <a:off x="-13522" y="3651871"/>
            <a:ext cx="3131840" cy="830997"/>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solidFill>
                <a:schemeClr val="tx1"/>
              </a:solidFill>
              <a:latin typeface="方正小标宋简体" panose="02010601030101010101" pitchFamily="2" charset="-122"/>
              <a:ea typeface="方正小标宋简体" panose="02010601030101010101" pitchFamily="2" charset="-122"/>
            </a:endParaRPr>
          </a:p>
        </p:txBody>
      </p:sp>
      <p:pic>
        <p:nvPicPr>
          <p:cNvPr id="11" name="Picture 6" descr="G:\2016我图\两会\ooopic_10194892_b0c64675b11c678cafbc\004.png"/>
          <p:cNvPicPr>
            <a:picLocks noChangeAspect="1" noChangeArrowheads="1"/>
          </p:cNvPicPr>
          <p:nvPr userDrawn="1"/>
        </p:nvPicPr>
        <p:blipFill>
          <a:blip r:embed="rId2" cstate="print"/>
          <a:srcRect/>
          <a:stretch>
            <a:fillRect/>
          </a:stretch>
        </p:blipFill>
        <p:spPr bwMode="auto">
          <a:xfrm>
            <a:off x="0" y="6350"/>
            <a:ext cx="2789238" cy="1719263"/>
          </a:xfrm>
          <a:prstGeom prst="rect">
            <a:avLst/>
          </a:prstGeom>
          <a:noFill/>
          <a:ln w="9525">
            <a:noFill/>
            <a:miter lim="800000"/>
            <a:headEnd/>
            <a:tailEnd/>
          </a:ln>
        </p:spPr>
      </p:pic>
      <p:sp>
        <p:nvSpPr>
          <p:cNvPr id="12" name="TextBox 11"/>
          <p:cNvSpPr txBox="1"/>
          <p:nvPr/>
        </p:nvSpPr>
        <p:spPr>
          <a:xfrm>
            <a:off x="877888" y="2571750"/>
            <a:ext cx="1854200" cy="523875"/>
          </a:xfrm>
          <a:prstGeom prst="rect">
            <a:avLst/>
          </a:prstGeom>
          <a:noFill/>
          <a:effectLst/>
        </p:spPr>
        <p:txBody>
          <a:bodyPr>
            <a:spAutoFit/>
          </a:bodyPr>
          <a:lstStyle/>
          <a:p>
            <a:pPr algn="ctr" fontAlgn="auto">
              <a:defRPr/>
            </a:pPr>
            <a:r>
              <a:rPr lang="en-US" altLang="zh-CN" sz="2800" noProof="1">
                <a:solidFill>
                  <a:schemeClr val="accent2">
                    <a:lumMod val="20000"/>
                    <a:lumOff val="80000"/>
                  </a:schemeClr>
                </a:solidFill>
                <a:effectLst>
                  <a:outerShdw blurRad="38100" dist="38100" dir="2700000" algn="tl">
                    <a:srgbClr val="000000">
                      <a:alpha val="43137"/>
                    </a:srgbClr>
                  </a:outerShdw>
                </a:effectLst>
                <a:latin typeface="+mj-lt"/>
                <a:ea typeface="方正小标宋简体" panose="02010601030101010101" pitchFamily="2" charset="-122"/>
              </a:rPr>
              <a:t>Contents</a:t>
            </a:r>
            <a:endParaRPr lang="zh-CN" altLang="en-US" sz="2800" noProof="1">
              <a:solidFill>
                <a:schemeClr val="accent2">
                  <a:lumMod val="20000"/>
                  <a:lumOff val="80000"/>
                </a:schemeClr>
              </a:solidFill>
              <a:effectLst>
                <a:outerShdw blurRad="38100" dist="38100" dir="2700000" algn="tl">
                  <a:srgbClr val="000000">
                    <a:alpha val="43137"/>
                  </a:srgbClr>
                </a:outerShdw>
              </a:effectLst>
              <a:latin typeface="+mj-lt"/>
              <a:ea typeface="方正小标宋简体" panose="02010601030101010101" pitchFamily="2" charset="-122"/>
            </a:endParaRPr>
          </a:p>
        </p:txBody>
      </p:sp>
      <p:sp>
        <p:nvSpPr>
          <p:cNvPr id="13" name="TextBox 40"/>
          <p:cNvSpPr txBox="1"/>
          <p:nvPr/>
        </p:nvSpPr>
        <p:spPr>
          <a:xfrm>
            <a:off x="1095375" y="1958975"/>
            <a:ext cx="1460500" cy="646113"/>
          </a:xfrm>
          <a:prstGeom prst="rect">
            <a:avLst/>
          </a:prstGeom>
          <a:noFill/>
          <a:effectLst/>
        </p:spPr>
        <p:txBody>
          <a:bodyPr>
            <a:spAutoFit/>
          </a:bodyPr>
          <a:lstStyle/>
          <a:p>
            <a:pPr algn="ctr" fontAlgn="auto">
              <a:defRPr/>
            </a:pPr>
            <a:r>
              <a:rPr lang="zh-CN" altLang="en-US" sz="3600" b="1" noProof="1">
                <a:solidFill>
                  <a:schemeClr val="accent2">
                    <a:lumMod val="20000"/>
                    <a:lumOff val="80000"/>
                  </a:schemeClr>
                </a:solidFill>
                <a:effectLst>
                  <a:outerShdw blurRad="50800" dist="76200" dir="10800000" algn="r" rotWithShape="0">
                    <a:prstClr val="black">
                      <a:alpha val="40000"/>
                    </a:prstClr>
                  </a:outerShdw>
                </a:effectLst>
                <a:latin typeface="方正小标宋简体" panose="02010601030101010101" pitchFamily="2" charset="-122"/>
                <a:ea typeface="方正小标宋简体" panose="02010601030101010101" pitchFamily="2" charset="-122"/>
              </a:rPr>
              <a:t>目  录</a:t>
            </a:r>
          </a:p>
        </p:txBody>
      </p:sp>
      <p:pic>
        <p:nvPicPr>
          <p:cNvPr id="14" name="Picture 3" descr="C:\Users\xb\Desktop\53bf653e36a06.png"/>
          <p:cNvPicPr>
            <a:picLocks noChangeAspect="1" noChangeArrowheads="1"/>
          </p:cNvPicPr>
          <p:nvPr userDrawn="1"/>
        </p:nvPicPr>
        <p:blipFill>
          <a:blip r:embed="rId3" cstate="print"/>
          <a:srcRect/>
          <a:stretch>
            <a:fillRect/>
          </a:stretch>
        </p:blipFill>
        <p:spPr bwMode="auto">
          <a:xfrm>
            <a:off x="1516063" y="466725"/>
            <a:ext cx="1419225" cy="1258888"/>
          </a:xfrm>
          <a:prstGeom prst="rect">
            <a:avLst/>
          </a:prstGeom>
          <a:noFill/>
          <a:ln w="9525">
            <a:noFill/>
            <a:miter lim="800000"/>
            <a:headEnd/>
            <a:tailEnd/>
          </a:ln>
        </p:spPr>
      </p:pic>
      <p:sp>
        <p:nvSpPr>
          <p:cNvPr id="15" name="TextBox 14"/>
          <p:cNvSpPr txBox="1"/>
          <p:nvPr/>
        </p:nvSpPr>
        <p:spPr>
          <a:xfrm>
            <a:off x="90488" y="4683125"/>
            <a:ext cx="2803525" cy="369888"/>
          </a:xfrm>
          <a:prstGeom prst="rect">
            <a:avLst/>
          </a:prstGeom>
          <a:noFill/>
          <a:effectLst>
            <a:outerShdw blurRad="50800" dist="38100" dir="2700000" algn="tl" rotWithShape="0">
              <a:prstClr val="black">
                <a:alpha val="40000"/>
              </a:prstClr>
            </a:outerShdw>
          </a:effectLst>
        </p:spPr>
        <p:txBody>
          <a:bodyPr>
            <a:spAutoFit/>
          </a:bodyPr>
          <a:lstStyle/>
          <a:p>
            <a:pPr algn="r" fontAlgn="auto">
              <a:defRPr/>
            </a:pPr>
            <a:r>
              <a:rPr lang="zh-CN" altLang="en-US" noProof="1">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noProof="1">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noProof="1">
                <a:solidFill>
                  <a:schemeClr val="accent2">
                    <a:lumMod val="20000"/>
                    <a:lumOff val="80000"/>
                  </a:schemeClr>
                </a:solidFill>
                <a:ea typeface="华文行楷" panose="02010800040101010101" pitchFamily="2" charset="-122"/>
              </a:rPr>
              <a:t>2016</a:t>
            </a:r>
          </a:p>
        </p:txBody>
      </p:sp>
      <p:grpSp>
        <p:nvGrpSpPr>
          <p:cNvPr id="16" name="组合 40"/>
          <p:cNvGrpSpPr>
            <a:grpSpLocks/>
          </p:cNvGrpSpPr>
          <p:nvPr userDrawn="1"/>
        </p:nvGrpSpPr>
        <p:grpSpPr bwMode="auto">
          <a:xfrm>
            <a:off x="512763" y="3821113"/>
            <a:ext cx="2079625" cy="492125"/>
            <a:chOff x="513001" y="3821197"/>
            <a:chExt cx="2078794" cy="492343"/>
          </a:xfrm>
        </p:grpSpPr>
        <p:sp>
          <p:nvSpPr>
            <p:cNvPr id="17" name="矩形 16"/>
            <p:cNvSpPr/>
            <p:nvPr/>
          </p:nvSpPr>
          <p:spPr>
            <a:xfrm>
              <a:off x="513001"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8" name="直接连接符 17"/>
            <p:cNvCxnSpPr/>
            <p:nvPr/>
          </p:nvCxnSpPr>
          <p:spPr>
            <a:xfrm>
              <a:off x="513001"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512801"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47774"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1" name="直接连接符 20"/>
            <p:cNvCxnSpPr/>
            <p:nvPr/>
          </p:nvCxnSpPr>
          <p:spPr>
            <a:xfrm>
              <a:off x="1047774"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1047575"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84135"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4" name="直接连接符 23"/>
            <p:cNvCxnSpPr/>
            <p:nvPr/>
          </p:nvCxnSpPr>
          <p:spPr>
            <a:xfrm>
              <a:off x="1584135"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1583936"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118909"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8" name="直接连接符 27"/>
            <p:cNvCxnSpPr/>
            <p:nvPr/>
          </p:nvCxnSpPr>
          <p:spPr>
            <a:xfrm>
              <a:off x="2118909"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2118709"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TextBox 14"/>
            <p:cNvSpPr txBox="1"/>
            <p:nvPr/>
          </p:nvSpPr>
          <p:spPr>
            <a:xfrm>
              <a:off x="2160661"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做</a:t>
              </a:r>
            </a:p>
          </p:txBody>
        </p:sp>
        <p:sp>
          <p:nvSpPr>
            <p:cNvPr id="31" name="TextBox 14"/>
            <p:cNvSpPr txBox="1"/>
            <p:nvPr/>
          </p:nvSpPr>
          <p:spPr>
            <a:xfrm>
              <a:off x="1102823"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学</a:t>
              </a:r>
            </a:p>
          </p:txBody>
        </p:sp>
        <p:sp>
          <p:nvSpPr>
            <p:cNvPr id="32" name="TextBox 14"/>
            <p:cNvSpPr txBox="1"/>
            <p:nvPr/>
          </p:nvSpPr>
          <p:spPr>
            <a:xfrm>
              <a:off x="554487" y="3821197"/>
              <a:ext cx="389076" cy="461665"/>
            </a:xfrm>
            <a:prstGeom prst="rect">
              <a:avLst/>
            </a:prstGeom>
            <a:noFill/>
          </p:spPr>
          <p:txBody>
            <a:bodyPr>
              <a:spAutoFit/>
            </a:bodyPr>
            <a:lstStyle/>
            <a:p>
              <a:pPr algn="ctr" fontAlgn="auto">
                <a:defRPr/>
              </a:pPr>
              <a:r>
                <a:rPr lang="zh-CN" altLang="en-US" sz="2400" b="1" noProof="1">
                  <a:ln>
                    <a:solidFill>
                      <a:schemeClr val="bg1"/>
                    </a:solidFill>
                  </a:ln>
                  <a:solidFill>
                    <a:schemeClr val="accent1"/>
                  </a:solidFill>
                  <a:effectLst>
                    <a:outerShdw blurRad="50800" dist="38100" dir="2700000" algn="tl" rotWithShape="0">
                      <a:prstClr val="black">
                        <a:alpha val="40000"/>
                      </a:prstClr>
                    </a:outerShdw>
                  </a:effectLst>
                  <a:latin typeface="方正小标宋简体" panose="02010601030101010101" pitchFamily="2" charset="-122"/>
                  <a:ea typeface="方正小标宋简体" panose="02010601030101010101" pitchFamily="2" charset="-122"/>
                </a:rPr>
                <a:t>两</a:t>
              </a:r>
            </a:p>
          </p:txBody>
        </p:sp>
        <p:sp>
          <p:nvSpPr>
            <p:cNvPr id="33" name="TextBox 14"/>
            <p:cNvSpPr txBox="1"/>
            <p:nvPr/>
          </p:nvSpPr>
          <p:spPr>
            <a:xfrm>
              <a:off x="1610717"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一</a:t>
              </a:r>
            </a:p>
          </p:txBody>
        </p:sp>
      </p:grpSp>
      <p:pic>
        <p:nvPicPr>
          <p:cNvPr id="34" name="Picture 2" descr="G:\2016我图\两会\ooopic_10194892_b0c64675b11c678cafbc\001.png"/>
          <p:cNvPicPr>
            <a:picLocks noChangeAspect="1" noChangeArrowheads="1"/>
          </p:cNvPicPr>
          <p:nvPr/>
        </p:nvPicPr>
        <p:blipFill>
          <a:blip r:embed="rId4" cstate="print"/>
          <a:srcRect/>
          <a:stretch>
            <a:fillRect/>
          </a:stretch>
        </p:blipFill>
        <p:spPr bwMode="auto">
          <a:xfrm>
            <a:off x="3132138" y="4475163"/>
            <a:ext cx="6011862" cy="668337"/>
          </a:xfrm>
          <a:prstGeom prst="rect">
            <a:avLst/>
          </a:prstGeom>
          <a:noFill/>
          <a:effectLst>
            <a:outerShdw blurRad="50800" dist="38100" dir="16200000" rotWithShape="0">
              <a:prstClr val="black">
                <a:alpha val="40000"/>
              </a:prstClr>
            </a:outerShdw>
          </a:effectLst>
        </p:spPr>
      </p:pic>
      <p:sp>
        <p:nvSpPr>
          <p:cNvPr id="35" name="矩形 34"/>
          <p:cNvSpPr/>
          <p:nvPr/>
        </p:nvSpPr>
        <p:spPr>
          <a:xfrm>
            <a:off x="3132138" y="0"/>
            <a:ext cx="6011862" cy="5143500"/>
          </a:xfrm>
          <a:prstGeom prst="rect">
            <a:avLst/>
          </a:prstGeom>
          <a:solidFill>
            <a:schemeClr val="bg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5" name="文本占位符 4"/>
          <p:cNvSpPr>
            <a:spLocks noGrp="1"/>
          </p:cNvSpPr>
          <p:nvPr>
            <p:ph type="body" sz="quarter" idx="10"/>
          </p:nvPr>
        </p:nvSpPr>
        <p:spPr>
          <a:xfrm>
            <a:off x="3491881" y="1898157"/>
            <a:ext cx="1057880" cy="737063"/>
          </a:xfrm>
          <a:ln>
            <a:noFill/>
          </a:ln>
          <a:effectLst/>
        </p:spPr>
        <p:txBody>
          <a:bodyPr anchor="ctr">
            <a:noAutofit/>
          </a:bodyPr>
          <a:lstStyle>
            <a:lvl1pPr marL="0" indent="0" algn="ctr">
              <a:buNone/>
              <a:defRPr sz="6000">
                <a:solidFill>
                  <a:schemeClr val="accent1"/>
                </a:solidFill>
                <a:effectLst>
                  <a:outerShdw blurRad="50800" dist="38100" algn="l" rotWithShape="0">
                    <a:prstClr val="black">
                      <a:alpha val="40000"/>
                    </a:prstClr>
                  </a:outerShdw>
                </a:effectLst>
                <a:latin typeface="Impact" panose="020B0806030902050204" pitchFamily="34" charset="0"/>
              </a:defRPr>
            </a:lvl1pPr>
          </a:lstStyle>
          <a:p>
            <a:pPr lvl="0"/>
            <a:r>
              <a:rPr lang="zh-CN" altLang="en-US" noProof="1"/>
              <a:t>单击此处编辑母版文本样式</a:t>
            </a:r>
          </a:p>
        </p:txBody>
      </p:sp>
      <p:sp>
        <p:nvSpPr>
          <p:cNvPr id="25" name="文本占位符 4"/>
          <p:cNvSpPr>
            <a:spLocks noGrp="1"/>
          </p:cNvSpPr>
          <p:nvPr>
            <p:ph type="body" sz="quarter" idx="11"/>
          </p:nvPr>
        </p:nvSpPr>
        <p:spPr>
          <a:xfrm>
            <a:off x="4572001" y="2067695"/>
            <a:ext cx="4323781" cy="737063"/>
          </a:xfrm>
          <a:effectLst/>
        </p:spPr>
        <p:txBody>
          <a:bodyPr anchor="ctr">
            <a:noAutofit/>
          </a:bodyPr>
          <a:lstStyle>
            <a:lvl1pPr marL="0" indent="0" algn="l">
              <a:buNone/>
              <a:defRPr sz="2800" b="1" baseline="0">
                <a:solidFill>
                  <a:schemeClr val="accent1"/>
                </a:solidFill>
                <a:latin typeface="方正小标宋简体" panose="02010601030101010101" pitchFamily="2" charset="-122"/>
                <a:ea typeface="方正小标宋简体" panose="02010601030101010101" pitchFamily="2" charset="-122"/>
              </a:defRPr>
            </a:lvl1pPr>
          </a:lstStyle>
          <a:p>
            <a:pPr lvl="0"/>
            <a:r>
              <a:rPr lang="zh-CN" altLang="en-US" noProof="1"/>
              <a:t>单击此处编辑母版文本样式</a:t>
            </a:r>
          </a:p>
        </p:txBody>
      </p:sp>
      <p:sp>
        <p:nvSpPr>
          <p:cNvPr id="36" name="日期占位符 2"/>
          <p:cNvSpPr>
            <a:spLocks noGrp="1"/>
          </p:cNvSpPr>
          <p:nvPr>
            <p:ph type="dt" sz="half" idx="12"/>
          </p:nvPr>
        </p:nvSpPr>
        <p:spPr/>
        <p:txBody>
          <a:bodyPr/>
          <a:lstStyle>
            <a:lvl1pPr>
              <a:defRPr/>
            </a:lvl1pPr>
          </a:lstStyle>
          <a:p>
            <a:pPr>
              <a:defRPr/>
            </a:pPr>
            <a:endParaRPr lang="zh-CN" altLang="en-US"/>
          </a:p>
        </p:txBody>
      </p:sp>
      <p:sp>
        <p:nvSpPr>
          <p:cNvPr id="37" name="页脚占位符 3"/>
          <p:cNvSpPr>
            <a:spLocks noGrp="1"/>
          </p:cNvSpPr>
          <p:nvPr>
            <p:ph type="ftr" sz="quarter" idx="13"/>
          </p:nvPr>
        </p:nvSpPr>
        <p:spPr/>
        <p:txBody>
          <a:bodyPr/>
          <a:lstStyle>
            <a:lvl1pPr>
              <a:defRPr/>
            </a:lvl1pPr>
          </a:lstStyle>
          <a:p>
            <a:pPr>
              <a:defRPr/>
            </a:pPr>
            <a:endParaRPr lang="zh-CN" altLang="en-US"/>
          </a:p>
        </p:txBody>
      </p:sp>
      <p:sp>
        <p:nvSpPr>
          <p:cNvPr id="38" name="灯片编号占位符 5"/>
          <p:cNvSpPr>
            <a:spLocks noGrp="1"/>
          </p:cNvSpPr>
          <p:nvPr>
            <p:ph type="sldNum" sz="quarter" idx="14"/>
          </p:nvPr>
        </p:nvSpPr>
        <p:spPr/>
        <p:txBody>
          <a:bodyPr/>
          <a:lstStyle>
            <a:lvl1pPr>
              <a:defRPr/>
            </a:lvl1pPr>
          </a:lstStyle>
          <a:p>
            <a:pPr>
              <a:defRPr/>
            </a:pPr>
            <a:fld id="{B8A14181-8F9B-4A07-AC6F-26FC2778A3CF}" type="slidenum">
              <a:rPr lang="zh-CN" altLang="en-US"/>
              <a:pPr>
                <a:defRPr/>
              </a:pPr>
              <a:t>‹#›</a:t>
            </a:fld>
            <a:endParaRPr lang="zh-CN" altLang="en-US"/>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文本框 17"/>
          <p:cNvSpPr txBox="1">
            <a:spLocks noChangeArrowheads="1"/>
          </p:cNvSpPr>
          <p:nvPr/>
        </p:nvSpPr>
        <p:spPr bwMode="auto">
          <a:xfrm>
            <a:off x="26988" y="5402263"/>
            <a:ext cx="1025525" cy="831850"/>
          </a:xfrm>
          <a:prstGeom prst="rect">
            <a:avLst/>
          </a:prstGeom>
          <a:noFill/>
          <a:ln w="9525">
            <a:noFill/>
            <a:miter lim="800000"/>
          </a:ln>
        </p:spPr>
        <p:txBody>
          <a:bodyPr>
            <a:spAutoFit/>
          </a:bodyPr>
          <a:lstStyle/>
          <a:p>
            <a:pPr>
              <a:defRPr/>
            </a:pPr>
            <a:r>
              <a:rPr lang="zh-CN" altLang="en-US" sz="2400">
                <a:ea typeface="方正小标宋简体" panose="02010601030101010101" pitchFamily="2" charset="-122"/>
              </a:rPr>
              <a:t>延时符</a:t>
            </a:r>
          </a:p>
        </p:txBody>
      </p:sp>
      <p:pic>
        <p:nvPicPr>
          <p:cNvPr id="5" name="Picture 4"/>
          <p:cNvPicPr>
            <a:picLocks noChangeAspect="1" noChangeArrowheads="1"/>
          </p:cNvPicPr>
          <p:nvPr/>
        </p:nvPicPr>
        <p:blipFill>
          <a:blip r:embed="rId2" cstate="email">
            <a:duotone>
              <a:schemeClr val="accent4">
                <a:shade val="45000"/>
                <a:satMod val="135000"/>
              </a:schemeClr>
              <a:prstClr val="white"/>
            </a:duotone>
          </a:blip>
          <a:srcRect/>
          <a:stretch>
            <a:fillRect/>
          </a:stretch>
        </p:blipFill>
        <p:spPr bwMode="auto">
          <a:xfrm>
            <a:off x="-79052" y="684438"/>
            <a:ext cx="9329358" cy="4428002"/>
          </a:xfrm>
          <a:prstGeom prst="rect">
            <a:avLst/>
          </a:prstGeom>
          <a:noFill/>
          <a:effectLst>
            <a:softEdge rad="114300"/>
          </a:effectLst>
        </p:spPr>
      </p:pic>
      <p:pic>
        <p:nvPicPr>
          <p:cNvPr id="6" name="Picture 2" descr="G:\2016我图\两会\ooopic_10194892_b0c64675b11c678cafbc\001.png"/>
          <p:cNvPicPr>
            <a:picLocks noChangeAspect="1" noChangeArrowheads="1"/>
          </p:cNvPicPr>
          <p:nvPr/>
        </p:nvPicPr>
        <p:blipFill>
          <a:blip r:embed="rId3" cstate="print"/>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p:spPr>
      </p:pic>
      <p:sp>
        <p:nvSpPr>
          <p:cNvPr id="7" name="矩形 6"/>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tx1"/>
              </a:solidFill>
              <a:ea typeface="方正小标宋简体" panose="02010601030101010101" pitchFamily="2" charset="-122"/>
            </a:endParaRPr>
          </a:p>
        </p:txBody>
      </p:sp>
      <p:cxnSp>
        <p:nvCxnSpPr>
          <p:cNvPr id="8" name="直接连接符 7"/>
          <p:cNvCxnSpPr/>
          <p:nvPr/>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fontAlgn="auto">
              <a:defRPr/>
            </a:pP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两学一做</a:t>
            </a: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学习教育</a:t>
            </a:r>
          </a:p>
        </p:txBody>
      </p:sp>
      <p:grpSp>
        <p:nvGrpSpPr>
          <p:cNvPr id="10" name="组合 9"/>
          <p:cNvGrpSpPr>
            <a:grpSpLocks noChangeAspect="1"/>
          </p:cNvGrpSpPr>
          <p:nvPr/>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11" name="Picture 2" descr="C:\Users\xb\Desktop\素材--党建\PNG--党（国）徽旗\党旗红旗\16sucai_201507091736.png"/>
            <p:cNvPicPr>
              <a:picLocks noChangeAspect="1" noChangeArrowheads="1"/>
            </p:cNvPicPr>
            <p:nvPr/>
          </p:nvPicPr>
          <p:blipFill>
            <a:blip r:embed="rId4" cstate="email"/>
            <a:srcRect/>
            <a:stretch>
              <a:fillRect/>
            </a:stretch>
          </p:blipFill>
          <p:spPr bwMode="auto">
            <a:xfrm>
              <a:off x="866600" y="478700"/>
              <a:ext cx="1800280" cy="944348"/>
            </a:xfrm>
            <a:prstGeom prst="rect">
              <a:avLst/>
            </a:prstGeom>
            <a:noFill/>
          </p:spPr>
        </p:pic>
        <p:pic>
          <p:nvPicPr>
            <p:cNvPr id="12" name="Picture 3" descr="C:\Users\xb\Desktop\53bf653e36a06.png"/>
            <p:cNvPicPr>
              <a:picLocks noChangeAspect="1" noChangeArrowheads="1"/>
            </p:cNvPicPr>
            <p:nvPr/>
          </p:nvPicPr>
          <p:blipFill>
            <a:blip r:embed="rId5" cstate="email"/>
            <a:srcRect/>
            <a:stretch>
              <a:fillRect/>
            </a:stretch>
          </p:blipFill>
          <p:spPr bwMode="auto">
            <a:xfrm>
              <a:off x="738728" y="411510"/>
              <a:ext cx="880903" cy="781040"/>
            </a:xfrm>
            <a:prstGeom prst="rect">
              <a:avLst/>
            </a:prstGeom>
            <a:noFill/>
          </p:spPr>
        </p:pic>
      </p:gr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noProof="1"/>
              <a:t>单击此处编辑母版文本样式</a:t>
            </a:r>
          </a:p>
        </p:txBody>
      </p:sp>
      <p:sp>
        <p:nvSpPr>
          <p:cNvPr id="13" name="日期占位符 1"/>
          <p:cNvSpPr>
            <a:spLocks noGrp="1"/>
          </p:cNvSpPr>
          <p:nvPr>
            <p:ph type="dt" sz="half" idx="11"/>
          </p:nvPr>
        </p:nvSpPr>
        <p:spPr/>
        <p:txBody>
          <a:bodyPr/>
          <a:lstStyle>
            <a:lvl1pPr>
              <a:defRPr/>
            </a:lvl1pPr>
          </a:lstStyle>
          <a:p>
            <a:pPr>
              <a:defRPr/>
            </a:pPr>
            <a:endParaRPr lang="zh-CN" altLang="en-US"/>
          </a:p>
        </p:txBody>
      </p:sp>
      <p:sp>
        <p:nvSpPr>
          <p:cNvPr id="14" name="页脚占位符 3"/>
          <p:cNvSpPr>
            <a:spLocks noGrp="1"/>
          </p:cNvSpPr>
          <p:nvPr>
            <p:ph type="ftr" sz="quarter" idx="12"/>
          </p:nvPr>
        </p:nvSpPr>
        <p:spPr/>
        <p:txBody>
          <a:bodyPr/>
          <a:lstStyle>
            <a:lvl1pPr>
              <a:defRPr/>
            </a:lvl1pPr>
          </a:lstStyle>
          <a:p>
            <a:pPr>
              <a:defRPr/>
            </a:pPr>
            <a:endParaRPr lang="zh-CN" altLang="en-US"/>
          </a:p>
        </p:txBody>
      </p:sp>
      <p:sp>
        <p:nvSpPr>
          <p:cNvPr id="15" name="灯片编号占位符 4"/>
          <p:cNvSpPr>
            <a:spLocks noGrp="1"/>
          </p:cNvSpPr>
          <p:nvPr>
            <p:ph type="sldNum" sz="quarter" idx="13"/>
          </p:nvPr>
        </p:nvSpPr>
        <p:spPr/>
        <p:txBody>
          <a:bodyPr/>
          <a:lstStyle>
            <a:lvl1pPr>
              <a:defRPr/>
            </a:lvl1pPr>
          </a:lstStyle>
          <a:p>
            <a:pPr>
              <a:defRPr/>
            </a:pPr>
            <a:fld id="{5D062BE5-6783-4296-BCF9-2311D213AC36}" type="slidenum">
              <a:rPr lang="zh-CN" altLang="en-US"/>
              <a:pPr>
                <a:defRPr/>
              </a:pPr>
              <a:t>‹#›</a:t>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50"/>
                                        <p:tgtEl>
                                          <p:spTgt spid="8"/>
                                        </p:tgtEl>
                                      </p:cBhvr>
                                    </p:animEffect>
                                  </p:childTnLst>
                                </p:cTn>
                              </p:par>
                              <p:par>
                                <p:cTn id="8" presetID="10" presetClass="entr" presetSubtype="0" fill="hold"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750"/>
                                        <p:tgtEl>
                                          <p:spTgt spid="10"/>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bldLvl="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4" name="文本框 39"/>
          <p:cNvSpPr txBox="1">
            <a:spLocks noChangeArrowheads="1"/>
          </p:cNvSpPr>
          <p:nvPr/>
        </p:nvSpPr>
        <p:spPr bwMode="auto">
          <a:xfrm>
            <a:off x="26988" y="5402263"/>
            <a:ext cx="1025525" cy="831850"/>
          </a:xfrm>
          <a:prstGeom prst="rect">
            <a:avLst/>
          </a:prstGeom>
          <a:noFill/>
          <a:ln w="9525">
            <a:noFill/>
            <a:miter lim="800000"/>
          </a:ln>
        </p:spPr>
        <p:txBody>
          <a:bodyPr>
            <a:spAutoFit/>
          </a:bodyPr>
          <a:lstStyle/>
          <a:p>
            <a:pPr>
              <a:defRPr/>
            </a:pPr>
            <a:r>
              <a:rPr lang="zh-CN" altLang="en-US" sz="2400">
                <a:ea typeface="方正小标宋简体" panose="02010601030101010101" pitchFamily="2" charset="-122"/>
              </a:rPr>
              <a:t>延时符</a:t>
            </a:r>
          </a:p>
        </p:txBody>
      </p:sp>
      <p:grpSp>
        <p:nvGrpSpPr>
          <p:cNvPr id="5" name="组合 7"/>
          <p:cNvGrpSpPr>
            <a:grpSpLocks/>
          </p:cNvGrpSpPr>
          <p:nvPr userDrawn="1"/>
        </p:nvGrpSpPr>
        <p:grpSpPr bwMode="auto">
          <a:xfrm>
            <a:off x="557213" y="2701925"/>
            <a:ext cx="2159000" cy="623888"/>
            <a:chOff x="556522" y="2701199"/>
            <a:chExt cx="2160000" cy="624541"/>
          </a:xfrm>
        </p:grpSpPr>
        <p:cxnSp>
          <p:nvCxnSpPr>
            <p:cNvPr id="6" name="直接连接符 5"/>
            <p:cNvCxnSpPr/>
            <p:nvPr/>
          </p:nvCxnSpPr>
          <p:spPr>
            <a:xfrm rot="5400000">
              <a:off x="1664191"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665110" y="3007908"/>
              <a:ext cx="42723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TextBox 14"/>
            <p:cNvSpPr txBox="1"/>
            <p:nvPr/>
          </p:nvSpPr>
          <p:spPr>
            <a:xfrm>
              <a:off x="1702463"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一</a:t>
              </a:r>
            </a:p>
          </p:txBody>
        </p:sp>
        <p:sp>
          <p:nvSpPr>
            <p:cNvPr id="9" name="矩形 8"/>
            <p:cNvSpPr/>
            <p:nvPr/>
          </p:nvSpPr>
          <p:spPr>
            <a:xfrm>
              <a:off x="697874" y="2794960"/>
              <a:ext cx="427236"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0" name="直接连接符 9"/>
            <p:cNvCxnSpPr/>
            <p:nvPr/>
          </p:nvCxnSpPr>
          <p:spPr>
            <a:xfrm>
              <a:off x="697874" y="3007908"/>
              <a:ext cx="42723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98544"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0698" y="2794960"/>
              <a:ext cx="427236"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3" name="直接连接符 12"/>
            <p:cNvCxnSpPr/>
            <p:nvPr/>
          </p:nvCxnSpPr>
          <p:spPr>
            <a:xfrm>
              <a:off x="1180698" y="3007908"/>
              <a:ext cx="42723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181368"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665110" y="2794960"/>
              <a:ext cx="427235"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sp>
          <p:nvSpPr>
            <p:cNvPr id="16" name="矩形 15"/>
            <p:cNvSpPr/>
            <p:nvPr/>
          </p:nvSpPr>
          <p:spPr>
            <a:xfrm>
              <a:off x="2147934" y="2794960"/>
              <a:ext cx="427235"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7" name="直接连接符 16"/>
            <p:cNvCxnSpPr/>
            <p:nvPr/>
          </p:nvCxnSpPr>
          <p:spPr>
            <a:xfrm>
              <a:off x="2147934" y="3007908"/>
              <a:ext cx="42723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2147015"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2185515"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做</a:t>
              </a:r>
            </a:p>
          </p:txBody>
        </p:sp>
        <p:cxnSp>
          <p:nvCxnSpPr>
            <p:cNvPr id="20" name="直接连接符 19"/>
            <p:cNvCxnSpPr/>
            <p:nvPr/>
          </p:nvCxnSpPr>
          <p:spPr>
            <a:xfrm>
              <a:off x="556522" y="3325740"/>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56522" y="2701199"/>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Box 14"/>
            <p:cNvSpPr txBox="1"/>
            <p:nvPr/>
          </p:nvSpPr>
          <p:spPr>
            <a:xfrm>
              <a:off x="1230754"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学</a:t>
              </a:r>
            </a:p>
          </p:txBody>
        </p:sp>
        <p:sp>
          <p:nvSpPr>
            <p:cNvPr id="23" name="TextBox 14"/>
            <p:cNvSpPr txBox="1"/>
            <p:nvPr/>
          </p:nvSpPr>
          <p:spPr>
            <a:xfrm>
              <a:off x="735849" y="2777593"/>
              <a:ext cx="351164" cy="461664"/>
            </a:xfrm>
            <a:prstGeom prst="rect">
              <a:avLst/>
            </a:prstGeom>
            <a:noFill/>
          </p:spPr>
          <p:txBody>
            <a:bodyPr>
              <a:spAutoFit/>
            </a:bodyPr>
            <a:lstStyle/>
            <a:p>
              <a:pPr algn="ctr" fontAlgn="auto">
                <a:defRPr/>
              </a:pPr>
              <a:r>
                <a:rPr lang="zh-CN" altLang="en-US" sz="2400" b="1" noProof="1">
                  <a:ln>
                    <a:solidFill>
                      <a:schemeClr val="bg1"/>
                    </a:solidFill>
                  </a:ln>
                  <a:solidFill>
                    <a:schemeClr val="accent1"/>
                  </a:solidFill>
                  <a:effectLst>
                    <a:outerShdw blurRad="50800" dist="38100" dir="2700000" algn="tl" rotWithShape="0">
                      <a:prstClr val="black">
                        <a:alpha val="40000"/>
                      </a:prstClr>
                    </a:outerShdw>
                  </a:effectLst>
                  <a:latin typeface="方正小标宋简体" panose="02010601030101010101" pitchFamily="2" charset="-122"/>
                  <a:ea typeface="方正小标宋简体" panose="02010601030101010101" pitchFamily="2" charset="-122"/>
                </a:rPr>
                <a:t>两</a:t>
              </a:r>
            </a:p>
          </p:txBody>
        </p:sp>
      </p:grpSp>
      <p:pic>
        <p:nvPicPr>
          <p:cNvPr id="24" name="Picture 4"/>
          <p:cNvPicPr>
            <a:picLocks noChangeAspect="1" noChangeArrowheads="1"/>
          </p:cNvPicPr>
          <p:nvPr/>
        </p:nvPicPr>
        <p:blipFill>
          <a:blip r:embed="rId2" cstate="email">
            <a:duotone>
              <a:schemeClr val="accent4">
                <a:shade val="45000"/>
                <a:satMod val="135000"/>
              </a:schemeClr>
              <a:prstClr val="white"/>
            </a:duotone>
          </a:blip>
          <a:srcRect/>
          <a:stretch>
            <a:fillRect/>
          </a:stretch>
        </p:blipFill>
        <p:spPr bwMode="auto">
          <a:xfrm>
            <a:off x="-79052" y="684438"/>
            <a:ext cx="9329358" cy="4428002"/>
          </a:xfrm>
          <a:prstGeom prst="rect">
            <a:avLst/>
          </a:prstGeom>
          <a:noFill/>
          <a:effectLst>
            <a:softEdge rad="114300"/>
          </a:effectLst>
        </p:spPr>
      </p:pic>
      <p:pic>
        <p:nvPicPr>
          <p:cNvPr id="25" name="Picture 2" descr="G:\2016我图\两会\ooopic_10194892_b0c64675b11c678cafbc\001.png"/>
          <p:cNvPicPr>
            <a:picLocks noChangeAspect="1" noChangeArrowheads="1"/>
          </p:cNvPicPr>
          <p:nvPr/>
        </p:nvPicPr>
        <p:blipFill>
          <a:blip r:embed="rId3" cstate="print"/>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p:spPr>
      </p:pic>
      <p:sp>
        <p:nvSpPr>
          <p:cNvPr id="26" name="矩形 25"/>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tx1"/>
              </a:solidFill>
              <a:ea typeface="方正小标宋简体" panose="02010601030101010101" pitchFamily="2" charset="-122"/>
            </a:endParaRPr>
          </a:p>
        </p:txBody>
      </p:sp>
      <p:cxnSp>
        <p:nvCxnSpPr>
          <p:cNvPr id="27" name="直接连接符 26"/>
          <p:cNvCxnSpPr/>
          <p:nvPr/>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fontAlgn="auto">
              <a:defRPr/>
            </a:pP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两学一做</a:t>
            </a: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学习教育</a:t>
            </a:r>
          </a:p>
        </p:txBody>
      </p:sp>
      <p:grpSp>
        <p:nvGrpSpPr>
          <p:cNvPr id="29" name="组合 28"/>
          <p:cNvGrpSpPr>
            <a:grpSpLocks noChangeAspect="1"/>
          </p:cNvGrpSpPr>
          <p:nvPr/>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30" name="Picture 2" descr="C:\Users\xb\Desktop\素材--党建\PNG--党（国）徽旗\党旗红旗\16sucai_201507091736.png"/>
            <p:cNvPicPr>
              <a:picLocks noChangeAspect="1" noChangeArrowheads="1"/>
            </p:cNvPicPr>
            <p:nvPr/>
          </p:nvPicPr>
          <p:blipFill>
            <a:blip r:embed="rId4" cstate="email"/>
            <a:srcRect/>
            <a:stretch>
              <a:fillRect/>
            </a:stretch>
          </p:blipFill>
          <p:spPr bwMode="auto">
            <a:xfrm>
              <a:off x="866600" y="478700"/>
              <a:ext cx="1800280" cy="944348"/>
            </a:xfrm>
            <a:prstGeom prst="rect">
              <a:avLst/>
            </a:prstGeom>
            <a:noFill/>
          </p:spPr>
        </p:pic>
        <p:pic>
          <p:nvPicPr>
            <p:cNvPr id="31" name="Picture 3" descr="C:\Users\xb\Desktop\53bf653e36a06.png"/>
            <p:cNvPicPr>
              <a:picLocks noChangeAspect="1" noChangeArrowheads="1"/>
            </p:cNvPicPr>
            <p:nvPr/>
          </p:nvPicPr>
          <p:blipFill>
            <a:blip r:embed="rId5" cstate="email"/>
            <a:srcRect/>
            <a:stretch>
              <a:fillRect/>
            </a:stretch>
          </p:blipFill>
          <p:spPr bwMode="auto">
            <a:xfrm>
              <a:off x="738728" y="411510"/>
              <a:ext cx="880903" cy="781040"/>
            </a:xfrm>
            <a:prstGeom prst="rect">
              <a:avLst/>
            </a:prstGeom>
            <a:noFill/>
          </p:spPr>
        </p:pic>
      </p:gr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noProof="1"/>
              <a:t>单击此处编辑母版文本样式</a:t>
            </a:r>
          </a:p>
        </p:txBody>
      </p:sp>
      <p:sp>
        <p:nvSpPr>
          <p:cNvPr id="32" name="日期占位符 3"/>
          <p:cNvSpPr>
            <a:spLocks noGrp="1"/>
          </p:cNvSpPr>
          <p:nvPr>
            <p:ph type="dt" sz="half" idx="11"/>
          </p:nvPr>
        </p:nvSpPr>
        <p:spPr/>
        <p:txBody>
          <a:bodyPr/>
          <a:lstStyle>
            <a:lvl1pPr>
              <a:defRPr/>
            </a:lvl1pPr>
          </a:lstStyle>
          <a:p>
            <a:pPr>
              <a:defRPr/>
            </a:pPr>
            <a:endParaRPr lang="zh-CN" altLang="en-US"/>
          </a:p>
        </p:txBody>
      </p:sp>
      <p:sp>
        <p:nvSpPr>
          <p:cNvPr id="33" name="页脚占位符 4"/>
          <p:cNvSpPr>
            <a:spLocks noGrp="1"/>
          </p:cNvSpPr>
          <p:nvPr>
            <p:ph type="ftr" sz="quarter" idx="12"/>
          </p:nvPr>
        </p:nvSpPr>
        <p:spPr/>
        <p:txBody>
          <a:bodyPr/>
          <a:lstStyle>
            <a:lvl1pPr>
              <a:defRPr/>
            </a:lvl1pPr>
          </a:lstStyle>
          <a:p>
            <a:pPr>
              <a:defRPr/>
            </a:pPr>
            <a:endParaRPr lang="zh-CN" altLang="en-US"/>
          </a:p>
        </p:txBody>
      </p:sp>
      <p:sp>
        <p:nvSpPr>
          <p:cNvPr id="34" name="灯片编号占位符 5"/>
          <p:cNvSpPr>
            <a:spLocks noGrp="1"/>
          </p:cNvSpPr>
          <p:nvPr>
            <p:ph type="sldNum" sz="quarter" idx="13"/>
          </p:nvPr>
        </p:nvSpPr>
        <p:spPr/>
        <p:txBody>
          <a:bodyPr/>
          <a:lstStyle>
            <a:lvl1pPr>
              <a:defRPr/>
            </a:lvl1pPr>
          </a:lstStyle>
          <a:p>
            <a:pPr>
              <a:defRPr/>
            </a:pPr>
            <a:fld id="{EB41EC57-F7AB-42B5-8283-8B546E22BAE7}" type="slidenum">
              <a:rPr lang="zh-CN" altLang="en-US"/>
              <a:pPr>
                <a:defRPr/>
              </a:pPr>
              <a:t>‹#›</a:t>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750"/>
                                        <p:tgtEl>
                                          <p:spTgt spid="27"/>
                                        </p:tgtEl>
                                      </p:cBhvr>
                                    </p:animEffect>
                                  </p:childTnLst>
                                </p:cTn>
                              </p:par>
                              <p:par>
                                <p:cTn id="8" presetID="10" presetClass="entr" presetSubtype="0" fill="hold"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750"/>
                                        <p:tgtEl>
                                          <p:spTgt spid="2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bldLvl="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4" name="文本框 32"/>
          <p:cNvSpPr txBox="1">
            <a:spLocks noChangeArrowheads="1"/>
          </p:cNvSpPr>
          <p:nvPr/>
        </p:nvSpPr>
        <p:spPr bwMode="auto">
          <a:xfrm>
            <a:off x="26988" y="5402263"/>
            <a:ext cx="1025525" cy="831850"/>
          </a:xfrm>
          <a:prstGeom prst="rect">
            <a:avLst/>
          </a:prstGeom>
          <a:noFill/>
          <a:ln w="9525">
            <a:noFill/>
            <a:miter lim="800000"/>
          </a:ln>
        </p:spPr>
        <p:txBody>
          <a:bodyPr>
            <a:spAutoFit/>
          </a:bodyPr>
          <a:lstStyle/>
          <a:p>
            <a:pPr>
              <a:defRPr/>
            </a:pPr>
            <a:r>
              <a:rPr lang="zh-CN" altLang="en-US" sz="2400">
                <a:ea typeface="方正小标宋简体" panose="02010601030101010101" pitchFamily="2" charset="-122"/>
              </a:rPr>
              <a:t>延时符</a:t>
            </a:r>
          </a:p>
        </p:txBody>
      </p:sp>
      <p:grpSp>
        <p:nvGrpSpPr>
          <p:cNvPr id="5" name="组合 7"/>
          <p:cNvGrpSpPr>
            <a:grpSpLocks/>
          </p:cNvGrpSpPr>
          <p:nvPr userDrawn="1"/>
        </p:nvGrpSpPr>
        <p:grpSpPr bwMode="auto">
          <a:xfrm>
            <a:off x="6372225" y="2701925"/>
            <a:ext cx="2160588" cy="623888"/>
            <a:chOff x="556522" y="2701199"/>
            <a:chExt cx="2160000" cy="624541"/>
          </a:xfrm>
        </p:grpSpPr>
        <p:cxnSp>
          <p:nvCxnSpPr>
            <p:cNvPr id="6" name="直接连接符 5"/>
            <p:cNvCxnSpPr/>
            <p:nvPr/>
          </p:nvCxnSpPr>
          <p:spPr>
            <a:xfrm rot="5400000">
              <a:off x="1664808"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664295" y="3007908"/>
              <a:ext cx="426922"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TextBox 14"/>
            <p:cNvSpPr txBox="1"/>
            <p:nvPr/>
          </p:nvSpPr>
          <p:spPr>
            <a:xfrm>
              <a:off x="1702463"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一</a:t>
              </a:r>
            </a:p>
          </p:txBody>
        </p:sp>
        <p:sp>
          <p:nvSpPr>
            <p:cNvPr id="9" name="矩形 8"/>
            <p:cNvSpPr/>
            <p:nvPr/>
          </p:nvSpPr>
          <p:spPr>
            <a:xfrm>
              <a:off x="697772" y="2794960"/>
              <a:ext cx="426921"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0" name="直接连接符 9"/>
            <p:cNvCxnSpPr/>
            <p:nvPr/>
          </p:nvCxnSpPr>
          <p:spPr>
            <a:xfrm>
              <a:off x="697772" y="3007908"/>
              <a:ext cx="42692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98283"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1827" y="2794960"/>
              <a:ext cx="426922"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3" name="直接连接符 12"/>
            <p:cNvCxnSpPr/>
            <p:nvPr/>
          </p:nvCxnSpPr>
          <p:spPr>
            <a:xfrm>
              <a:off x="1181827" y="3007908"/>
              <a:ext cx="426922"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180751"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664295" y="2794960"/>
              <a:ext cx="426922"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sp>
          <p:nvSpPr>
            <p:cNvPr id="16" name="矩形 15"/>
            <p:cNvSpPr/>
            <p:nvPr/>
          </p:nvSpPr>
          <p:spPr>
            <a:xfrm>
              <a:off x="2148352" y="2794960"/>
              <a:ext cx="426921" cy="427484"/>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7" name="直接连接符 16"/>
            <p:cNvCxnSpPr/>
            <p:nvPr/>
          </p:nvCxnSpPr>
          <p:spPr>
            <a:xfrm>
              <a:off x="2148352" y="3007908"/>
              <a:ext cx="426921"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2147276" y="3008703"/>
              <a:ext cx="427484"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4"/>
            <p:cNvSpPr txBox="1"/>
            <p:nvPr/>
          </p:nvSpPr>
          <p:spPr>
            <a:xfrm>
              <a:off x="2185515"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做</a:t>
              </a:r>
            </a:p>
          </p:txBody>
        </p:sp>
        <p:cxnSp>
          <p:nvCxnSpPr>
            <p:cNvPr id="20" name="直接连接符 19"/>
            <p:cNvCxnSpPr/>
            <p:nvPr/>
          </p:nvCxnSpPr>
          <p:spPr>
            <a:xfrm>
              <a:off x="556522" y="3325740"/>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56522" y="2701199"/>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TextBox 14"/>
            <p:cNvSpPr txBox="1"/>
            <p:nvPr/>
          </p:nvSpPr>
          <p:spPr>
            <a:xfrm>
              <a:off x="1230754" y="2777593"/>
              <a:ext cx="351165" cy="461664"/>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学</a:t>
              </a:r>
            </a:p>
          </p:txBody>
        </p:sp>
        <p:sp>
          <p:nvSpPr>
            <p:cNvPr id="23" name="TextBox 14"/>
            <p:cNvSpPr txBox="1"/>
            <p:nvPr/>
          </p:nvSpPr>
          <p:spPr>
            <a:xfrm>
              <a:off x="735849" y="2777593"/>
              <a:ext cx="351164" cy="461664"/>
            </a:xfrm>
            <a:prstGeom prst="rect">
              <a:avLst/>
            </a:prstGeom>
            <a:noFill/>
          </p:spPr>
          <p:txBody>
            <a:bodyPr>
              <a:spAutoFit/>
            </a:bodyPr>
            <a:lstStyle/>
            <a:p>
              <a:pPr algn="ctr" fontAlgn="auto">
                <a:defRPr/>
              </a:pPr>
              <a:r>
                <a:rPr lang="zh-CN" altLang="en-US" sz="2400" b="1" noProof="1">
                  <a:ln>
                    <a:solidFill>
                      <a:schemeClr val="bg1"/>
                    </a:solidFill>
                  </a:ln>
                  <a:solidFill>
                    <a:schemeClr val="accent1"/>
                  </a:solidFill>
                  <a:effectLst>
                    <a:outerShdw blurRad="50800" dist="38100" dir="2700000" algn="tl" rotWithShape="0">
                      <a:prstClr val="black">
                        <a:alpha val="40000"/>
                      </a:prstClr>
                    </a:outerShdw>
                  </a:effectLst>
                  <a:latin typeface="方正小标宋简体" panose="02010601030101010101" pitchFamily="2" charset="-122"/>
                  <a:ea typeface="方正小标宋简体" panose="02010601030101010101" pitchFamily="2" charset="-122"/>
                </a:rPr>
                <a:t>两</a:t>
              </a:r>
            </a:p>
          </p:txBody>
        </p:sp>
      </p:grpSp>
      <p:pic>
        <p:nvPicPr>
          <p:cNvPr id="24" name="Picture 4"/>
          <p:cNvPicPr>
            <a:picLocks noChangeAspect="1" noChangeArrowheads="1"/>
          </p:cNvPicPr>
          <p:nvPr/>
        </p:nvPicPr>
        <p:blipFill>
          <a:blip r:embed="rId2" cstate="email">
            <a:duotone>
              <a:schemeClr val="accent4">
                <a:shade val="45000"/>
                <a:satMod val="135000"/>
              </a:schemeClr>
              <a:prstClr val="white"/>
            </a:duotone>
          </a:blip>
          <a:srcRect/>
          <a:stretch>
            <a:fillRect/>
          </a:stretch>
        </p:blipFill>
        <p:spPr bwMode="auto">
          <a:xfrm>
            <a:off x="-79052" y="684438"/>
            <a:ext cx="9329358" cy="4428002"/>
          </a:xfrm>
          <a:prstGeom prst="rect">
            <a:avLst/>
          </a:prstGeom>
          <a:noFill/>
          <a:effectLst>
            <a:softEdge rad="114300"/>
          </a:effectLst>
        </p:spPr>
      </p:pic>
      <p:pic>
        <p:nvPicPr>
          <p:cNvPr id="25" name="Picture 2" descr="G:\2016我图\两会\ooopic_10194892_b0c64675b11c678cafbc\001.png"/>
          <p:cNvPicPr>
            <a:picLocks noChangeAspect="1" noChangeArrowheads="1"/>
          </p:cNvPicPr>
          <p:nvPr/>
        </p:nvPicPr>
        <p:blipFill>
          <a:blip r:embed="rId3" cstate="print"/>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p:spPr>
      </p:pic>
      <p:sp>
        <p:nvSpPr>
          <p:cNvPr id="26" name="矩形 25"/>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tx1"/>
              </a:solidFill>
              <a:ea typeface="方正小标宋简体" panose="02010601030101010101" pitchFamily="2" charset="-122"/>
            </a:endParaRPr>
          </a:p>
        </p:txBody>
      </p:sp>
      <p:cxnSp>
        <p:nvCxnSpPr>
          <p:cNvPr id="27" name="直接连接符 26"/>
          <p:cNvCxnSpPr/>
          <p:nvPr/>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443663" y="627063"/>
            <a:ext cx="2622550" cy="431800"/>
          </a:xfrm>
          <a:prstGeom prst="rect">
            <a:avLst/>
          </a:prstGeom>
          <a:noFill/>
          <a:effectLst>
            <a:outerShdw blurRad="50800" dist="38100" dir="5400000" algn="t" rotWithShape="0">
              <a:prstClr val="black">
                <a:alpha val="40000"/>
              </a:prstClr>
            </a:outerShdw>
          </a:effectLst>
        </p:spPr>
        <p:txBody>
          <a:bodyPr wrap="none">
            <a:spAutoFit/>
          </a:bodyPr>
          <a:lstStyle/>
          <a:p>
            <a:pPr fontAlgn="auto">
              <a:defRPr/>
            </a:pP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两学一做</a:t>
            </a:r>
            <a:r>
              <a:rPr lang="en-US" altLang="zh-CN" sz="2200" spc="-300" noProof="1">
                <a:latin typeface="华文行楷" panose="02010800040101010101" pitchFamily="2" charset="-122"/>
                <a:ea typeface="华文行楷" panose="02010800040101010101" pitchFamily="2" charset="-122"/>
              </a:rPr>
              <a:t>”</a:t>
            </a:r>
            <a:r>
              <a:rPr lang="zh-CN" altLang="en-US" sz="2200" spc="-300" noProof="1">
                <a:latin typeface="华文行楷" panose="02010800040101010101" pitchFamily="2" charset="-122"/>
                <a:ea typeface="华文行楷" panose="02010800040101010101" pitchFamily="2" charset="-122"/>
              </a:rPr>
              <a:t>学习教育</a:t>
            </a:r>
          </a:p>
        </p:txBody>
      </p:sp>
      <p:grpSp>
        <p:nvGrpSpPr>
          <p:cNvPr id="29" name="组合 28"/>
          <p:cNvGrpSpPr>
            <a:grpSpLocks noChangeAspect="1"/>
          </p:cNvGrpSpPr>
          <p:nvPr/>
        </p:nvGrpSpPr>
        <p:grpSpPr>
          <a:xfrm>
            <a:off x="5400001" y="411510"/>
            <a:ext cx="1166570" cy="612000"/>
            <a:chOff x="738728" y="411510"/>
            <a:chExt cx="1928152" cy="1011538"/>
          </a:xfrm>
          <a:effectLst>
            <a:outerShdw blurRad="50800" dist="38100" dir="5400000" algn="t" rotWithShape="0">
              <a:prstClr val="black">
                <a:alpha val="40000"/>
              </a:prstClr>
            </a:outerShdw>
          </a:effectLst>
        </p:grpSpPr>
        <p:pic>
          <p:nvPicPr>
            <p:cNvPr id="30" name="Picture 2" descr="C:\Users\xb\Desktop\素材--党建\PNG--党（国）徽旗\党旗红旗\16sucai_201507091736.png"/>
            <p:cNvPicPr>
              <a:picLocks noChangeAspect="1" noChangeArrowheads="1"/>
            </p:cNvPicPr>
            <p:nvPr/>
          </p:nvPicPr>
          <p:blipFill>
            <a:blip r:embed="rId4" cstate="email"/>
            <a:srcRect/>
            <a:stretch>
              <a:fillRect/>
            </a:stretch>
          </p:blipFill>
          <p:spPr bwMode="auto">
            <a:xfrm>
              <a:off x="866600" y="478700"/>
              <a:ext cx="1800280" cy="944348"/>
            </a:xfrm>
            <a:prstGeom prst="rect">
              <a:avLst/>
            </a:prstGeom>
            <a:noFill/>
          </p:spPr>
        </p:pic>
        <p:pic>
          <p:nvPicPr>
            <p:cNvPr id="31" name="Picture 3" descr="C:\Users\xb\Desktop\53bf653e36a06.png"/>
            <p:cNvPicPr>
              <a:picLocks noChangeAspect="1" noChangeArrowheads="1"/>
            </p:cNvPicPr>
            <p:nvPr/>
          </p:nvPicPr>
          <p:blipFill>
            <a:blip r:embed="rId5" cstate="email"/>
            <a:srcRect/>
            <a:stretch>
              <a:fillRect/>
            </a:stretch>
          </p:blipFill>
          <p:spPr bwMode="auto">
            <a:xfrm>
              <a:off x="738728" y="411510"/>
              <a:ext cx="880903" cy="781040"/>
            </a:xfrm>
            <a:prstGeom prst="rect">
              <a:avLst/>
            </a:prstGeom>
            <a:noFill/>
          </p:spPr>
        </p:pic>
      </p:grpSp>
      <p:sp>
        <p:nvSpPr>
          <p:cNvPr id="3" name="文本占位符 2"/>
          <p:cNvSpPr>
            <a:spLocks noGrp="1"/>
          </p:cNvSpPr>
          <p:nvPr>
            <p:ph type="body" sz="quarter" idx="10"/>
          </p:nvPr>
        </p:nvSpPr>
        <p:spPr>
          <a:xfrm>
            <a:off x="539552" y="339503"/>
            <a:ext cx="3600450" cy="431800"/>
          </a:xfrm>
        </p:spPr>
        <p:txBody>
          <a:bodyPr>
            <a:normAutofit/>
          </a:bodyPr>
          <a:lstStyle>
            <a:lvl1pPr marL="0" indent="0">
              <a:buNone/>
              <a:defRPr sz="2000" b="1"/>
            </a:lvl1pPr>
          </a:lstStyle>
          <a:p>
            <a:pPr lvl="0"/>
            <a:r>
              <a:rPr lang="zh-CN" altLang="en-US" noProof="1"/>
              <a:t>单击此处编辑母版文本样式</a:t>
            </a:r>
          </a:p>
        </p:txBody>
      </p:sp>
      <p:sp>
        <p:nvSpPr>
          <p:cNvPr id="32" name="日期占位符 3"/>
          <p:cNvSpPr>
            <a:spLocks noGrp="1"/>
          </p:cNvSpPr>
          <p:nvPr>
            <p:ph type="dt" sz="half" idx="11"/>
          </p:nvPr>
        </p:nvSpPr>
        <p:spPr/>
        <p:txBody>
          <a:bodyPr/>
          <a:lstStyle>
            <a:lvl1pPr>
              <a:defRPr/>
            </a:lvl1pPr>
          </a:lstStyle>
          <a:p>
            <a:pPr>
              <a:defRPr/>
            </a:pPr>
            <a:endParaRPr lang="zh-CN" altLang="en-US"/>
          </a:p>
        </p:txBody>
      </p:sp>
      <p:sp>
        <p:nvSpPr>
          <p:cNvPr id="33" name="页脚占位符 4"/>
          <p:cNvSpPr>
            <a:spLocks noGrp="1"/>
          </p:cNvSpPr>
          <p:nvPr>
            <p:ph type="ftr" sz="quarter" idx="12"/>
          </p:nvPr>
        </p:nvSpPr>
        <p:spPr/>
        <p:txBody>
          <a:bodyPr/>
          <a:lstStyle>
            <a:lvl1pPr>
              <a:defRPr/>
            </a:lvl1pPr>
          </a:lstStyle>
          <a:p>
            <a:pPr>
              <a:defRPr/>
            </a:pPr>
            <a:endParaRPr lang="zh-CN" altLang="en-US"/>
          </a:p>
        </p:txBody>
      </p:sp>
      <p:sp>
        <p:nvSpPr>
          <p:cNvPr id="34" name="灯片编号占位符 5"/>
          <p:cNvSpPr>
            <a:spLocks noGrp="1"/>
          </p:cNvSpPr>
          <p:nvPr>
            <p:ph type="sldNum" sz="quarter" idx="13"/>
          </p:nvPr>
        </p:nvSpPr>
        <p:spPr/>
        <p:txBody>
          <a:bodyPr/>
          <a:lstStyle>
            <a:lvl1pPr>
              <a:defRPr/>
            </a:lvl1pPr>
          </a:lstStyle>
          <a:p>
            <a:pPr>
              <a:defRPr/>
            </a:pPr>
            <a:fld id="{A09B6791-D05B-40CD-AEFB-0A31E8E9B7D5}" type="slidenum">
              <a:rPr lang="zh-CN" altLang="en-US"/>
              <a:pPr>
                <a:defRPr/>
              </a:pPr>
              <a:t>‹#›</a:t>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750"/>
                                        <p:tgtEl>
                                          <p:spTgt spid="27"/>
                                        </p:tgtEl>
                                      </p:cBhvr>
                                    </p:animEffect>
                                  </p:childTnLst>
                                </p:cTn>
                              </p:par>
                              <p:par>
                                <p:cTn id="8" presetID="10" presetClass="entr" presetSubtype="0" fill="hold"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750"/>
                                        <p:tgtEl>
                                          <p:spTgt spid="29"/>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文本框 33"/>
          <p:cNvSpPr txBox="1">
            <a:spLocks noChangeArrowheads="1"/>
          </p:cNvSpPr>
          <p:nvPr/>
        </p:nvSpPr>
        <p:spPr bwMode="auto">
          <a:xfrm>
            <a:off x="26988" y="5402263"/>
            <a:ext cx="1025525" cy="831850"/>
          </a:xfrm>
          <a:prstGeom prst="rect">
            <a:avLst/>
          </a:prstGeom>
          <a:noFill/>
          <a:ln w="9525">
            <a:noFill/>
            <a:miter lim="800000"/>
          </a:ln>
        </p:spPr>
        <p:txBody>
          <a:bodyPr>
            <a:spAutoFit/>
          </a:bodyPr>
          <a:lstStyle/>
          <a:p>
            <a:pPr>
              <a:defRPr/>
            </a:pPr>
            <a:r>
              <a:rPr lang="zh-CN" altLang="en-US" sz="2400">
                <a:ea typeface="方正小标宋简体" panose="02010601030101010101" pitchFamily="2" charset="-122"/>
              </a:rPr>
              <a:t>延时符</a:t>
            </a:r>
          </a:p>
        </p:txBody>
      </p:sp>
      <p:pic>
        <p:nvPicPr>
          <p:cNvPr id="5" name="Picture 2" descr="G:\2016我图\两会\ooopic_10194892_b0c64675b11c678cafbc\001.png"/>
          <p:cNvPicPr>
            <a:picLocks noChangeAspect="1" noChangeArrowheads="1"/>
          </p:cNvPicPr>
          <p:nvPr/>
        </p:nvPicPr>
        <p:blipFill>
          <a:blip r:embed="rId2" cstate="print"/>
          <a:srcRect/>
          <a:stretch>
            <a:fillRect/>
          </a:stretch>
        </p:blipFill>
        <p:spPr bwMode="auto">
          <a:xfrm>
            <a:off x="0" y="4114800"/>
            <a:ext cx="9144000" cy="1028700"/>
          </a:xfrm>
          <a:prstGeom prst="rect">
            <a:avLst/>
          </a:prstGeom>
          <a:noFill/>
          <a:effectLst>
            <a:outerShdw blurRad="50800" dist="38100" dir="16200000" rotWithShape="0">
              <a:prstClr val="black">
                <a:alpha val="40000"/>
              </a:prstClr>
            </a:outerShdw>
          </a:effectLst>
        </p:spPr>
      </p:pic>
      <p:sp>
        <p:nvSpPr>
          <p:cNvPr id="6" name="矩形 5"/>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tx1"/>
              </a:solidFill>
              <a:ea typeface="方正小标宋简体" panose="02010601030101010101" pitchFamily="2" charset="-122"/>
            </a:endParaRPr>
          </a:p>
        </p:txBody>
      </p:sp>
      <p:cxnSp>
        <p:nvCxnSpPr>
          <p:cNvPr id="7" name="直接连接符 6"/>
          <p:cNvCxnSpPr/>
          <p:nvPr/>
        </p:nvCxnSpPr>
        <p:spPr>
          <a:xfrm flipV="1">
            <a:off x="0" y="884238"/>
            <a:ext cx="5148263" cy="1587"/>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727950" y="203200"/>
            <a:ext cx="1158875" cy="430213"/>
          </a:xfrm>
          <a:prstGeom prst="rect">
            <a:avLst/>
          </a:prstGeom>
          <a:noFill/>
          <a:effectLst>
            <a:outerShdw blurRad="50800" dist="38100" dir="5400000" algn="t" rotWithShape="0">
              <a:prstClr val="black">
                <a:alpha val="40000"/>
              </a:prstClr>
            </a:outerShdw>
          </a:effectLst>
        </p:spPr>
        <p:txBody>
          <a:bodyPr wrap="none">
            <a:spAutoFit/>
          </a:bodyPr>
          <a:lstStyle/>
          <a:p>
            <a:pPr fontAlgn="auto">
              <a:defRPr/>
            </a:pPr>
            <a:r>
              <a:rPr lang="zh-CN" altLang="en-US" sz="2200" spc="-300" noProof="1">
                <a:latin typeface="华文行楷" panose="02010800040101010101" pitchFamily="2" charset="-122"/>
                <a:ea typeface="华文行楷" panose="02010800040101010101" pitchFamily="2" charset="-122"/>
              </a:rPr>
              <a:t>学习解读</a:t>
            </a:r>
          </a:p>
        </p:txBody>
      </p:sp>
      <p:grpSp>
        <p:nvGrpSpPr>
          <p:cNvPr id="9" name="组合 16"/>
          <p:cNvGrpSpPr>
            <a:grpSpLocks/>
          </p:cNvGrpSpPr>
          <p:nvPr userDrawn="1"/>
        </p:nvGrpSpPr>
        <p:grpSpPr bwMode="auto">
          <a:xfrm>
            <a:off x="6910388" y="647700"/>
            <a:ext cx="1630362" cy="461963"/>
            <a:chOff x="7202983" y="649515"/>
            <a:chExt cx="1631152" cy="462641"/>
          </a:xfrm>
        </p:grpSpPr>
        <p:sp>
          <p:nvSpPr>
            <p:cNvPr id="10" name="矩形 9"/>
            <p:cNvSpPr/>
            <p:nvPr/>
          </p:nvSpPr>
          <p:spPr>
            <a:xfrm>
              <a:off x="7202983"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1" name="直接连接符 10"/>
            <p:cNvCxnSpPr/>
            <p:nvPr/>
          </p:nvCxnSpPr>
          <p:spPr>
            <a:xfrm>
              <a:off x="7202983"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202799"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4"/>
            <p:cNvSpPr txBox="1">
              <a:spLocks noChangeArrowheads="1"/>
            </p:cNvSpPr>
            <p:nvPr/>
          </p:nvSpPr>
          <p:spPr bwMode="auto">
            <a:xfrm>
              <a:off x="7212513" y="651105"/>
              <a:ext cx="351007" cy="461051"/>
            </a:xfrm>
            <a:prstGeom prst="rect">
              <a:avLst/>
            </a:prstGeom>
            <a:noFill/>
            <a:ln w="9525">
              <a:noFill/>
              <a:miter lim="800000"/>
            </a:ln>
          </p:spPr>
          <p:txBody>
            <a:bodyPr>
              <a:spAutoFit/>
            </a:bodyPr>
            <a:lstStyle/>
            <a:p>
              <a:pPr algn="ctr">
                <a:defRPr/>
              </a:pPr>
              <a:r>
                <a:rPr lang="zh-CN" altLang="en-US" sz="2400" b="1">
                  <a:solidFill>
                    <a:schemeClr val="accent1"/>
                  </a:solidFill>
                  <a:latin typeface="方正小标宋简体" panose="02010601030101010101" pitchFamily="2" charset="-122"/>
                  <a:ea typeface="方正小标宋简体" panose="02010601030101010101" pitchFamily="2" charset="-122"/>
                </a:rPr>
                <a:t>两</a:t>
              </a:r>
            </a:p>
          </p:txBody>
        </p:sp>
        <p:sp>
          <p:nvSpPr>
            <p:cNvPr id="14" name="矩形 13"/>
            <p:cNvSpPr/>
            <p:nvPr/>
          </p:nvSpPr>
          <p:spPr>
            <a:xfrm>
              <a:off x="7622286"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5" name="直接连接符 14"/>
            <p:cNvCxnSpPr/>
            <p:nvPr/>
          </p:nvCxnSpPr>
          <p:spPr>
            <a:xfrm>
              <a:off x="7622286"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7622102"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14"/>
            <p:cNvSpPr txBox="1">
              <a:spLocks noChangeArrowheads="1"/>
            </p:cNvSpPr>
            <p:nvPr/>
          </p:nvSpPr>
          <p:spPr bwMode="auto">
            <a:xfrm>
              <a:off x="7633403" y="651105"/>
              <a:ext cx="351008" cy="461051"/>
            </a:xfrm>
            <a:prstGeom prst="rect">
              <a:avLst/>
            </a:prstGeom>
            <a:noFill/>
            <a:ln w="9525">
              <a:noFill/>
              <a:miter lim="800000"/>
            </a:ln>
          </p:spPr>
          <p:txBody>
            <a:bodyPr>
              <a:spAutoFit/>
            </a:bodyPr>
            <a:lstStyle/>
            <a:p>
              <a:pPr algn="ctr">
                <a:defRPr/>
              </a:pPr>
              <a:r>
                <a:rPr lang="zh-CN" altLang="en-US" sz="2400" b="1">
                  <a:solidFill>
                    <a:schemeClr val="accent1"/>
                  </a:solidFill>
                  <a:latin typeface="方正小标宋简体" panose="02010601030101010101" pitchFamily="2" charset="-122"/>
                  <a:ea typeface="方正小标宋简体" panose="02010601030101010101" pitchFamily="2" charset="-122"/>
                </a:rPr>
                <a:t>学</a:t>
              </a:r>
            </a:p>
          </p:txBody>
        </p:sp>
        <p:sp>
          <p:nvSpPr>
            <p:cNvPr id="18" name="矩形 17"/>
            <p:cNvSpPr/>
            <p:nvPr/>
          </p:nvSpPr>
          <p:spPr>
            <a:xfrm>
              <a:off x="8043177"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9" name="直接连接符 18"/>
            <p:cNvCxnSpPr/>
            <p:nvPr/>
          </p:nvCxnSpPr>
          <p:spPr>
            <a:xfrm>
              <a:off x="8043177"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8042994"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TextBox 14"/>
            <p:cNvSpPr txBox="1">
              <a:spLocks noChangeArrowheads="1"/>
            </p:cNvSpPr>
            <p:nvPr/>
          </p:nvSpPr>
          <p:spPr bwMode="auto">
            <a:xfrm>
              <a:off x="8052707" y="651105"/>
              <a:ext cx="351008" cy="461051"/>
            </a:xfrm>
            <a:prstGeom prst="rect">
              <a:avLst/>
            </a:prstGeom>
            <a:noFill/>
            <a:ln w="9525">
              <a:noFill/>
              <a:miter lim="800000"/>
            </a:ln>
          </p:spPr>
          <p:txBody>
            <a:bodyPr>
              <a:spAutoFit/>
            </a:bodyPr>
            <a:lstStyle/>
            <a:p>
              <a:pPr algn="ctr">
                <a:defRPr/>
              </a:pPr>
              <a:r>
                <a:rPr lang="zh-CN" altLang="en-US" sz="2400" b="1">
                  <a:solidFill>
                    <a:schemeClr val="accent1"/>
                  </a:solidFill>
                  <a:latin typeface="方正小标宋简体" panose="02010601030101010101" pitchFamily="2" charset="-122"/>
                  <a:ea typeface="方正小标宋简体" panose="02010601030101010101" pitchFamily="2" charset="-122"/>
                </a:rPr>
                <a:t>一</a:t>
              </a:r>
            </a:p>
          </p:txBody>
        </p:sp>
        <p:sp>
          <p:nvSpPr>
            <p:cNvPr id="22" name="矩形 21"/>
            <p:cNvSpPr/>
            <p:nvPr/>
          </p:nvSpPr>
          <p:spPr>
            <a:xfrm>
              <a:off x="8462480" y="649515"/>
              <a:ext cx="371655" cy="372020"/>
            </a:xfrm>
            <a:prstGeom prst="rect">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3" name="直接连接符 22"/>
            <p:cNvCxnSpPr/>
            <p:nvPr/>
          </p:nvCxnSpPr>
          <p:spPr>
            <a:xfrm>
              <a:off x="8462480" y="835526"/>
              <a:ext cx="371655"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8462297" y="835526"/>
              <a:ext cx="37202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14"/>
            <p:cNvSpPr txBox="1">
              <a:spLocks noChangeArrowheads="1"/>
            </p:cNvSpPr>
            <p:nvPr/>
          </p:nvSpPr>
          <p:spPr bwMode="auto">
            <a:xfrm>
              <a:off x="8473598" y="651105"/>
              <a:ext cx="351007" cy="461051"/>
            </a:xfrm>
            <a:prstGeom prst="rect">
              <a:avLst/>
            </a:prstGeom>
            <a:noFill/>
            <a:ln w="9525">
              <a:noFill/>
              <a:miter lim="800000"/>
            </a:ln>
          </p:spPr>
          <p:txBody>
            <a:bodyPr>
              <a:spAutoFit/>
            </a:bodyPr>
            <a:lstStyle/>
            <a:p>
              <a:pPr algn="ctr">
                <a:defRPr/>
              </a:pPr>
              <a:r>
                <a:rPr lang="zh-CN" altLang="en-US" sz="2400" b="1">
                  <a:solidFill>
                    <a:schemeClr val="accent1"/>
                  </a:solidFill>
                  <a:latin typeface="方正小标宋简体" panose="02010601030101010101" pitchFamily="2" charset="-122"/>
                  <a:ea typeface="方正小标宋简体" panose="02010601030101010101" pitchFamily="2" charset="-122"/>
                </a:rPr>
                <a:t>做</a:t>
              </a:r>
            </a:p>
          </p:txBody>
        </p:sp>
      </p:grpSp>
      <p:grpSp>
        <p:nvGrpSpPr>
          <p:cNvPr id="26" name="组合 25"/>
          <p:cNvGrpSpPr>
            <a:grpSpLocks noChangeAspect="1"/>
          </p:cNvGrpSpPr>
          <p:nvPr/>
        </p:nvGrpSpPr>
        <p:grpSpPr>
          <a:xfrm>
            <a:off x="5645242" y="406091"/>
            <a:ext cx="1166570" cy="612000"/>
            <a:chOff x="738728" y="411510"/>
            <a:chExt cx="1928152" cy="1011538"/>
          </a:xfrm>
          <a:effectLst>
            <a:outerShdw blurRad="50800" dist="38100" dir="5400000" algn="t" rotWithShape="0">
              <a:prstClr val="black">
                <a:alpha val="40000"/>
              </a:prstClr>
            </a:outerShdw>
          </a:effectLst>
        </p:grpSpPr>
        <p:pic>
          <p:nvPicPr>
            <p:cNvPr id="27" name="Picture 2" descr="C:\Users\xb\Desktop\素材--党建\PNG--党（国）徽旗\党旗红旗\16sucai_201507091736.png"/>
            <p:cNvPicPr>
              <a:picLocks noChangeAspect="1" noChangeArrowheads="1"/>
            </p:cNvPicPr>
            <p:nvPr/>
          </p:nvPicPr>
          <p:blipFill>
            <a:blip r:embed="rId3" cstate="email"/>
            <a:srcRect/>
            <a:stretch>
              <a:fillRect/>
            </a:stretch>
          </p:blipFill>
          <p:spPr bwMode="auto">
            <a:xfrm>
              <a:off x="866600" y="478700"/>
              <a:ext cx="1800280" cy="944348"/>
            </a:xfrm>
            <a:prstGeom prst="rect">
              <a:avLst/>
            </a:prstGeom>
            <a:noFill/>
          </p:spPr>
        </p:pic>
        <p:pic>
          <p:nvPicPr>
            <p:cNvPr id="28" name="Picture 3" descr="C:\Users\xb\Desktop\53bf653e36a06.png"/>
            <p:cNvPicPr>
              <a:picLocks noChangeAspect="1" noChangeArrowheads="1"/>
            </p:cNvPicPr>
            <p:nvPr/>
          </p:nvPicPr>
          <p:blipFill>
            <a:blip r:embed="rId4" cstate="email"/>
            <a:srcRect/>
            <a:stretch>
              <a:fillRect/>
            </a:stretch>
          </p:blipFill>
          <p:spPr bwMode="auto">
            <a:xfrm>
              <a:off x="738728" y="411510"/>
              <a:ext cx="880903" cy="781040"/>
            </a:xfrm>
            <a:prstGeom prst="rect">
              <a:avLst/>
            </a:prstGeom>
            <a:noFill/>
          </p:spPr>
        </p:pic>
      </p:grpSp>
      <p:sp>
        <p:nvSpPr>
          <p:cNvPr id="3" name="文本占位符 2"/>
          <p:cNvSpPr>
            <a:spLocks noGrp="1"/>
          </p:cNvSpPr>
          <p:nvPr>
            <p:ph type="body" sz="quarter" idx="10"/>
          </p:nvPr>
        </p:nvSpPr>
        <p:spPr>
          <a:xfrm>
            <a:off x="539552" y="247482"/>
            <a:ext cx="3600450" cy="431800"/>
          </a:xfrm>
        </p:spPr>
        <p:txBody>
          <a:bodyPr>
            <a:normAutofit/>
          </a:bodyPr>
          <a:lstStyle>
            <a:lvl1pPr marL="0" indent="0">
              <a:buNone/>
              <a:defRPr sz="2000" b="1"/>
            </a:lvl1pPr>
          </a:lstStyle>
          <a:p>
            <a:pPr lvl="0"/>
            <a:r>
              <a:rPr lang="zh-CN" altLang="en-US" noProof="1"/>
              <a:t>单击此处编辑母版文本样式</a:t>
            </a:r>
          </a:p>
        </p:txBody>
      </p:sp>
      <p:sp>
        <p:nvSpPr>
          <p:cNvPr id="29" name="日期占位符 1"/>
          <p:cNvSpPr>
            <a:spLocks noGrp="1"/>
          </p:cNvSpPr>
          <p:nvPr>
            <p:ph type="dt" sz="half" idx="11"/>
          </p:nvPr>
        </p:nvSpPr>
        <p:spPr/>
        <p:txBody>
          <a:bodyPr/>
          <a:lstStyle>
            <a:lvl1pPr>
              <a:defRPr/>
            </a:lvl1pPr>
          </a:lstStyle>
          <a:p>
            <a:pPr>
              <a:defRPr/>
            </a:pPr>
            <a:endParaRPr lang="zh-CN" altLang="en-US"/>
          </a:p>
        </p:txBody>
      </p:sp>
      <p:sp>
        <p:nvSpPr>
          <p:cNvPr id="30" name="页脚占位符 3"/>
          <p:cNvSpPr>
            <a:spLocks noGrp="1"/>
          </p:cNvSpPr>
          <p:nvPr>
            <p:ph type="ftr" sz="quarter" idx="12"/>
          </p:nvPr>
        </p:nvSpPr>
        <p:spPr/>
        <p:txBody>
          <a:bodyPr/>
          <a:lstStyle>
            <a:lvl1pPr>
              <a:defRPr/>
            </a:lvl1pPr>
          </a:lstStyle>
          <a:p>
            <a:pPr>
              <a:defRPr/>
            </a:pPr>
            <a:endParaRPr lang="zh-CN" altLang="en-US"/>
          </a:p>
        </p:txBody>
      </p:sp>
      <p:sp>
        <p:nvSpPr>
          <p:cNvPr id="31" name="灯片编号占位符 4"/>
          <p:cNvSpPr>
            <a:spLocks noGrp="1"/>
          </p:cNvSpPr>
          <p:nvPr>
            <p:ph type="sldNum" sz="quarter" idx="13"/>
          </p:nvPr>
        </p:nvSpPr>
        <p:spPr/>
        <p:txBody>
          <a:bodyPr/>
          <a:lstStyle>
            <a:lvl1pPr>
              <a:defRPr/>
            </a:lvl1pPr>
          </a:lstStyle>
          <a:p>
            <a:pPr>
              <a:defRPr/>
            </a:pPr>
            <a:fld id="{7AE9B9D6-7F16-467E-8BB4-1F24AD9BC9BF}" type="slidenum">
              <a:rPr lang="zh-CN" altLang="en-US"/>
              <a:pPr>
                <a:defRPr/>
              </a:pPr>
              <a:t>‹#›</a:t>
            </a:fld>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ldLvl="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Picture 2" descr="G:\2016我图\两会\ooopic_10194892_b0c64675b11c678cafbc\001.png"/>
          <p:cNvPicPr>
            <a:picLocks noChangeAspect="1" noChangeArrowheads="1"/>
          </p:cNvPicPr>
          <p:nvPr/>
        </p:nvPicPr>
        <p:blipFill>
          <a:blip r:embed="rId2" cstate="print"/>
          <a:srcRect/>
          <a:stretch>
            <a:fillRect/>
          </a:stretch>
        </p:blipFill>
        <p:spPr bwMode="auto">
          <a:xfrm>
            <a:off x="0" y="4084638"/>
            <a:ext cx="9144000" cy="1027112"/>
          </a:xfrm>
          <a:prstGeom prst="rect">
            <a:avLst/>
          </a:prstGeom>
          <a:noFill/>
          <a:effectLst>
            <a:outerShdw blurRad="50800" dist="38100" dir="16200000" rotWithShape="0">
              <a:prstClr val="black">
                <a:alpha val="40000"/>
              </a:prstClr>
            </a:outerShdw>
          </a:effectLst>
        </p:spPr>
      </p:pic>
      <p:sp>
        <p:nvSpPr>
          <p:cNvPr id="3" name="矩形 2"/>
          <p:cNvSpPr/>
          <p:nvPr/>
        </p:nvSpPr>
        <p:spPr>
          <a:xfrm>
            <a:off x="0" y="0"/>
            <a:ext cx="9144000" cy="51435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4" name="日期占位符 1"/>
          <p:cNvSpPr>
            <a:spLocks noGrp="1"/>
          </p:cNvSpPr>
          <p:nvPr>
            <p:ph type="dt" sz="half" idx="10"/>
          </p:nvPr>
        </p:nvSpPr>
        <p:spPr/>
        <p:txBody>
          <a:bodyPr/>
          <a:lstStyle>
            <a:lvl1pPr>
              <a:defRPr/>
            </a:lvl1pPr>
          </a:lstStyle>
          <a:p>
            <a:pPr>
              <a:defRPr/>
            </a:pPr>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pPr>
              <a:defRPr/>
            </a:pPr>
            <a:fld id="{5744A28E-E4F5-4DCA-9935-C4CD1B4D3E73}" type="slidenum">
              <a:rPr lang="zh-CN" altLang="en-US"/>
              <a:pPr>
                <a:defRPr/>
              </a:pPr>
              <a:t>‹#›</a:t>
            </a:fld>
            <a:endParaRPr lang="zh-CN" alt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5" name="矩形 4"/>
          <p:cNvSpPr/>
          <p:nvPr/>
        </p:nvSpPr>
        <p:spPr>
          <a:xfrm>
            <a:off x="0" y="0"/>
            <a:ext cx="9144000" cy="5143500"/>
          </a:xfrm>
          <a:prstGeom prst="rect">
            <a:avLst/>
          </a:prstGeom>
          <a:solidFill>
            <a:schemeClr val="accent1"/>
          </a:soli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6" name="矩形 5"/>
          <p:cNvSpPr/>
          <p:nvPr/>
        </p:nvSpPr>
        <p:spPr>
          <a:xfrm>
            <a:off x="0" y="1851025"/>
            <a:ext cx="9144000" cy="2233613"/>
          </a:xfrm>
          <a:prstGeom prst="rect">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sp>
        <p:nvSpPr>
          <p:cNvPr id="7" name="TextBox 19"/>
          <p:cNvSpPr txBox="1"/>
          <p:nvPr/>
        </p:nvSpPr>
        <p:spPr>
          <a:xfrm>
            <a:off x="1163638" y="1196975"/>
            <a:ext cx="2898775" cy="363538"/>
          </a:xfrm>
          <a:prstGeom prst="rect">
            <a:avLst/>
          </a:prstGeom>
          <a:noFill/>
          <a:effectLst/>
        </p:spPr>
        <p:txBody>
          <a:bodyPr wrap="none">
            <a:spAutoFit/>
          </a:bodyPr>
          <a:lstStyle/>
          <a:p>
            <a:pPr fontAlgn="auto">
              <a:lnSpc>
                <a:spcPct val="120000"/>
              </a:lnSpc>
              <a:defRPr/>
            </a:pPr>
            <a:r>
              <a:rPr lang="en-US" altLang="zh-CN"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rPr>
              <a:t>Communist Party of China</a:t>
            </a:r>
            <a:endParaRPr lang="zh-CN" altLang="en-US"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endParaRPr>
          </a:p>
        </p:txBody>
      </p:sp>
      <p:sp>
        <p:nvSpPr>
          <p:cNvPr id="8" name="TextBox 20"/>
          <p:cNvSpPr txBox="1"/>
          <p:nvPr/>
        </p:nvSpPr>
        <p:spPr>
          <a:xfrm>
            <a:off x="827088" y="638175"/>
            <a:ext cx="3176587" cy="633413"/>
          </a:xfrm>
          <a:prstGeom prst="rect">
            <a:avLst/>
          </a:prstGeom>
          <a:noFill/>
          <a:effectLst>
            <a:outerShdw blurRad="50800" dist="38100" dir="2700000" algn="tl" rotWithShape="0">
              <a:prstClr val="black">
                <a:alpha val="40000"/>
              </a:prstClr>
            </a:outerShdw>
          </a:effectLst>
        </p:spPr>
        <p:txBody>
          <a:bodyPr>
            <a:spAutoFit/>
          </a:bodyPr>
          <a:lstStyle/>
          <a:p>
            <a:pPr algn="r" fontAlgn="auto">
              <a:lnSpc>
                <a:spcPct val="120000"/>
              </a:lnSpc>
              <a:defRPr/>
            </a:pPr>
            <a:r>
              <a:rPr lang="zh-CN" altLang="en-US"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rPr>
              <a:t>中国共产党</a:t>
            </a:r>
            <a:endParaRPr lang="en-US" altLang="zh-CN"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endParaRPr>
          </a:p>
        </p:txBody>
      </p:sp>
      <p:pic>
        <p:nvPicPr>
          <p:cNvPr id="9" name="Picture 3" descr="C:\Users\xb\Desktop\53bf653e36a06.png"/>
          <p:cNvPicPr>
            <a:picLocks noChangeAspect="1" noChangeArrowheads="1"/>
          </p:cNvPicPr>
          <p:nvPr userDrawn="1"/>
        </p:nvPicPr>
        <p:blipFill>
          <a:blip r:embed="rId2" cstate="print"/>
          <a:srcRect/>
          <a:stretch>
            <a:fillRect/>
          </a:stretch>
        </p:blipFill>
        <p:spPr bwMode="auto">
          <a:xfrm>
            <a:off x="611188" y="319088"/>
            <a:ext cx="1074737" cy="952500"/>
          </a:xfrm>
          <a:prstGeom prst="rect">
            <a:avLst/>
          </a:prstGeom>
          <a:noFill/>
          <a:ln w="9525">
            <a:noFill/>
            <a:miter lim="800000"/>
            <a:headEnd/>
            <a:tailEnd/>
          </a:ln>
        </p:spPr>
      </p:pic>
      <p:grpSp>
        <p:nvGrpSpPr>
          <p:cNvPr id="10" name="组合 28"/>
          <p:cNvGrpSpPr>
            <a:grpSpLocks/>
          </p:cNvGrpSpPr>
          <p:nvPr userDrawn="1"/>
        </p:nvGrpSpPr>
        <p:grpSpPr bwMode="auto">
          <a:xfrm>
            <a:off x="6778625" y="3036888"/>
            <a:ext cx="2519363" cy="2322512"/>
            <a:chOff x="7380312" y="3661726"/>
            <a:chExt cx="1799578" cy="1657956"/>
          </a:xfrm>
        </p:grpSpPr>
        <p:pic>
          <p:nvPicPr>
            <p:cNvPr id="11" name="Picture 3" descr="G:\2016我图\两会\ooopic_10194892_b0c64675b11c678cafbc\002.png"/>
            <p:cNvPicPr>
              <a:picLocks noChangeAspect="1" noChangeArrowheads="1"/>
            </p:cNvPicPr>
            <p:nvPr userDrawn="1"/>
          </p:nvPicPr>
          <p:blipFill>
            <a:blip r:embed="rId3" cstate="print"/>
            <a:srcRect/>
            <a:stretch>
              <a:fillRect/>
            </a:stretch>
          </p:blipFill>
          <p:spPr bwMode="auto">
            <a:xfrm flipH="1">
              <a:off x="7380312" y="4623062"/>
              <a:ext cx="1209630" cy="621876"/>
            </a:xfrm>
            <a:prstGeom prst="rect">
              <a:avLst/>
            </a:prstGeom>
            <a:noFill/>
            <a:ln w="9525">
              <a:noFill/>
              <a:miter lim="800000"/>
              <a:headEnd/>
              <a:tailEnd/>
            </a:ln>
          </p:spPr>
        </p:pic>
        <p:pic>
          <p:nvPicPr>
            <p:cNvPr id="12" name="图片 11"/>
            <p:cNvPicPr>
              <a:picLocks noChangeAspect="1"/>
            </p:cNvPicPr>
            <p:nvPr/>
          </p:nvPicPr>
          <p:blipFill>
            <a:blip r:embed="rId4" cstate="print"/>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grpSp>
        <p:nvGrpSpPr>
          <p:cNvPr id="13" name="组合 12"/>
          <p:cNvGrpSpPr>
            <a:grpSpLocks/>
          </p:cNvGrpSpPr>
          <p:nvPr/>
        </p:nvGrpSpPr>
        <p:grpSpPr bwMode="auto">
          <a:xfrm>
            <a:off x="4062413" y="554038"/>
            <a:ext cx="1146175" cy="996950"/>
            <a:chOff x="5855695" y="1942653"/>
            <a:chExt cx="1146539" cy="996513"/>
          </a:xfrm>
        </p:grpSpPr>
        <p:grpSp>
          <p:nvGrpSpPr>
            <p:cNvPr id="14" name="组合 13"/>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6" name="矩形 15"/>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17" name="直接连接符 16"/>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18" name="直接连接符 17"/>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15"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章</a:t>
              </a:r>
            </a:p>
          </p:txBody>
        </p:sp>
      </p:grpSp>
      <p:grpSp>
        <p:nvGrpSpPr>
          <p:cNvPr id="19" name="组合 18"/>
          <p:cNvGrpSpPr>
            <a:grpSpLocks/>
          </p:cNvGrpSpPr>
          <p:nvPr/>
        </p:nvGrpSpPr>
        <p:grpSpPr bwMode="auto">
          <a:xfrm>
            <a:off x="5122863" y="563563"/>
            <a:ext cx="1146175" cy="936625"/>
            <a:chOff x="5855695" y="1942653"/>
            <a:chExt cx="1146539" cy="937236"/>
          </a:xfrm>
        </p:grpSpPr>
        <p:grpSp>
          <p:nvGrpSpPr>
            <p:cNvPr id="20" name="组合 19"/>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22" name="矩形 21"/>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23" name="直接连接符 22"/>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26" name="直接连接符 25"/>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21"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程</a:t>
              </a:r>
            </a:p>
          </p:txBody>
        </p:sp>
      </p:grpSp>
      <p:sp>
        <p:nvSpPr>
          <p:cNvPr id="24" name="文本占位符 23"/>
          <p:cNvSpPr>
            <a:spLocks noGrp="1"/>
          </p:cNvSpPr>
          <p:nvPr>
            <p:ph type="body" sz="quarter" idx="10"/>
          </p:nvPr>
        </p:nvSpPr>
        <p:spPr>
          <a:xfrm>
            <a:off x="1835647" y="2571750"/>
            <a:ext cx="2592388" cy="1008063"/>
          </a:xfrm>
        </p:spPr>
        <p:txBody>
          <a:bodyPr>
            <a:normAutofit/>
          </a:bodyPr>
          <a:lstStyle>
            <a:lvl1pPr marL="0" indent="0" algn="ctr">
              <a:buNone/>
              <a:defRPr sz="5400" b="1">
                <a:solidFill>
                  <a:schemeClr val="accent1"/>
                </a:solidFill>
              </a:defRPr>
            </a:lvl1pPr>
          </a:lstStyle>
          <a:p>
            <a:pPr lvl="0"/>
            <a:r>
              <a:rPr lang="zh-CN" altLang="en-US" noProof="1"/>
              <a:t>单击此处编辑母版文本样式</a:t>
            </a:r>
          </a:p>
        </p:txBody>
      </p:sp>
      <p:sp>
        <p:nvSpPr>
          <p:cNvPr id="25" name="文本占位符 23"/>
          <p:cNvSpPr>
            <a:spLocks noGrp="1"/>
          </p:cNvSpPr>
          <p:nvPr>
            <p:ph type="body" sz="quarter" idx="11"/>
          </p:nvPr>
        </p:nvSpPr>
        <p:spPr>
          <a:xfrm>
            <a:off x="4853233" y="2571750"/>
            <a:ext cx="4903343" cy="1008063"/>
          </a:xfrm>
        </p:spPr>
        <p:txBody>
          <a:bodyPr>
            <a:normAutofit/>
          </a:bodyPr>
          <a:lstStyle>
            <a:lvl1pPr marL="0" indent="0" algn="l">
              <a:buNone/>
              <a:defRPr sz="5400" b="1">
                <a:solidFill>
                  <a:schemeClr val="accent1"/>
                </a:solidFill>
              </a:defRPr>
            </a:lvl1pPr>
          </a:lstStyle>
          <a:p>
            <a:pPr lvl="0"/>
            <a:r>
              <a:rPr lang="zh-CN" altLang="en-US" noProof="1"/>
              <a:t>单击此处编辑母版文本样式</a:t>
            </a:r>
          </a:p>
        </p:txBody>
      </p:sp>
      <p:sp>
        <p:nvSpPr>
          <p:cNvPr id="27" name="日期占位符 1"/>
          <p:cNvSpPr>
            <a:spLocks noGrp="1"/>
          </p:cNvSpPr>
          <p:nvPr>
            <p:ph type="dt" sz="half" idx="12"/>
          </p:nvPr>
        </p:nvSpPr>
        <p:spPr/>
        <p:txBody>
          <a:bodyPr/>
          <a:lstStyle>
            <a:lvl1pPr>
              <a:defRPr/>
            </a:lvl1pPr>
          </a:lstStyle>
          <a:p>
            <a:pPr>
              <a:defRPr/>
            </a:pPr>
            <a:endParaRPr lang="zh-CN" altLang="en-US"/>
          </a:p>
        </p:txBody>
      </p:sp>
      <p:sp>
        <p:nvSpPr>
          <p:cNvPr id="28" name="页脚占位符 4"/>
          <p:cNvSpPr>
            <a:spLocks noGrp="1"/>
          </p:cNvSpPr>
          <p:nvPr>
            <p:ph type="ftr" sz="quarter" idx="13"/>
          </p:nvPr>
        </p:nvSpPr>
        <p:spPr/>
        <p:txBody>
          <a:bodyPr/>
          <a:lstStyle>
            <a:lvl1pPr>
              <a:defRPr/>
            </a:lvl1pPr>
          </a:lstStyle>
          <a:p>
            <a:pPr>
              <a:defRPr/>
            </a:pPr>
            <a:endParaRPr lang="zh-CN" altLang="en-US"/>
          </a:p>
        </p:txBody>
      </p:sp>
      <p:sp>
        <p:nvSpPr>
          <p:cNvPr id="29" name="灯片编号占位符 5"/>
          <p:cNvSpPr>
            <a:spLocks noGrp="1"/>
          </p:cNvSpPr>
          <p:nvPr>
            <p:ph type="sldNum" sz="quarter" idx="14"/>
          </p:nvPr>
        </p:nvSpPr>
        <p:spPr/>
        <p:txBody>
          <a:bodyPr/>
          <a:lstStyle>
            <a:lvl1pPr>
              <a:defRPr/>
            </a:lvl1pPr>
          </a:lstStyle>
          <a:p>
            <a:pPr>
              <a:defRPr/>
            </a:pPr>
            <a:fld id="{598C4482-44BE-4FD1-85BA-843D5E397497}" type="slidenum">
              <a:rPr lang="zh-CN" altLang="en-US"/>
              <a:pPr>
                <a:defRPr/>
              </a:pPr>
              <a:t>‹#›</a:t>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3" name="Picture 2" descr="C:\Users\a\Desktop\1024xxxx.png"/>
          <p:cNvPicPr>
            <a:picLocks noChangeAspect="1" noChangeArrowheads="1"/>
          </p:cNvPicPr>
          <p:nvPr userDrawn="1"/>
        </p:nvPicPr>
        <p:blipFill>
          <a:blip r:embed="rId2" cstate="print"/>
          <a:srcRect/>
          <a:stretch>
            <a:fillRect/>
          </a:stretch>
        </p:blipFill>
        <p:spPr bwMode="auto">
          <a:xfrm>
            <a:off x="0" y="-7938"/>
            <a:ext cx="9144000" cy="5172076"/>
          </a:xfrm>
          <a:prstGeom prst="rect">
            <a:avLst/>
          </a:prstGeom>
          <a:noFill/>
          <a:ln w="9525">
            <a:noFill/>
            <a:miter lim="800000"/>
            <a:headEnd/>
            <a:tailEnd/>
          </a:ln>
        </p:spPr>
      </p:pic>
      <p:sp>
        <p:nvSpPr>
          <p:cNvPr id="4" name="矩形 3"/>
          <p:cNvSpPr/>
          <p:nvPr/>
        </p:nvSpPr>
        <p:spPr>
          <a:xfrm>
            <a:off x="0" y="0"/>
            <a:ext cx="9144000" cy="1079500"/>
          </a:xfrm>
          <a:prstGeom prst="rect">
            <a:avLst/>
          </a:prstGeom>
          <a:ln w="190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pic>
        <p:nvPicPr>
          <p:cNvPr id="5" name="Picture 3" descr="C:\Users\xb\Desktop\53bf653e36a06.png"/>
          <p:cNvPicPr>
            <a:picLocks noChangeAspect="1" noChangeArrowheads="1"/>
          </p:cNvPicPr>
          <p:nvPr userDrawn="1"/>
        </p:nvPicPr>
        <p:blipFill>
          <a:blip r:embed="rId3" cstate="print"/>
          <a:srcRect/>
          <a:stretch>
            <a:fillRect/>
          </a:stretch>
        </p:blipFill>
        <p:spPr bwMode="auto">
          <a:xfrm>
            <a:off x="6084888" y="260350"/>
            <a:ext cx="723900" cy="641350"/>
          </a:xfrm>
          <a:prstGeom prst="rect">
            <a:avLst/>
          </a:prstGeom>
          <a:noFill/>
          <a:ln w="9525">
            <a:noFill/>
            <a:miter lim="800000"/>
            <a:headEnd/>
            <a:tailEnd/>
          </a:ln>
        </p:spPr>
      </p:pic>
      <p:sp>
        <p:nvSpPr>
          <p:cNvPr id="6" name="矩形 5"/>
          <p:cNvSpPr/>
          <p:nvPr/>
        </p:nvSpPr>
        <p:spPr>
          <a:xfrm>
            <a:off x="0" y="4948238"/>
            <a:ext cx="9144000" cy="195262"/>
          </a:xfrm>
          <a:prstGeom prst="rect">
            <a:avLst/>
          </a:prstGeom>
          <a:solidFill>
            <a:schemeClr val="accent1"/>
          </a:solidFill>
          <a:ln w="19050">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sp>
        <p:nvSpPr>
          <p:cNvPr id="7" name="文本框 11"/>
          <p:cNvSpPr txBox="1">
            <a:spLocks noChangeArrowheads="1"/>
          </p:cNvSpPr>
          <p:nvPr/>
        </p:nvSpPr>
        <p:spPr bwMode="auto">
          <a:xfrm>
            <a:off x="6732588" y="341313"/>
            <a:ext cx="2352675" cy="461962"/>
          </a:xfrm>
          <a:prstGeom prst="rect">
            <a:avLst/>
          </a:prstGeom>
          <a:noFill/>
          <a:ln w="9525">
            <a:noFill/>
            <a:miter lim="800000"/>
          </a:ln>
        </p:spPr>
        <p:txBody>
          <a:bodyPr>
            <a:spAutoFit/>
          </a:bodyPr>
          <a:lstStyle/>
          <a:p>
            <a:pPr algn="ctr">
              <a:defRPr/>
            </a:pPr>
            <a:r>
              <a:rPr lang="zh-CN" altLang="en-US" b="1">
                <a:solidFill>
                  <a:srgbClr val="FFE599"/>
                </a:solidFill>
                <a:latin typeface="方正小标宋简体" panose="02010601030101010101" pitchFamily="2" charset="-122"/>
                <a:ea typeface="方正小标宋简体" panose="02010601030101010101" pitchFamily="2" charset="-122"/>
              </a:rPr>
              <a:t>学习和遵守 </a:t>
            </a:r>
            <a:r>
              <a:rPr lang="zh-CN" altLang="en-US" sz="2400" b="1">
                <a:solidFill>
                  <a:srgbClr val="FFE599"/>
                </a:solidFill>
                <a:latin typeface="方正小标宋简体" panose="02010601030101010101" pitchFamily="2" charset="-122"/>
                <a:ea typeface="方正小标宋简体" panose="02010601030101010101" pitchFamily="2" charset="-122"/>
              </a:rPr>
              <a:t>党章</a:t>
            </a:r>
          </a:p>
        </p:txBody>
      </p:sp>
      <p:sp>
        <p:nvSpPr>
          <p:cNvPr id="11" name="文本占位符 10"/>
          <p:cNvSpPr>
            <a:spLocks noGrp="1"/>
          </p:cNvSpPr>
          <p:nvPr>
            <p:ph type="body" sz="quarter" idx="10"/>
          </p:nvPr>
        </p:nvSpPr>
        <p:spPr>
          <a:xfrm>
            <a:off x="755576" y="292863"/>
            <a:ext cx="4577302" cy="576262"/>
          </a:xfrm>
        </p:spPr>
        <p:txBody>
          <a:bodyPr anchor="ctr">
            <a:noAutofit/>
          </a:bodyPr>
          <a:lstStyle>
            <a:lvl1pPr marL="0" indent="0">
              <a:buNone/>
              <a:defRPr sz="2400" b="1">
                <a:solidFill>
                  <a:schemeClr val="accent2">
                    <a:lumMod val="40000"/>
                    <a:lumOff val="60000"/>
                  </a:schemeClr>
                </a:solidFill>
              </a:defRPr>
            </a:lvl1pPr>
          </a:lstStyle>
          <a:p>
            <a:pPr lvl="0"/>
            <a:r>
              <a:rPr lang="zh-CN" altLang="en-US" noProof="1"/>
              <a:t>单击此处编辑母版文本样式</a:t>
            </a:r>
          </a:p>
        </p:txBody>
      </p:sp>
      <p:sp>
        <p:nvSpPr>
          <p:cNvPr id="8" name="日期占位符 1"/>
          <p:cNvSpPr>
            <a:spLocks noGrp="1"/>
          </p:cNvSpPr>
          <p:nvPr>
            <p:ph type="dt" sz="half" idx="11"/>
          </p:nvPr>
        </p:nvSpPr>
        <p:spPr/>
        <p:txBody>
          <a:bodyPr/>
          <a:lstStyle>
            <a:lvl1pPr>
              <a:defRPr/>
            </a:lvl1pPr>
          </a:lstStyle>
          <a:p>
            <a:pPr>
              <a:defRPr/>
            </a:pPr>
            <a:endParaRPr lang="zh-CN" altLang="en-US"/>
          </a:p>
        </p:txBody>
      </p:sp>
      <p:sp>
        <p:nvSpPr>
          <p:cNvPr id="9" name="页脚占位符 2"/>
          <p:cNvSpPr>
            <a:spLocks noGrp="1"/>
          </p:cNvSpPr>
          <p:nvPr>
            <p:ph type="ftr" sz="quarter" idx="12"/>
          </p:nvPr>
        </p:nvSpPr>
        <p:spPr/>
        <p:txBody>
          <a:bodyPr/>
          <a:lstStyle>
            <a:lvl1pPr>
              <a:defRPr/>
            </a:lvl1pPr>
          </a:lstStyle>
          <a:p>
            <a:pPr>
              <a:defRPr/>
            </a:pPr>
            <a:endParaRPr lang="zh-CN" altLang="en-US"/>
          </a:p>
        </p:txBody>
      </p:sp>
      <p:sp>
        <p:nvSpPr>
          <p:cNvPr id="10" name="灯片编号占位符 3"/>
          <p:cNvSpPr>
            <a:spLocks noGrp="1"/>
          </p:cNvSpPr>
          <p:nvPr>
            <p:ph type="sldNum" sz="quarter" idx="13"/>
          </p:nvPr>
        </p:nvSpPr>
        <p:spPr/>
        <p:txBody>
          <a:bodyPr/>
          <a:lstStyle>
            <a:lvl1pPr>
              <a:defRPr/>
            </a:lvl1pPr>
          </a:lstStyle>
          <a:p>
            <a:pPr>
              <a:defRPr/>
            </a:pPr>
            <a:fld id="{32559AC3-AFE9-431F-B532-12899275BCEA}" type="slidenum">
              <a:rPr lang="zh-CN" altLang="en-US"/>
              <a:pPr>
                <a:defRPr/>
              </a:pPr>
              <a:t>‹#›</a:t>
            </a:fld>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pic>
        <p:nvPicPr>
          <p:cNvPr id="2" name="Picture 2" descr="C:\Users\a\Desktop\1024xxxx.png"/>
          <p:cNvPicPr>
            <a:picLocks noChangeAspect="1" noChangeArrowheads="1"/>
          </p:cNvPicPr>
          <p:nvPr userDrawn="1"/>
        </p:nvPicPr>
        <p:blipFill>
          <a:blip r:embed="rId2" cstate="print"/>
          <a:srcRect/>
          <a:stretch>
            <a:fillRect/>
          </a:stretch>
        </p:blipFill>
        <p:spPr bwMode="auto">
          <a:xfrm>
            <a:off x="0" y="-7938"/>
            <a:ext cx="9144000" cy="5172076"/>
          </a:xfrm>
          <a:prstGeom prst="rect">
            <a:avLst/>
          </a:prstGeom>
          <a:noFill/>
          <a:ln w="9525">
            <a:noFill/>
            <a:miter lim="800000"/>
            <a:headEnd/>
            <a:tailEnd/>
          </a:ln>
        </p:spPr>
      </p:pic>
      <p:sp>
        <p:nvSpPr>
          <p:cNvPr id="3" name="日期占位符 1"/>
          <p:cNvSpPr>
            <a:spLocks noGrp="1"/>
          </p:cNvSpPr>
          <p:nvPr>
            <p:ph type="dt" sz="half" idx="10"/>
          </p:nvPr>
        </p:nvSpPr>
        <p:spPr/>
        <p:txBody>
          <a:bodyPr/>
          <a:lstStyle>
            <a:lvl1pPr>
              <a:defRPr/>
            </a:lvl1pPr>
          </a:lstStyle>
          <a:p>
            <a:pPr>
              <a:defRPr/>
            </a:pPr>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3"/>
          <p:cNvSpPr>
            <a:spLocks noGrp="1"/>
          </p:cNvSpPr>
          <p:nvPr>
            <p:ph type="sldNum" sz="quarter" idx="12"/>
          </p:nvPr>
        </p:nvSpPr>
        <p:spPr/>
        <p:txBody>
          <a:bodyPr/>
          <a:lstStyle>
            <a:lvl1pPr>
              <a:defRPr/>
            </a:lvl1pPr>
          </a:lstStyle>
          <a:p>
            <a:pPr>
              <a:defRPr/>
            </a:pPr>
            <a:fld id="{9C77FA87-416C-4D04-B68A-E259FF24938F}" type="slidenum">
              <a:rPr lang="zh-CN" altLang="en-US"/>
              <a:pPr>
                <a:defRPr/>
              </a:pPr>
              <a:t>‹#›</a:t>
            </a:fld>
            <a:endParaRPr lang="zh-CN" alt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pic>
        <p:nvPicPr>
          <p:cNvPr id="4" name="Picture 2" descr="C:\Users\a\Desktop\1024xxxx.png"/>
          <p:cNvPicPr>
            <a:picLocks noChangeAspect="1" noChangeArrowheads="1"/>
          </p:cNvPicPr>
          <p:nvPr userDrawn="1"/>
        </p:nvPicPr>
        <p:blipFill>
          <a:blip r:embed="rId2" cstate="print"/>
          <a:srcRect/>
          <a:stretch>
            <a:fillRect/>
          </a:stretch>
        </p:blipFill>
        <p:spPr bwMode="auto">
          <a:xfrm>
            <a:off x="0" y="-7938"/>
            <a:ext cx="9144000" cy="5172076"/>
          </a:xfrm>
          <a:prstGeom prst="rect">
            <a:avLst/>
          </a:prstGeom>
          <a:noFill/>
          <a:ln w="9525">
            <a:noFill/>
            <a:miter lim="800000"/>
            <a:headEnd/>
            <a:tailEnd/>
          </a:ln>
        </p:spPr>
      </p:pic>
      <p:sp>
        <p:nvSpPr>
          <p:cNvPr id="5" name="矩形 4"/>
          <p:cNvSpPr/>
          <p:nvPr/>
        </p:nvSpPr>
        <p:spPr>
          <a:xfrm>
            <a:off x="0" y="0"/>
            <a:ext cx="3878263" cy="51435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sp>
        <p:nvSpPr>
          <p:cNvPr id="6" name="TextBox 19"/>
          <p:cNvSpPr txBox="1"/>
          <p:nvPr/>
        </p:nvSpPr>
        <p:spPr>
          <a:xfrm>
            <a:off x="827088" y="1492250"/>
            <a:ext cx="2898775" cy="361950"/>
          </a:xfrm>
          <a:prstGeom prst="rect">
            <a:avLst/>
          </a:prstGeom>
          <a:noFill/>
          <a:effectLst/>
        </p:spPr>
        <p:txBody>
          <a:bodyPr wrap="none">
            <a:spAutoFit/>
          </a:bodyPr>
          <a:lstStyle/>
          <a:p>
            <a:pPr fontAlgn="auto">
              <a:lnSpc>
                <a:spcPct val="120000"/>
              </a:lnSpc>
              <a:defRPr/>
            </a:pPr>
            <a:r>
              <a:rPr lang="en-US" altLang="zh-CN"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rPr>
              <a:t>Communist Party of China</a:t>
            </a:r>
            <a:endParaRPr lang="zh-CN" altLang="en-US"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endParaRPr>
          </a:p>
        </p:txBody>
      </p:sp>
      <p:sp>
        <p:nvSpPr>
          <p:cNvPr id="7" name="TextBox 20"/>
          <p:cNvSpPr txBox="1"/>
          <p:nvPr/>
        </p:nvSpPr>
        <p:spPr>
          <a:xfrm>
            <a:off x="492125" y="931863"/>
            <a:ext cx="3175000" cy="633412"/>
          </a:xfrm>
          <a:prstGeom prst="rect">
            <a:avLst/>
          </a:prstGeom>
          <a:noFill/>
          <a:effectLst>
            <a:outerShdw blurRad="50800" dist="38100" dir="2700000" algn="tl" rotWithShape="0">
              <a:prstClr val="black">
                <a:alpha val="40000"/>
              </a:prstClr>
            </a:outerShdw>
          </a:effectLst>
        </p:spPr>
        <p:txBody>
          <a:bodyPr>
            <a:spAutoFit/>
          </a:bodyPr>
          <a:lstStyle/>
          <a:p>
            <a:pPr algn="r" fontAlgn="auto">
              <a:lnSpc>
                <a:spcPct val="120000"/>
              </a:lnSpc>
              <a:defRPr/>
            </a:pPr>
            <a:r>
              <a:rPr lang="zh-CN" altLang="en-US"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rPr>
              <a:t>中国共产党</a:t>
            </a:r>
            <a:endParaRPr lang="en-US" altLang="zh-CN"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endParaRPr>
          </a:p>
        </p:txBody>
      </p:sp>
      <p:pic>
        <p:nvPicPr>
          <p:cNvPr id="8" name="Picture 3" descr="C:\Users\xb\Desktop\53bf653e36a06.png"/>
          <p:cNvPicPr>
            <a:picLocks noChangeAspect="1" noChangeArrowheads="1"/>
          </p:cNvPicPr>
          <p:nvPr userDrawn="1"/>
        </p:nvPicPr>
        <p:blipFill>
          <a:blip r:embed="rId3" cstate="print"/>
          <a:srcRect/>
          <a:stretch>
            <a:fillRect/>
          </a:stretch>
        </p:blipFill>
        <p:spPr bwMode="auto">
          <a:xfrm>
            <a:off x="236538" y="574675"/>
            <a:ext cx="1073150" cy="952500"/>
          </a:xfrm>
          <a:prstGeom prst="rect">
            <a:avLst/>
          </a:prstGeom>
          <a:noFill/>
          <a:ln w="9525">
            <a:noFill/>
            <a:miter lim="800000"/>
            <a:headEnd/>
            <a:tailEnd/>
          </a:ln>
        </p:spPr>
      </p:pic>
      <p:sp>
        <p:nvSpPr>
          <p:cNvPr id="9" name="矩形 8"/>
          <p:cNvSpPr/>
          <p:nvPr/>
        </p:nvSpPr>
        <p:spPr>
          <a:xfrm>
            <a:off x="7885113" y="522288"/>
            <a:ext cx="1258887" cy="720725"/>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grpSp>
        <p:nvGrpSpPr>
          <p:cNvPr id="10" name="组合 27"/>
          <p:cNvGrpSpPr>
            <a:grpSpLocks/>
          </p:cNvGrpSpPr>
          <p:nvPr userDrawn="1"/>
        </p:nvGrpSpPr>
        <p:grpSpPr bwMode="auto">
          <a:xfrm>
            <a:off x="6778625" y="3036888"/>
            <a:ext cx="2519363" cy="2322512"/>
            <a:chOff x="7380312" y="3661726"/>
            <a:chExt cx="1799578" cy="1657956"/>
          </a:xfrm>
        </p:grpSpPr>
        <p:pic>
          <p:nvPicPr>
            <p:cNvPr id="11" name="Picture 3" descr="G:\2016我图\两会\ooopic_10194892_b0c64675b11c678cafbc\002.png"/>
            <p:cNvPicPr>
              <a:picLocks noChangeAspect="1" noChangeArrowheads="1"/>
            </p:cNvPicPr>
            <p:nvPr userDrawn="1"/>
          </p:nvPicPr>
          <p:blipFill>
            <a:blip r:embed="rId4" cstate="print"/>
            <a:srcRect/>
            <a:stretch>
              <a:fillRect/>
            </a:stretch>
          </p:blipFill>
          <p:spPr bwMode="auto">
            <a:xfrm flipH="1">
              <a:off x="7380312" y="4623062"/>
              <a:ext cx="1209630" cy="621876"/>
            </a:xfrm>
            <a:prstGeom prst="rect">
              <a:avLst/>
            </a:prstGeom>
            <a:noFill/>
            <a:ln w="9525">
              <a:noFill/>
              <a:miter lim="800000"/>
              <a:headEnd/>
              <a:tailEnd/>
            </a:ln>
          </p:spPr>
        </p:pic>
        <p:pic>
          <p:nvPicPr>
            <p:cNvPr id="12" name="图片 11"/>
            <p:cNvPicPr>
              <a:picLocks noChangeAspect="1"/>
            </p:cNvPicPr>
            <p:nvPr/>
          </p:nvPicPr>
          <p:blipFill>
            <a:blip r:embed="rId5" cstate="print"/>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sp>
        <p:nvSpPr>
          <p:cNvPr id="13" name="文本框 30"/>
          <p:cNvSpPr txBox="1">
            <a:spLocks noChangeArrowheads="1"/>
          </p:cNvSpPr>
          <p:nvPr/>
        </p:nvSpPr>
        <p:spPr bwMode="auto">
          <a:xfrm>
            <a:off x="1784350" y="4357688"/>
            <a:ext cx="1819275" cy="461962"/>
          </a:xfrm>
          <a:prstGeom prst="rect">
            <a:avLst/>
          </a:prstGeom>
          <a:noFill/>
          <a:ln w="9525">
            <a:noFill/>
            <a:miter lim="800000"/>
          </a:ln>
        </p:spPr>
        <p:txBody>
          <a:bodyPr>
            <a:spAutoFit/>
          </a:bodyPr>
          <a:lstStyle/>
          <a:p>
            <a:pPr algn="ctr">
              <a:defRPr/>
            </a:pPr>
            <a:r>
              <a:rPr lang="zh-CN" altLang="en-US" sz="2400" b="1">
                <a:solidFill>
                  <a:srgbClr val="FFE599"/>
                </a:solidFill>
                <a:ea typeface="方正小标宋简体" panose="02010601030101010101" pitchFamily="2" charset="-122"/>
              </a:rPr>
              <a:t>学习解读</a:t>
            </a:r>
          </a:p>
        </p:txBody>
      </p:sp>
      <p:grpSp>
        <p:nvGrpSpPr>
          <p:cNvPr id="14" name="组合 13"/>
          <p:cNvGrpSpPr>
            <a:grpSpLocks/>
          </p:cNvGrpSpPr>
          <p:nvPr/>
        </p:nvGrpSpPr>
        <p:grpSpPr bwMode="auto">
          <a:xfrm>
            <a:off x="1171575" y="2205038"/>
            <a:ext cx="1146175" cy="995362"/>
            <a:chOff x="5855695" y="1942653"/>
            <a:chExt cx="1146539" cy="996513"/>
          </a:xfrm>
        </p:grpSpPr>
        <p:grpSp>
          <p:nvGrpSpPr>
            <p:cNvPr id="15" name="组合 14"/>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7" name="矩形 16"/>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18" name="直接连接符 17"/>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19" name="直接连接符 18"/>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16"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章</a:t>
              </a:r>
            </a:p>
          </p:txBody>
        </p:sp>
      </p:grpSp>
      <p:grpSp>
        <p:nvGrpSpPr>
          <p:cNvPr id="20" name="组合 19"/>
          <p:cNvGrpSpPr>
            <a:grpSpLocks/>
          </p:cNvGrpSpPr>
          <p:nvPr/>
        </p:nvGrpSpPr>
        <p:grpSpPr bwMode="auto">
          <a:xfrm>
            <a:off x="2260600" y="2233613"/>
            <a:ext cx="1146175" cy="938212"/>
            <a:chOff x="5855695" y="1942653"/>
            <a:chExt cx="1146539" cy="937236"/>
          </a:xfrm>
        </p:grpSpPr>
        <p:grpSp>
          <p:nvGrpSpPr>
            <p:cNvPr id="21" name="组合 20"/>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23" name="矩形 22"/>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25" name="直接连接符 24"/>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27" name="直接连接符 26"/>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22"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程</a:t>
              </a:r>
            </a:p>
          </p:txBody>
        </p:sp>
      </p:grpSp>
      <p:sp>
        <p:nvSpPr>
          <p:cNvPr id="24" name="文本占位符 23"/>
          <p:cNvSpPr>
            <a:spLocks noGrp="1"/>
          </p:cNvSpPr>
          <p:nvPr>
            <p:ph type="body" sz="quarter" idx="10"/>
          </p:nvPr>
        </p:nvSpPr>
        <p:spPr>
          <a:xfrm>
            <a:off x="7918078" y="449832"/>
            <a:ext cx="1192213" cy="865188"/>
          </a:xfrm>
        </p:spPr>
        <p:txBody>
          <a:bodyPr anchor="ctr"/>
          <a:lstStyle>
            <a:lvl1pPr marL="0" indent="0" algn="ctr">
              <a:buNone/>
              <a:defRPr sz="4000">
                <a:solidFill>
                  <a:schemeClr val="accent2">
                    <a:lumMod val="40000"/>
                    <a:lumOff val="60000"/>
                  </a:schemeClr>
                </a:solidFill>
              </a:defRPr>
            </a:lvl1pPr>
          </a:lstStyle>
          <a:p>
            <a:pPr lvl="0"/>
            <a:r>
              <a:rPr lang="zh-CN" altLang="en-US" noProof="1"/>
              <a:t>单击此处编辑母版文本样式</a:t>
            </a:r>
          </a:p>
        </p:txBody>
      </p:sp>
      <p:sp>
        <p:nvSpPr>
          <p:cNvPr id="26" name="文本占位符 23"/>
          <p:cNvSpPr>
            <a:spLocks noGrp="1"/>
          </p:cNvSpPr>
          <p:nvPr>
            <p:ph type="body" sz="quarter" idx="11"/>
          </p:nvPr>
        </p:nvSpPr>
        <p:spPr>
          <a:xfrm>
            <a:off x="4211961" y="2276381"/>
            <a:ext cx="4932040" cy="865188"/>
          </a:xfrm>
        </p:spPr>
        <p:txBody>
          <a:bodyPr anchor="ctr"/>
          <a:lstStyle>
            <a:lvl1pPr marL="0" indent="0" algn="ctr">
              <a:buNone/>
              <a:defRPr sz="4800" b="1">
                <a:solidFill>
                  <a:schemeClr val="accent1"/>
                </a:solidFill>
                <a:latin typeface="方正小标宋简体" panose="02010601030101010101" pitchFamily="2" charset="-122"/>
                <a:ea typeface="方正小标宋简体" panose="02010601030101010101" pitchFamily="2" charset="-122"/>
              </a:defRPr>
            </a:lvl1pPr>
          </a:lstStyle>
          <a:p>
            <a:pPr lvl="0"/>
            <a:r>
              <a:rPr lang="zh-CN" altLang="en-US" noProof="1"/>
              <a:t>单击此处编辑母版文本样式</a:t>
            </a:r>
          </a:p>
        </p:txBody>
      </p:sp>
      <p:sp>
        <p:nvSpPr>
          <p:cNvPr id="28" name="日期占位符 5"/>
          <p:cNvSpPr>
            <a:spLocks noGrp="1"/>
          </p:cNvSpPr>
          <p:nvPr>
            <p:ph type="dt" sz="half" idx="12"/>
          </p:nvPr>
        </p:nvSpPr>
        <p:spPr/>
        <p:txBody>
          <a:bodyPr/>
          <a:lstStyle>
            <a:lvl1pPr>
              <a:defRPr/>
            </a:lvl1pPr>
          </a:lstStyle>
          <a:p>
            <a:pPr>
              <a:defRPr/>
            </a:pPr>
            <a:endParaRPr lang="zh-CN" altLang="en-US"/>
          </a:p>
        </p:txBody>
      </p:sp>
      <p:sp>
        <p:nvSpPr>
          <p:cNvPr id="29" name="页脚占位符 6"/>
          <p:cNvSpPr>
            <a:spLocks noGrp="1"/>
          </p:cNvSpPr>
          <p:nvPr>
            <p:ph type="ftr" sz="quarter" idx="13"/>
          </p:nvPr>
        </p:nvSpPr>
        <p:spPr/>
        <p:txBody>
          <a:bodyPr/>
          <a:lstStyle>
            <a:lvl1pPr>
              <a:defRPr/>
            </a:lvl1pPr>
          </a:lstStyle>
          <a:p>
            <a:pPr>
              <a:defRPr/>
            </a:pPr>
            <a:endParaRPr lang="zh-CN" altLang="en-US"/>
          </a:p>
        </p:txBody>
      </p:sp>
      <p:sp>
        <p:nvSpPr>
          <p:cNvPr id="30" name="灯片编号占位符 19"/>
          <p:cNvSpPr>
            <a:spLocks noGrp="1"/>
          </p:cNvSpPr>
          <p:nvPr>
            <p:ph type="sldNum" sz="quarter" idx="14"/>
          </p:nvPr>
        </p:nvSpPr>
        <p:spPr/>
        <p:txBody>
          <a:bodyPr/>
          <a:lstStyle>
            <a:lvl1pPr>
              <a:defRPr/>
            </a:lvl1pPr>
          </a:lstStyle>
          <a:p>
            <a:pPr>
              <a:defRPr/>
            </a:pPr>
            <a:fld id="{6626B2F5-B3C5-4131-8F80-2DDB26864969}" type="slidenum">
              <a:rPr lang="zh-CN" altLang="en-US"/>
              <a:pPr>
                <a:defRPr/>
              </a:pPr>
              <a:t>‹#›</a:t>
            </a:fld>
            <a:endParaRPr lang="zh-CN" alt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pic>
        <p:nvPicPr>
          <p:cNvPr id="2" name="Picture 2" descr="C:\Users\a\Desktop\1024xxxx.png"/>
          <p:cNvPicPr>
            <a:picLocks noChangeAspect="1" noChangeArrowheads="1"/>
          </p:cNvPicPr>
          <p:nvPr userDrawn="1"/>
        </p:nvPicPr>
        <p:blipFill>
          <a:blip r:embed="rId2" cstate="print"/>
          <a:srcRect/>
          <a:stretch>
            <a:fillRect/>
          </a:stretch>
        </p:blipFill>
        <p:spPr bwMode="auto">
          <a:xfrm>
            <a:off x="0" y="-7938"/>
            <a:ext cx="9144000" cy="5172076"/>
          </a:xfrm>
          <a:prstGeom prst="rect">
            <a:avLst/>
          </a:prstGeom>
          <a:noFill/>
          <a:ln w="9525">
            <a:noFill/>
            <a:miter lim="800000"/>
            <a:headEnd/>
            <a:tailEnd/>
          </a:ln>
        </p:spPr>
      </p:pic>
      <p:sp>
        <p:nvSpPr>
          <p:cNvPr id="3" name="矩形 2"/>
          <p:cNvSpPr/>
          <p:nvPr/>
        </p:nvSpPr>
        <p:spPr>
          <a:xfrm>
            <a:off x="0" y="0"/>
            <a:ext cx="3878263" cy="51435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endParaRPr>
          </a:p>
        </p:txBody>
      </p:sp>
      <p:sp>
        <p:nvSpPr>
          <p:cNvPr id="4" name="TextBox 19"/>
          <p:cNvSpPr txBox="1"/>
          <p:nvPr/>
        </p:nvSpPr>
        <p:spPr>
          <a:xfrm>
            <a:off x="827088" y="1492250"/>
            <a:ext cx="2898775" cy="361950"/>
          </a:xfrm>
          <a:prstGeom prst="rect">
            <a:avLst/>
          </a:prstGeom>
          <a:noFill/>
          <a:effectLst/>
        </p:spPr>
        <p:txBody>
          <a:bodyPr wrap="none">
            <a:spAutoFit/>
          </a:bodyPr>
          <a:lstStyle/>
          <a:p>
            <a:pPr fontAlgn="auto">
              <a:lnSpc>
                <a:spcPct val="120000"/>
              </a:lnSpc>
              <a:defRPr/>
            </a:pPr>
            <a:r>
              <a:rPr lang="en-US" altLang="zh-CN"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rPr>
              <a:t>Communist Party of China</a:t>
            </a:r>
            <a:endParaRPr lang="zh-CN" altLang="en-US" sz="1600" b="1" noProof="1">
              <a:solidFill>
                <a:schemeClr val="accent2">
                  <a:lumMod val="40000"/>
                  <a:lumOff val="60000"/>
                </a:schemeClr>
              </a:solidFill>
              <a:effectLst>
                <a:outerShdw blurRad="50800" dist="38100" algn="l" rotWithShape="0">
                  <a:prstClr val="black">
                    <a:alpha val="40000"/>
                  </a:prstClr>
                </a:outerShdw>
              </a:effectLst>
              <a:latin typeface="方正小标宋简体" panose="02010601030101010101" pitchFamily="2" charset="-122"/>
              <a:ea typeface="方正小标宋简体" panose="02010601030101010101" pitchFamily="2" charset="-122"/>
            </a:endParaRPr>
          </a:p>
        </p:txBody>
      </p:sp>
      <p:sp>
        <p:nvSpPr>
          <p:cNvPr id="5" name="TextBox 20"/>
          <p:cNvSpPr txBox="1"/>
          <p:nvPr/>
        </p:nvSpPr>
        <p:spPr>
          <a:xfrm>
            <a:off x="492125" y="931863"/>
            <a:ext cx="3175000" cy="633412"/>
          </a:xfrm>
          <a:prstGeom prst="rect">
            <a:avLst/>
          </a:prstGeom>
          <a:noFill/>
          <a:effectLst>
            <a:outerShdw blurRad="50800" dist="38100" dir="2700000" algn="tl" rotWithShape="0">
              <a:prstClr val="black">
                <a:alpha val="40000"/>
              </a:prstClr>
            </a:outerShdw>
          </a:effectLst>
        </p:spPr>
        <p:txBody>
          <a:bodyPr>
            <a:spAutoFit/>
          </a:bodyPr>
          <a:lstStyle/>
          <a:p>
            <a:pPr algn="r" fontAlgn="auto">
              <a:lnSpc>
                <a:spcPct val="120000"/>
              </a:lnSpc>
              <a:defRPr/>
            </a:pPr>
            <a:r>
              <a:rPr lang="zh-CN" altLang="en-US"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rPr>
              <a:t>中国共产党</a:t>
            </a:r>
            <a:endParaRPr lang="en-US" altLang="zh-CN" sz="3200" b="1" noProof="1">
              <a:solidFill>
                <a:schemeClr val="accent2">
                  <a:lumMod val="40000"/>
                  <a:lumOff val="60000"/>
                </a:schemeClr>
              </a:solidFill>
              <a:latin typeface="方正小标宋简体" panose="02010601030101010101" pitchFamily="2" charset="-122"/>
              <a:ea typeface="方正小标宋简体" panose="02010601030101010101" pitchFamily="2" charset="-122"/>
            </a:endParaRPr>
          </a:p>
        </p:txBody>
      </p:sp>
      <p:pic>
        <p:nvPicPr>
          <p:cNvPr id="6" name="Picture 3" descr="C:\Users\xb\Desktop\53bf653e36a06.png"/>
          <p:cNvPicPr>
            <a:picLocks noChangeAspect="1" noChangeArrowheads="1"/>
          </p:cNvPicPr>
          <p:nvPr userDrawn="1"/>
        </p:nvPicPr>
        <p:blipFill>
          <a:blip r:embed="rId3" cstate="print"/>
          <a:srcRect/>
          <a:stretch>
            <a:fillRect/>
          </a:stretch>
        </p:blipFill>
        <p:spPr bwMode="auto">
          <a:xfrm>
            <a:off x="236538" y="574675"/>
            <a:ext cx="1073150" cy="952500"/>
          </a:xfrm>
          <a:prstGeom prst="rect">
            <a:avLst/>
          </a:prstGeom>
          <a:noFill/>
          <a:ln w="9525">
            <a:noFill/>
            <a:miter lim="800000"/>
            <a:headEnd/>
            <a:tailEnd/>
          </a:ln>
        </p:spPr>
      </p:pic>
      <p:grpSp>
        <p:nvGrpSpPr>
          <p:cNvPr id="7" name="组合 11"/>
          <p:cNvGrpSpPr>
            <a:grpSpLocks/>
          </p:cNvGrpSpPr>
          <p:nvPr/>
        </p:nvGrpSpPr>
        <p:grpSpPr bwMode="auto">
          <a:xfrm>
            <a:off x="1171575" y="2205038"/>
            <a:ext cx="1146175" cy="995362"/>
            <a:chOff x="5855695" y="1942653"/>
            <a:chExt cx="1146539" cy="996513"/>
          </a:xfrm>
        </p:grpSpPr>
        <p:grpSp>
          <p:nvGrpSpPr>
            <p:cNvPr id="8" name="组合 7"/>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0" name="矩形 9"/>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11" name="直接连接符 10"/>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12" name="直接连接符 11"/>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9" name="TextBox 14"/>
            <p:cNvSpPr txBox="1"/>
            <p:nvPr/>
          </p:nvSpPr>
          <p:spPr>
            <a:xfrm>
              <a:off x="5855695" y="1952509"/>
              <a:ext cx="1146539" cy="986657"/>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章</a:t>
              </a:r>
            </a:p>
          </p:txBody>
        </p:sp>
      </p:grpSp>
      <p:grpSp>
        <p:nvGrpSpPr>
          <p:cNvPr id="13" name="组合 17"/>
          <p:cNvGrpSpPr>
            <a:grpSpLocks/>
          </p:cNvGrpSpPr>
          <p:nvPr/>
        </p:nvGrpSpPr>
        <p:grpSpPr bwMode="auto">
          <a:xfrm>
            <a:off x="2260600" y="2233613"/>
            <a:ext cx="1146175" cy="938212"/>
            <a:chOff x="5855695" y="1942653"/>
            <a:chExt cx="1146539" cy="937236"/>
          </a:xfrm>
        </p:grpSpPr>
        <p:grpSp>
          <p:nvGrpSpPr>
            <p:cNvPr id="14" name="组合 13"/>
            <p:cNvGrpSpPr/>
            <p:nvPr/>
          </p:nvGrpSpPr>
          <p:grpSpPr>
            <a:xfrm>
              <a:off x="5960965" y="1942653"/>
              <a:ext cx="936000" cy="937236"/>
              <a:chOff x="4098675" y="1936897"/>
              <a:chExt cx="1175403" cy="1175401"/>
            </a:xfrm>
            <a:effectLst>
              <a:outerShdw blurRad="50800" dist="101600" dir="2700000" algn="tl" rotWithShape="0">
                <a:prstClr val="black">
                  <a:alpha val="40000"/>
                </a:prstClr>
              </a:outerShdw>
            </a:effectLst>
          </p:grpSpPr>
          <p:sp>
            <p:nvSpPr>
              <p:cNvPr id="16" name="矩形 15"/>
              <p:cNvSpPr/>
              <p:nvPr/>
            </p:nvSpPr>
            <p:spPr>
              <a:xfrm>
                <a:off x="4098675" y="1936897"/>
                <a:ext cx="1175403" cy="1175401"/>
              </a:xfrm>
              <a:prstGeom prst="rect">
                <a:avLst/>
              </a:prstGeom>
              <a:noFill/>
              <a:ln w="28575">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4800" noProof="1">
                  <a:solidFill>
                    <a:schemeClr val="accent2">
                      <a:lumMod val="40000"/>
                      <a:lumOff val="60000"/>
                    </a:schemeClr>
                  </a:solidFill>
                  <a:ea typeface="方正小标宋简体" panose="02010601030101010101" pitchFamily="2" charset="-122"/>
                </a:endParaRPr>
              </a:p>
            </p:txBody>
          </p:sp>
          <p:sp>
            <p:nvSpPr>
              <p:cNvPr id="17" name="直接连接符 16"/>
              <p:cNvSpPr/>
              <p:nvPr/>
            </p:nvSpPr>
            <p:spPr>
              <a:xfrm>
                <a:off x="4098675" y="2524598"/>
                <a:ext cx="1175403"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sp>
            <p:nvSpPr>
              <p:cNvPr id="18" name="直接连接符 17"/>
              <p:cNvSpPr/>
              <p:nvPr/>
            </p:nvSpPr>
            <p:spPr>
              <a:xfrm rot="5400000">
                <a:off x="4098676" y="2524598"/>
                <a:ext cx="1175401" cy="0"/>
              </a:xfrm>
              <a:prstGeom prst="line">
                <a:avLst/>
              </a:prstGeom>
              <a:ln>
                <a:solidFill>
                  <a:schemeClr val="accent2">
                    <a:lumMod val="40000"/>
                    <a:lumOff val="60000"/>
                  </a:schemeClr>
                </a:solidFill>
                <a:prstDash val="dash"/>
              </a:ln>
            </p:spPr>
            <p:style>
              <a:lnRef idx="1">
                <a:schemeClr val="accent1"/>
              </a:lnRef>
              <a:fillRef idx="0">
                <a:schemeClr val="accent1"/>
              </a:fillRef>
              <a:effectRef idx="0">
                <a:schemeClr val="accent1"/>
              </a:effectRef>
              <a:fontRef idx="minor">
                <a:schemeClr val="tx1"/>
              </a:fontRef>
            </p:style>
          </p:sp>
        </p:grpSp>
        <p:sp>
          <p:nvSpPr>
            <p:cNvPr id="15" name="TextBox 14"/>
            <p:cNvSpPr txBox="1"/>
            <p:nvPr/>
          </p:nvSpPr>
          <p:spPr>
            <a:xfrm>
              <a:off x="5855695" y="1952509"/>
              <a:ext cx="1146539" cy="903645"/>
            </a:xfrm>
            <a:prstGeom prst="rect">
              <a:avLst/>
            </a:prstGeom>
            <a:noFill/>
            <a:effectLst>
              <a:outerShdw blurRad="50800" dist="101600" dir="2700000" algn="tl" rotWithShape="0">
                <a:prstClr val="black">
                  <a:alpha val="40000"/>
                </a:prstClr>
              </a:outerShdw>
            </a:effectLst>
          </p:spPr>
          <p:txBody>
            <a:bodyPr>
              <a:spAutoFit/>
            </a:bodyPr>
            <a:lstStyle/>
            <a:p>
              <a:pPr algn="ctr" fontAlgn="auto">
                <a:lnSpc>
                  <a:spcPct val="120000"/>
                </a:lnSpc>
                <a:defRPr/>
              </a:pPr>
              <a:r>
                <a:rPr lang="zh-CN" altLang="en-US" sz="4800" b="1" noProof="1">
                  <a:ln>
                    <a:solidFill>
                      <a:schemeClr val="accent1"/>
                    </a:solidFill>
                  </a:ln>
                  <a:solidFill>
                    <a:schemeClr val="accent2">
                      <a:lumMod val="40000"/>
                      <a:lumOff val="60000"/>
                    </a:schemeClr>
                  </a:solidFill>
                  <a:latin typeface="方正小标宋简体" panose="02010601030101010101" pitchFamily="2" charset="-122"/>
                  <a:ea typeface="方正小标宋简体" panose="02010601030101010101" pitchFamily="2" charset="-122"/>
                </a:rPr>
                <a:t>程</a:t>
              </a:r>
            </a:p>
          </p:txBody>
        </p:sp>
      </p:grpSp>
      <p:sp>
        <p:nvSpPr>
          <p:cNvPr id="19" name="文本框 20"/>
          <p:cNvSpPr txBox="1">
            <a:spLocks noChangeArrowheads="1"/>
          </p:cNvSpPr>
          <p:nvPr/>
        </p:nvSpPr>
        <p:spPr bwMode="auto">
          <a:xfrm>
            <a:off x="1784350" y="4357688"/>
            <a:ext cx="1819275" cy="461962"/>
          </a:xfrm>
          <a:prstGeom prst="rect">
            <a:avLst/>
          </a:prstGeom>
          <a:noFill/>
          <a:ln w="9525">
            <a:noFill/>
            <a:miter lim="800000"/>
          </a:ln>
        </p:spPr>
        <p:txBody>
          <a:bodyPr>
            <a:spAutoFit/>
          </a:bodyPr>
          <a:lstStyle/>
          <a:p>
            <a:pPr algn="ctr">
              <a:defRPr/>
            </a:pPr>
            <a:r>
              <a:rPr lang="zh-CN" altLang="en-US" sz="2400" b="1">
                <a:solidFill>
                  <a:srgbClr val="FFE599"/>
                </a:solidFill>
                <a:ea typeface="方正小标宋简体" panose="02010601030101010101" pitchFamily="2" charset="-122"/>
              </a:rPr>
              <a:t>学习解读</a:t>
            </a:r>
          </a:p>
        </p:txBody>
      </p:sp>
      <p:grpSp>
        <p:nvGrpSpPr>
          <p:cNvPr id="20" name="组合 25"/>
          <p:cNvGrpSpPr>
            <a:grpSpLocks/>
          </p:cNvGrpSpPr>
          <p:nvPr userDrawn="1"/>
        </p:nvGrpSpPr>
        <p:grpSpPr bwMode="auto">
          <a:xfrm>
            <a:off x="6778625" y="3036888"/>
            <a:ext cx="2519363" cy="2322512"/>
            <a:chOff x="7380312" y="3661726"/>
            <a:chExt cx="1799578" cy="1657956"/>
          </a:xfrm>
        </p:grpSpPr>
        <p:pic>
          <p:nvPicPr>
            <p:cNvPr id="21" name="Picture 3" descr="G:\2016我图\两会\ooopic_10194892_b0c64675b11c678cafbc\002.png"/>
            <p:cNvPicPr>
              <a:picLocks noChangeAspect="1" noChangeArrowheads="1"/>
            </p:cNvPicPr>
            <p:nvPr userDrawn="1"/>
          </p:nvPicPr>
          <p:blipFill>
            <a:blip r:embed="rId4" cstate="print"/>
            <a:srcRect/>
            <a:stretch>
              <a:fillRect/>
            </a:stretch>
          </p:blipFill>
          <p:spPr bwMode="auto">
            <a:xfrm flipH="1">
              <a:off x="7380312" y="4623062"/>
              <a:ext cx="1209630" cy="621876"/>
            </a:xfrm>
            <a:prstGeom prst="rect">
              <a:avLst/>
            </a:prstGeom>
            <a:noFill/>
            <a:ln w="9525">
              <a:noFill/>
              <a:miter lim="800000"/>
              <a:headEnd/>
              <a:tailEnd/>
            </a:ln>
          </p:spPr>
        </p:pic>
        <p:pic>
          <p:nvPicPr>
            <p:cNvPr id="22" name="图片 21"/>
            <p:cNvPicPr>
              <a:picLocks noChangeAspect="1"/>
            </p:cNvPicPr>
            <p:nvPr/>
          </p:nvPicPr>
          <p:blipFill>
            <a:blip r:embed="rId5" cstate="print"/>
            <a:stretch>
              <a:fillRect/>
            </a:stretch>
          </p:blipFill>
          <p:spPr>
            <a:xfrm flipH="1">
              <a:off x="8356643" y="3661726"/>
              <a:ext cx="823247" cy="1657956"/>
            </a:xfrm>
            <a:prstGeom prst="rect">
              <a:avLst/>
            </a:prstGeom>
            <a:effectLst>
              <a:outerShdw blurRad="50800" dist="38100" dir="2700000" algn="tl" rotWithShape="0">
                <a:prstClr val="black">
                  <a:alpha val="40000"/>
                </a:prstClr>
              </a:outerShdw>
            </a:effectLst>
          </p:spPr>
        </p:pic>
      </p:grpSp>
      <p:sp>
        <p:nvSpPr>
          <p:cNvPr id="23" name="日期占位符 1"/>
          <p:cNvSpPr>
            <a:spLocks noGrp="1"/>
          </p:cNvSpPr>
          <p:nvPr>
            <p:ph type="dt" sz="half" idx="10"/>
          </p:nvPr>
        </p:nvSpPr>
        <p:spPr/>
        <p:txBody>
          <a:bodyPr/>
          <a:lstStyle>
            <a:lvl1pPr>
              <a:defRPr/>
            </a:lvl1pPr>
          </a:lstStyle>
          <a:p>
            <a:pPr>
              <a:defRPr/>
            </a:pPr>
            <a:endParaRPr lang="zh-CN" altLang="en-US"/>
          </a:p>
        </p:txBody>
      </p:sp>
      <p:sp>
        <p:nvSpPr>
          <p:cNvPr id="24" name="页脚占位符 5"/>
          <p:cNvSpPr>
            <a:spLocks noGrp="1"/>
          </p:cNvSpPr>
          <p:nvPr>
            <p:ph type="ftr" sz="quarter" idx="11"/>
          </p:nvPr>
        </p:nvSpPr>
        <p:spPr/>
        <p:txBody>
          <a:bodyPr/>
          <a:lstStyle>
            <a:lvl1pPr>
              <a:defRPr/>
            </a:lvl1pPr>
          </a:lstStyle>
          <a:p>
            <a:pPr>
              <a:defRPr/>
            </a:pPr>
            <a:endParaRPr lang="zh-CN" altLang="en-US"/>
          </a:p>
        </p:txBody>
      </p:sp>
      <p:sp>
        <p:nvSpPr>
          <p:cNvPr id="25" name="灯片编号占位符 6"/>
          <p:cNvSpPr>
            <a:spLocks noGrp="1"/>
          </p:cNvSpPr>
          <p:nvPr>
            <p:ph type="sldNum" sz="quarter" idx="12"/>
          </p:nvPr>
        </p:nvSpPr>
        <p:spPr/>
        <p:txBody>
          <a:bodyPr/>
          <a:lstStyle>
            <a:lvl1pPr>
              <a:defRPr/>
            </a:lvl1pPr>
          </a:lstStyle>
          <a:p>
            <a:pPr>
              <a:defRPr/>
            </a:pPr>
            <a:fld id="{8A6754FA-F4C1-4105-9D91-6F1DC1B6297A}" type="slidenum">
              <a:rPr lang="zh-CN" altLang="en-US"/>
              <a:pPr>
                <a:defRPr/>
              </a:pPr>
              <a:t>‹#›</a:t>
            </a:fld>
            <a:endParaRPr lang="zh-CN" alt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Picture 2" descr="G:\2016我图\两会\ooopic_10194892_b0c64675b11c678cafbc\001.png"/>
          <p:cNvPicPr>
            <a:picLocks noChangeAspect="1" noChangeArrowheads="1"/>
          </p:cNvPicPr>
          <p:nvPr/>
        </p:nvPicPr>
        <p:blipFill>
          <a:blip r:embed="rId2" cstate="print"/>
          <a:srcRect/>
          <a:stretch>
            <a:fillRect/>
          </a:stretch>
        </p:blipFill>
        <p:spPr bwMode="auto">
          <a:xfrm>
            <a:off x="3132138" y="4475163"/>
            <a:ext cx="6011862" cy="668337"/>
          </a:xfrm>
          <a:prstGeom prst="rect">
            <a:avLst/>
          </a:prstGeom>
          <a:noFill/>
          <a:effectLst>
            <a:outerShdw blurRad="50800" dist="38100" dir="16200000" rotWithShape="0">
              <a:prstClr val="black">
                <a:alpha val="40000"/>
              </a:prstClr>
            </a:outerShdw>
          </a:effectLst>
        </p:spPr>
      </p:pic>
      <p:sp>
        <p:nvSpPr>
          <p:cNvPr id="3" name="矩形 2"/>
          <p:cNvSpPr/>
          <p:nvPr/>
        </p:nvSpPr>
        <p:spPr>
          <a:xfrm>
            <a:off x="3132138" y="0"/>
            <a:ext cx="6011862" cy="5143500"/>
          </a:xfrm>
          <a:prstGeom prst="rect">
            <a:avLst/>
          </a:prstGeom>
          <a:solidFill>
            <a:schemeClr val="bg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4" name="矩形 3"/>
          <p:cNvSpPr/>
          <p:nvPr/>
        </p:nvSpPr>
        <p:spPr>
          <a:xfrm>
            <a:off x="-14288" y="0"/>
            <a:ext cx="3132138" cy="5143500"/>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5" name="矩形 4"/>
          <p:cNvSpPr/>
          <p:nvPr/>
        </p:nvSpPr>
        <p:spPr>
          <a:xfrm>
            <a:off x="-13522" y="3651871"/>
            <a:ext cx="3131840" cy="830997"/>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solidFill>
                <a:schemeClr val="tx1"/>
              </a:solidFill>
              <a:latin typeface="方正小标宋简体" panose="02010601030101010101" pitchFamily="2" charset="-122"/>
              <a:ea typeface="方正小标宋简体" panose="02010601030101010101" pitchFamily="2" charset="-122"/>
            </a:endParaRPr>
          </a:p>
        </p:txBody>
      </p:sp>
      <p:pic>
        <p:nvPicPr>
          <p:cNvPr id="6" name="Picture 6" descr="G:\2016我图\两会\ooopic_10194892_b0c64675b11c678cafbc\004.png"/>
          <p:cNvPicPr>
            <a:picLocks noChangeAspect="1" noChangeArrowheads="1"/>
          </p:cNvPicPr>
          <p:nvPr userDrawn="1"/>
        </p:nvPicPr>
        <p:blipFill>
          <a:blip r:embed="rId3" cstate="print"/>
          <a:srcRect/>
          <a:stretch>
            <a:fillRect/>
          </a:stretch>
        </p:blipFill>
        <p:spPr bwMode="auto">
          <a:xfrm>
            <a:off x="0" y="6350"/>
            <a:ext cx="2789238" cy="1719263"/>
          </a:xfrm>
          <a:prstGeom prst="rect">
            <a:avLst/>
          </a:prstGeom>
          <a:noFill/>
          <a:ln w="9525">
            <a:noFill/>
            <a:miter lim="800000"/>
            <a:headEnd/>
            <a:tailEnd/>
          </a:ln>
        </p:spPr>
      </p:pic>
      <p:sp>
        <p:nvSpPr>
          <p:cNvPr id="7" name="TextBox 6"/>
          <p:cNvSpPr txBox="1"/>
          <p:nvPr/>
        </p:nvSpPr>
        <p:spPr>
          <a:xfrm>
            <a:off x="877888" y="2571750"/>
            <a:ext cx="1854200" cy="523875"/>
          </a:xfrm>
          <a:prstGeom prst="rect">
            <a:avLst/>
          </a:prstGeom>
          <a:noFill/>
          <a:effectLst/>
        </p:spPr>
        <p:txBody>
          <a:bodyPr>
            <a:spAutoFit/>
          </a:bodyPr>
          <a:lstStyle/>
          <a:p>
            <a:pPr algn="ctr" fontAlgn="auto">
              <a:defRPr/>
            </a:pPr>
            <a:r>
              <a:rPr lang="en-US" altLang="zh-CN" sz="2800" noProof="1">
                <a:solidFill>
                  <a:schemeClr val="accent2">
                    <a:lumMod val="20000"/>
                    <a:lumOff val="80000"/>
                  </a:schemeClr>
                </a:solidFill>
                <a:effectLst>
                  <a:outerShdw blurRad="38100" dist="38100" dir="2700000" algn="tl">
                    <a:srgbClr val="000000">
                      <a:alpha val="43137"/>
                    </a:srgbClr>
                  </a:outerShdw>
                </a:effectLst>
                <a:latin typeface="+mj-lt"/>
                <a:ea typeface="方正小标宋简体" panose="02010601030101010101" pitchFamily="2" charset="-122"/>
              </a:rPr>
              <a:t>Contents</a:t>
            </a:r>
            <a:endParaRPr lang="zh-CN" altLang="en-US" sz="2800" noProof="1">
              <a:solidFill>
                <a:schemeClr val="accent2">
                  <a:lumMod val="20000"/>
                  <a:lumOff val="80000"/>
                </a:schemeClr>
              </a:solidFill>
              <a:effectLst>
                <a:outerShdw blurRad="38100" dist="38100" dir="2700000" algn="tl">
                  <a:srgbClr val="000000">
                    <a:alpha val="43137"/>
                  </a:srgbClr>
                </a:outerShdw>
              </a:effectLst>
              <a:latin typeface="+mj-lt"/>
              <a:ea typeface="方正小标宋简体" panose="02010601030101010101" pitchFamily="2" charset="-122"/>
            </a:endParaRPr>
          </a:p>
        </p:txBody>
      </p:sp>
      <p:sp>
        <p:nvSpPr>
          <p:cNvPr id="8" name="TextBox 7"/>
          <p:cNvSpPr txBox="1"/>
          <p:nvPr/>
        </p:nvSpPr>
        <p:spPr>
          <a:xfrm>
            <a:off x="1095375" y="1958975"/>
            <a:ext cx="1460500" cy="646113"/>
          </a:xfrm>
          <a:prstGeom prst="rect">
            <a:avLst/>
          </a:prstGeom>
          <a:noFill/>
          <a:effectLst/>
        </p:spPr>
        <p:txBody>
          <a:bodyPr>
            <a:spAutoFit/>
          </a:bodyPr>
          <a:lstStyle/>
          <a:p>
            <a:pPr algn="ctr" fontAlgn="auto">
              <a:defRPr/>
            </a:pPr>
            <a:r>
              <a:rPr lang="zh-CN" altLang="en-US" sz="3600" b="1" noProof="1">
                <a:solidFill>
                  <a:schemeClr val="accent2">
                    <a:lumMod val="20000"/>
                    <a:lumOff val="80000"/>
                  </a:schemeClr>
                </a:solidFill>
                <a:effectLst>
                  <a:outerShdw blurRad="50800" dist="76200" dir="10800000" algn="r" rotWithShape="0">
                    <a:prstClr val="black">
                      <a:alpha val="40000"/>
                    </a:prstClr>
                  </a:outerShdw>
                </a:effectLst>
                <a:latin typeface="方正小标宋简体" panose="02010601030101010101" pitchFamily="2" charset="-122"/>
                <a:ea typeface="方正小标宋简体" panose="02010601030101010101" pitchFamily="2" charset="-122"/>
              </a:rPr>
              <a:t>目  录</a:t>
            </a:r>
          </a:p>
        </p:txBody>
      </p:sp>
      <p:pic>
        <p:nvPicPr>
          <p:cNvPr id="9" name="Picture 3" descr="C:\Users\xb\Desktop\53bf653e36a06.png"/>
          <p:cNvPicPr>
            <a:picLocks noChangeAspect="1" noChangeArrowheads="1"/>
          </p:cNvPicPr>
          <p:nvPr userDrawn="1"/>
        </p:nvPicPr>
        <p:blipFill>
          <a:blip r:embed="rId4" cstate="print"/>
          <a:srcRect/>
          <a:stretch>
            <a:fillRect/>
          </a:stretch>
        </p:blipFill>
        <p:spPr bwMode="auto">
          <a:xfrm>
            <a:off x="1516063" y="466725"/>
            <a:ext cx="1419225" cy="1258888"/>
          </a:xfrm>
          <a:prstGeom prst="rect">
            <a:avLst/>
          </a:prstGeom>
          <a:noFill/>
          <a:ln w="9525">
            <a:noFill/>
            <a:miter lim="800000"/>
            <a:headEnd/>
            <a:tailEnd/>
          </a:ln>
        </p:spPr>
      </p:pic>
      <p:sp>
        <p:nvSpPr>
          <p:cNvPr id="10" name="TextBox 9"/>
          <p:cNvSpPr txBox="1"/>
          <p:nvPr/>
        </p:nvSpPr>
        <p:spPr>
          <a:xfrm>
            <a:off x="90488" y="4683125"/>
            <a:ext cx="2803525" cy="369888"/>
          </a:xfrm>
          <a:prstGeom prst="rect">
            <a:avLst/>
          </a:prstGeom>
          <a:noFill/>
          <a:effectLst>
            <a:outerShdw blurRad="50800" dist="38100" dir="2700000" algn="tl" rotWithShape="0">
              <a:prstClr val="black">
                <a:alpha val="40000"/>
              </a:prstClr>
            </a:outerShdw>
          </a:effectLst>
        </p:spPr>
        <p:txBody>
          <a:bodyPr>
            <a:spAutoFit/>
          </a:bodyPr>
          <a:lstStyle/>
          <a:p>
            <a:pPr algn="r" fontAlgn="auto">
              <a:defRPr/>
            </a:pPr>
            <a:r>
              <a:rPr lang="zh-CN" altLang="en-US" noProof="1">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noProof="1">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noProof="1">
                <a:solidFill>
                  <a:schemeClr val="accent2">
                    <a:lumMod val="20000"/>
                    <a:lumOff val="80000"/>
                  </a:schemeClr>
                </a:solidFill>
                <a:ea typeface="华文行楷" panose="02010800040101010101" pitchFamily="2" charset="-122"/>
              </a:rPr>
              <a:t>2016</a:t>
            </a:r>
          </a:p>
        </p:txBody>
      </p:sp>
      <p:grpSp>
        <p:nvGrpSpPr>
          <p:cNvPr id="11" name="组合 4"/>
          <p:cNvGrpSpPr>
            <a:grpSpLocks/>
          </p:cNvGrpSpPr>
          <p:nvPr userDrawn="1"/>
        </p:nvGrpSpPr>
        <p:grpSpPr bwMode="auto">
          <a:xfrm>
            <a:off x="512763" y="3821113"/>
            <a:ext cx="2079625" cy="492125"/>
            <a:chOff x="513001" y="3821197"/>
            <a:chExt cx="2078794" cy="492343"/>
          </a:xfrm>
        </p:grpSpPr>
        <p:sp>
          <p:nvSpPr>
            <p:cNvPr id="12" name="矩形 11"/>
            <p:cNvSpPr/>
            <p:nvPr/>
          </p:nvSpPr>
          <p:spPr>
            <a:xfrm>
              <a:off x="513001"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3" name="直接连接符 12"/>
            <p:cNvCxnSpPr/>
            <p:nvPr/>
          </p:nvCxnSpPr>
          <p:spPr>
            <a:xfrm>
              <a:off x="513001"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512801"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047774"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6" name="直接连接符 15"/>
            <p:cNvCxnSpPr/>
            <p:nvPr/>
          </p:nvCxnSpPr>
          <p:spPr>
            <a:xfrm>
              <a:off x="1047774"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1047575"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584135"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9" name="直接连接符 18"/>
            <p:cNvCxnSpPr/>
            <p:nvPr/>
          </p:nvCxnSpPr>
          <p:spPr>
            <a:xfrm>
              <a:off x="1584135"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1583936"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118909"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2" name="直接连接符 21"/>
            <p:cNvCxnSpPr/>
            <p:nvPr/>
          </p:nvCxnSpPr>
          <p:spPr>
            <a:xfrm>
              <a:off x="2118909"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2118709"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14"/>
            <p:cNvSpPr txBox="1"/>
            <p:nvPr/>
          </p:nvSpPr>
          <p:spPr>
            <a:xfrm>
              <a:off x="2160661"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做</a:t>
              </a:r>
            </a:p>
          </p:txBody>
        </p:sp>
        <p:sp>
          <p:nvSpPr>
            <p:cNvPr id="25" name="TextBox 14"/>
            <p:cNvSpPr txBox="1"/>
            <p:nvPr/>
          </p:nvSpPr>
          <p:spPr>
            <a:xfrm>
              <a:off x="1102823"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学</a:t>
              </a:r>
            </a:p>
          </p:txBody>
        </p:sp>
        <p:sp>
          <p:nvSpPr>
            <p:cNvPr id="26" name="TextBox 14"/>
            <p:cNvSpPr txBox="1"/>
            <p:nvPr/>
          </p:nvSpPr>
          <p:spPr>
            <a:xfrm>
              <a:off x="554487" y="3821197"/>
              <a:ext cx="389076" cy="461665"/>
            </a:xfrm>
            <a:prstGeom prst="rect">
              <a:avLst/>
            </a:prstGeom>
            <a:noFill/>
          </p:spPr>
          <p:txBody>
            <a:bodyPr>
              <a:spAutoFit/>
            </a:bodyPr>
            <a:lstStyle/>
            <a:p>
              <a:pPr algn="ctr" fontAlgn="auto">
                <a:defRPr/>
              </a:pPr>
              <a:r>
                <a:rPr lang="zh-CN" altLang="en-US" sz="2400" b="1" noProof="1">
                  <a:ln>
                    <a:solidFill>
                      <a:schemeClr val="bg1"/>
                    </a:solidFill>
                  </a:ln>
                  <a:solidFill>
                    <a:schemeClr val="accent1"/>
                  </a:solidFill>
                  <a:effectLst>
                    <a:outerShdw blurRad="50800" dist="38100" dir="2700000" algn="tl" rotWithShape="0">
                      <a:prstClr val="black">
                        <a:alpha val="40000"/>
                      </a:prstClr>
                    </a:outerShdw>
                  </a:effectLst>
                  <a:latin typeface="方正小标宋简体" panose="02010601030101010101" pitchFamily="2" charset="-122"/>
                  <a:ea typeface="方正小标宋简体" panose="02010601030101010101" pitchFamily="2" charset="-122"/>
                </a:rPr>
                <a:t>两</a:t>
              </a:r>
            </a:p>
          </p:txBody>
        </p:sp>
        <p:sp>
          <p:nvSpPr>
            <p:cNvPr id="27" name="TextBox 14"/>
            <p:cNvSpPr txBox="1"/>
            <p:nvPr/>
          </p:nvSpPr>
          <p:spPr>
            <a:xfrm>
              <a:off x="1610717"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一</a:t>
              </a:r>
            </a:p>
          </p:txBody>
        </p:sp>
      </p:grpSp>
      <p:sp>
        <p:nvSpPr>
          <p:cNvPr id="28" name="日期占位符 1"/>
          <p:cNvSpPr>
            <a:spLocks noGrp="1"/>
          </p:cNvSpPr>
          <p:nvPr>
            <p:ph type="dt" sz="half" idx="10"/>
          </p:nvPr>
        </p:nvSpPr>
        <p:spPr/>
        <p:txBody>
          <a:bodyPr/>
          <a:lstStyle>
            <a:lvl1pPr>
              <a:defRPr/>
            </a:lvl1pPr>
          </a:lstStyle>
          <a:p>
            <a:pPr>
              <a:defRPr/>
            </a:pPr>
            <a:endParaRPr lang="zh-CN" altLang="en-US"/>
          </a:p>
        </p:txBody>
      </p:sp>
      <p:sp>
        <p:nvSpPr>
          <p:cNvPr id="29" name="页脚占位符 3"/>
          <p:cNvSpPr>
            <a:spLocks noGrp="1"/>
          </p:cNvSpPr>
          <p:nvPr>
            <p:ph type="ftr" sz="quarter" idx="11"/>
          </p:nvPr>
        </p:nvSpPr>
        <p:spPr/>
        <p:txBody>
          <a:bodyPr/>
          <a:lstStyle>
            <a:lvl1pPr>
              <a:defRPr/>
            </a:lvl1pPr>
          </a:lstStyle>
          <a:p>
            <a:pPr>
              <a:defRPr/>
            </a:pPr>
            <a:endParaRPr lang="zh-CN" altLang="en-US"/>
          </a:p>
        </p:txBody>
      </p:sp>
      <p:sp>
        <p:nvSpPr>
          <p:cNvPr id="30" name="灯片编号占位符 4"/>
          <p:cNvSpPr>
            <a:spLocks noGrp="1"/>
          </p:cNvSpPr>
          <p:nvPr>
            <p:ph type="sldNum" sz="quarter" idx="12"/>
          </p:nvPr>
        </p:nvSpPr>
        <p:spPr/>
        <p:txBody>
          <a:bodyPr/>
          <a:lstStyle>
            <a:lvl1pPr>
              <a:defRPr/>
            </a:lvl1pPr>
          </a:lstStyle>
          <a:p>
            <a:pPr>
              <a:defRPr/>
            </a:pPr>
            <a:fld id="{666B3955-E558-4CA5-B6CC-0B89210E6976}" type="slidenum">
              <a:rPr lang="zh-CN" altLang="en-US"/>
              <a:pPr>
                <a:defRPr/>
              </a:pPr>
              <a:t>‹#›</a:t>
            </a:fld>
            <a:endParaRPr lang="zh-CN" alt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grpSp>
        <p:nvGrpSpPr>
          <p:cNvPr id="4" name="组合 6"/>
          <p:cNvGrpSpPr>
            <a:grpSpLocks/>
          </p:cNvGrpSpPr>
          <p:nvPr userDrawn="1"/>
        </p:nvGrpSpPr>
        <p:grpSpPr bwMode="auto">
          <a:xfrm>
            <a:off x="3500438" y="1746250"/>
            <a:ext cx="1041400" cy="1041400"/>
            <a:chOff x="3555369" y="1745600"/>
            <a:chExt cx="1042180" cy="1042174"/>
          </a:xfrm>
        </p:grpSpPr>
        <p:sp>
          <p:nvSpPr>
            <p:cNvPr id="6" name="矩形 5"/>
            <p:cNvSpPr/>
            <p:nvPr/>
          </p:nvSpPr>
          <p:spPr>
            <a:xfrm>
              <a:off x="3555369" y="1745600"/>
              <a:ext cx="1042180" cy="1042174"/>
            </a:xfrm>
            <a:prstGeom prst="rect">
              <a:avLst/>
            </a:prstGeom>
            <a:noFill/>
            <a:ln w="222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800" noProof="1">
                <a:solidFill>
                  <a:schemeClr val="accent1"/>
                </a:solidFill>
                <a:ea typeface="方正小标宋简体" panose="02010601030101010101" pitchFamily="2" charset="-122"/>
              </a:endParaRPr>
            </a:p>
          </p:txBody>
        </p:sp>
        <p:cxnSp>
          <p:nvCxnSpPr>
            <p:cNvPr id="7" name="直接连接符 6"/>
            <p:cNvCxnSpPr/>
            <p:nvPr/>
          </p:nvCxnSpPr>
          <p:spPr>
            <a:xfrm>
              <a:off x="3555369" y="2266687"/>
              <a:ext cx="1042180"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3555372" y="2266687"/>
              <a:ext cx="1042174" cy="0"/>
            </a:xfrm>
            <a:prstGeom prst="line">
              <a:avLst/>
            </a:prstGeom>
            <a:ln w="95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4288" y="0"/>
            <a:ext cx="3132138" cy="5143500"/>
          </a:xfrm>
          <a:prstGeom prst="rect">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10" name="矩形 9"/>
          <p:cNvSpPr/>
          <p:nvPr/>
        </p:nvSpPr>
        <p:spPr>
          <a:xfrm>
            <a:off x="-13522" y="3651871"/>
            <a:ext cx="3131840" cy="830997"/>
          </a:xfrm>
          <a:prstGeom prst="rect">
            <a:avLst/>
          </a:prstGeom>
          <a:solidFill>
            <a:schemeClr val="bg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solidFill>
                <a:schemeClr val="tx1"/>
              </a:solidFill>
              <a:latin typeface="方正小标宋简体" panose="02010601030101010101" pitchFamily="2" charset="-122"/>
              <a:ea typeface="方正小标宋简体" panose="02010601030101010101" pitchFamily="2" charset="-122"/>
            </a:endParaRPr>
          </a:p>
        </p:txBody>
      </p:sp>
      <p:pic>
        <p:nvPicPr>
          <p:cNvPr id="11" name="Picture 6" descr="G:\2016我图\两会\ooopic_10194892_b0c64675b11c678cafbc\004.png"/>
          <p:cNvPicPr>
            <a:picLocks noChangeAspect="1" noChangeArrowheads="1"/>
          </p:cNvPicPr>
          <p:nvPr userDrawn="1"/>
        </p:nvPicPr>
        <p:blipFill>
          <a:blip r:embed="rId2" cstate="print"/>
          <a:srcRect/>
          <a:stretch>
            <a:fillRect/>
          </a:stretch>
        </p:blipFill>
        <p:spPr bwMode="auto">
          <a:xfrm>
            <a:off x="0" y="6350"/>
            <a:ext cx="2789238" cy="1719263"/>
          </a:xfrm>
          <a:prstGeom prst="rect">
            <a:avLst/>
          </a:prstGeom>
          <a:noFill/>
          <a:ln w="9525">
            <a:noFill/>
            <a:miter lim="800000"/>
            <a:headEnd/>
            <a:tailEnd/>
          </a:ln>
        </p:spPr>
      </p:pic>
      <p:sp>
        <p:nvSpPr>
          <p:cNvPr id="12" name="TextBox 11"/>
          <p:cNvSpPr txBox="1"/>
          <p:nvPr/>
        </p:nvSpPr>
        <p:spPr>
          <a:xfrm>
            <a:off x="877888" y="2571750"/>
            <a:ext cx="1854200" cy="523875"/>
          </a:xfrm>
          <a:prstGeom prst="rect">
            <a:avLst/>
          </a:prstGeom>
          <a:noFill/>
          <a:effectLst/>
        </p:spPr>
        <p:txBody>
          <a:bodyPr>
            <a:spAutoFit/>
          </a:bodyPr>
          <a:lstStyle/>
          <a:p>
            <a:pPr algn="ctr" fontAlgn="auto">
              <a:defRPr/>
            </a:pPr>
            <a:r>
              <a:rPr lang="en-US" altLang="zh-CN" sz="2800" noProof="1">
                <a:solidFill>
                  <a:schemeClr val="accent2">
                    <a:lumMod val="20000"/>
                    <a:lumOff val="80000"/>
                  </a:schemeClr>
                </a:solidFill>
                <a:effectLst>
                  <a:outerShdw blurRad="38100" dist="38100" dir="2700000" algn="tl">
                    <a:srgbClr val="000000">
                      <a:alpha val="43137"/>
                    </a:srgbClr>
                  </a:outerShdw>
                </a:effectLst>
                <a:latin typeface="+mj-lt"/>
                <a:ea typeface="方正小标宋简体" panose="02010601030101010101" pitchFamily="2" charset="-122"/>
              </a:rPr>
              <a:t>Contents</a:t>
            </a:r>
            <a:endParaRPr lang="zh-CN" altLang="en-US" sz="2800" noProof="1">
              <a:solidFill>
                <a:schemeClr val="accent2">
                  <a:lumMod val="20000"/>
                  <a:lumOff val="80000"/>
                </a:schemeClr>
              </a:solidFill>
              <a:effectLst>
                <a:outerShdw blurRad="38100" dist="38100" dir="2700000" algn="tl">
                  <a:srgbClr val="000000">
                    <a:alpha val="43137"/>
                  </a:srgbClr>
                </a:outerShdw>
              </a:effectLst>
              <a:latin typeface="+mj-lt"/>
              <a:ea typeface="方正小标宋简体" panose="02010601030101010101" pitchFamily="2" charset="-122"/>
            </a:endParaRPr>
          </a:p>
        </p:txBody>
      </p:sp>
      <p:sp>
        <p:nvSpPr>
          <p:cNvPr id="13" name="TextBox 40"/>
          <p:cNvSpPr txBox="1"/>
          <p:nvPr/>
        </p:nvSpPr>
        <p:spPr>
          <a:xfrm>
            <a:off x="1095375" y="1958975"/>
            <a:ext cx="1460500" cy="646113"/>
          </a:xfrm>
          <a:prstGeom prst="rect">
            <a:avLst/>
          </a:prstGeom>
          <a:noFill/>
          <a:effectLst/>
        </p:spPr>
        <p:txBody>
          <a:bodyPr>
            <a:spAutoFit/>
          </a:bodyPr>
          <a:lstStyle/>
          <a:p>
            <a:pPr algn="ctr" fontAlgn="auto">
              <a:defRPr/>
            </a:pPr>
            <a:r>
              <a:rPr lang="zh-CN" altLang="en-US" sz="3600" b="1" noProof="1">
                <a:solidFill>
                  <a:schemeClr val="accent2">
                    <a:lumMod val="20000"/>
                    <a:lumOff val="80000"/>
                  </a:schemeClr>
                </a:solidFill>
                <a:effectLst>
                  <a:outerShdw blurRad="50800" dist="76200" dir="10800000" algn="r" rotWithShape="0">
                    <a:prstClr val="black">
                      <a:alpha val="40000"/>
                    </a:prstClr>
                  </a:outerShdw>
                </a:effectLst>
                <a:latin typeface="方正小标宋简体" panose="02010601030101010101" pitchFamily="2" charset="-122"/>
                <a:ea typeface="方正小标宋简体" panose="02010601030101010101" pitchFamily="2" charset="-122"/>
              </a:rPr>
              <a:t>目  录</a:t>
            </a:r>
          </a:p>
        </p:txBody>
      </p:sp>
      <p:pic>
        <p:nvPicPr>
          <p:cNvPr id="14" name="Picture 3" descr="C:\Users\xb\Desktop\53bf653e36a06.png"/>
          <p:cNvPicPr>
            <a:picLocks noChangeAspect="1" noChangeArrowheads="1"/>
          </p:cNvPicPr>
          <p:nvPr userDrawn="1"/>
        </p:nvPicPr>
        <p:blipFill>
          <a:blip r:embed="rId3" cstate="print"/>
          <a:srcRect/>
          <a:stretch>
            <a:fillRect/>
          </a:stretch>
        </p:blipFill>
        <p:spPr bwMode="auto">
          <a:xfrm>
            <a:off x="1516063" y="466725"/>
            <a:ext cx="1419225" cy="1258888"/>
          </a:xfrm>
          <a:prstGeom prst="rect">
            <a:avLst/>
          </a:prstGeom>
          <a:noFill/>
          <a:ln w="9525">
            <a:noFill/>
            <a:miter lim="800000"/>
            <a:headEnd/>
            <a:tailEnd/>
          </a:ln>
        </p:spPr>
      </p:pic>
      <p:sp>
        <p:nvSpPr>
          <p:cNvPr id="15" name="TextBox 14"/>
          <p:cNvSpPr txBox="1"/>
          <p:nvPr/>
        </p:nvSpPr>
        <p:spPr>
          <a:xfrm>
            <a:off x="90488" y="4683125"/>
            <a:ext cx="2803525" cy="369888"/>
          </a:xfrm>
          <a:prstGeom prst="rect">
            <a:avLst/>
          </a:prstGeom>
          <a:noFill/>
          <a:effectLst>
            <a:outerShdw blurRad="50800" dist="38100" dir="2700000" algn="tl" rotWithShape="0">
              <a:prstClr val="black">
                <a:alpha val="40000"/>
              </a:prstClr>
            </a:outerShdw>
          </a:effectLst>
        </p:spPr>
        <p:txBody>
          <a:bodyPr>
            <a:spAutoFit/>
          </a:bodyPr>
          <a:lstStyle/>
          <a:p>
            <a:pPr algn="r" fontAlgn="auto">
              <a:defRPr/>
            </a:pPr>
            <a:r>
              <a:rPr lang="zh-CN" altLang="en-US" noProof="1">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noProof="1">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noProof="1">
                <a:solidFill>
                  <a:schemeClr val="accent2">
                    <a:lumMod val="20000"/>
                    <a:lumOff val="80000"/>
                  </a:schemeClr>
                </a:solidFill>
                <a:ea typeface="华文行楷" panose="02010800040101010101" pitchFamily="2" charset="-122"/>
              </a:rPr>
              <a:t>2016</a:t>
            </a:r>
          </a:p>
        </p:txBody>
      </p:sp>
      <p:grpSp>
        <p:nvGrpSpPr>
          <p:cNvPr id="16" name="组合 40"/>
          <p:cNvGrpSpPr>
            <a:grpSpLocks/>
          </p:cNvGrpSpPr>
          <p:nvPr userDrawn="1"/>
        </p:nvGrpSpPr>
        <p:grpSpPr bwMode="auto">
          <a:xfrm>
            <a:off x="512763" y="3821113"/>
            <a:ext cx="2079625" cy="492125"/>
            <a:chOff x="513001" y="3821197"/>
            <a:chExt cx="2078794" cy="492343"/>
          </a:xfrm>
        </p:grpSpPr>
        <p:sp>
          <p:nvSpPr>
            <p:cNvPr id="17" name="矩形 16"/>
            <p:cNvSpPr/>
            <p:nvPr/>
          </p:nvSpPr>
          <p:spPr>
            <a:xfrm>
              <a:off x="513001"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18" name="直接连接符 17"/>
            <p:cNvCxnSpPr/>
            <p:nvPr/>
          </p:nvCxnSpPr>
          <p:spPr>
            <a:xfrm>
              <a:off x="513001"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512801"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47774"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1" name="直接连接符 20"/>
            <p:cNvCxnSpPr/>
            <p:nvPr/>
          </p:nvCxnSpPr>
          <p:spPr>
            <a:xfrm>
              <a:off x="1047774"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1047575"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84135"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4" name="直接连接符 23"/>
            <p:cNvCxnSpPr/>
            <p:nvPr/>
          </p:nvCxnSpPr>
          <p:spPr>
            <a:xfrm>
              <a:off x="1584135"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1583936"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118909" y="3840255"/>
              <a:ext cx="472886" cy="473285"/>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solidFill>
                  <a:schemeClr val="accent1"/>
                </a:solidFill>
                <a:ea typeface="方正小标宋简体" panose="02010601030101010101" pitchFamily="2" charset="-122"/>
              </a:endParaRPr>
            </a:p>
          </p:txBody>
        </p:sp>
        <p:cxnSp>
          <p:nvCxnSpPr>
            <p:cNvPr id="28" name="直接连接符 27"/>
            <p:cNvCxnSpPr/>
            <p:nvPr/>
          </p:nvCxnSpPr>
          <p:spPr>
            <a:xfrm>
              <a:off x="2118909" y="4076897"/>
              <a:ext cx="472886"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2118709" y="4076898"/>
              <a:ext cx="473285"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TextBox 14"/>
            <p:cNvSpPr txBox="1"/>
            <p:nvPr/>
          </p:nvSpPr>
          <p:spPr>
            <a:xfrm>
              <a:off x="2160661"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做</a:t>
              </a:r>
            </a:p>
          </p:txBody>
        </p:sp>
        <p:sp>
          <p:nvSpPr>
            <p:cNvPr id="31" name="TextBox 14"/>
            <p:cNvSpPr txBox="1"/>
            <p:nvPr/>
          </p:nvSpPr>
          <p:spPr>
            <a:xfrm>
              <a:off x="1102823"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学</a:t>
              </a:r>
            </a:p>
          </p:txBody>
        </p:sp>
        <p:sp>
          <p:nvSpPr>
            <p:cNvPr id="32" name="TextBox 14"/>
            <p:cNvSpPr txBox="1"/>
            <p:nvPr/>
          </p:nvSpPr>
          <p:spPr>
            <a:xfrm>
              <a:off x="554487" y="3821197"/>
              <a:ext cx="389076" cy="461665"/>
            </a:xfrm>
            <a:prstGeom prst="rect">
              <a:avLst/>
            </a:prstGeom>
            <a:noFill/>
          </p:spPr>
          <p:txBody>
            <a:bodyPr>
              <a:spAutoFit/>
            </a:bodyPr>
            <a:lstStyle/>
            <a:p>
              <a:pPr algn="ctr" fontAlgn="auto">
                <a:defRPr/>
              </a:pPr>
              <a:r>
                <a:rPr lang="zh-CN" altLang="en-US" sz="2400" b="1" noProof="1">
                  <a:ln>
                    <a:solidFill>
                      <a:schemeClr val="bg1"/>
                    </a:solidFill>
                  </a:ln>
                  <a:solidFill>
                    <a:schemeClr val="accent1"/>
                  </a:solidFill>
                  <a:effectLst>
                    <a:outerShdw blurRad="50800" dist="38100" dir="2700000" algn="tl" rotWithShape="0">
                      <a:prstClr val="black">
                        <a:alpha val="40000"/>
                      </a:prstClr>
                    </a:outerShdw>
                  </a:effectLst>
                  <a:latin typeface="方正小标宋简体" panose="02010601030101010101" pitchFamily="2" charset="-122"/>
                  <a:ea typeface="方正小标宋简体" panose="02010601030101010101" pitchFamily="2" charset="-122"/>
                </a:rPr>
                <a:t>两</a:t>
              </a:r>
            </a:p>
          </p:txBody>
        </p:sp>
        <p:sp>
          <p:nvSpPr>
            <p:cNvPr id="33" name="TextBox 14"/>
            <p:cNvSpPr txBox="1"/>
            <p:nvPr/>
          </p:nvSpPr>
          <p:spPr>
            <a:xfrm>
              <a:off x="1610717" y="3821197"/>
              <a:ext cx="389077" cy="461665"/>
            </a:xfrm>
            <a:prstGeom prst="rect">
              <a:avLst/>
            </a:prstGeom>
            <a:noFill/>
          </p:spPr>
          <p:txBody>
            <a:bodyPr>
              <a:spAutoFit/>
            </a:bodyPr>
            <a:lstStyle>
              <a:defPPr>
                <a:defRPr lang="zh-CN"/>
              </a:defPPr>
              <a:lvl1pPr algn="ctr">
                <a:defRPr sz="2400" b="1">
                  <a:ln>
                    <a:solidFill>
                      <a:schemeClr val="bg1"/>
                    </a:solidFill>
                  </a:ln>
                  <a:solidFill>
                    <a:schemeClr val="accent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pPr fontAlgn="auto">
                <a:defRPr/>
              </a:pPr>
              <a:r>
                <a:rPr lang="zh-CN" altLang="en-US" noProof="1">
                  <a:latin typeface="方正小标宋简体" panose="02010601030101010101" pitchFamily="2" charset="-122"/>
                  <a:ea typeface="方正小标宋简体" panose="02010601030101010101" pitchFamily="2" charset="-122"/>
                </a:rPr>
                <a:t>一</a:t>
              </a:r>
            </a:p>
          </p:txBody>
        </p:sp>
      </p:grpSp>
      <p:pic>
        <p:nvPicPr>
          <p:cNvPr id="34" name="Picture 2" descr="G:\2016我图\两会\ooopic_10194892_b0c64675b11c678cafbc\001.png"/>
          <p:cNvPicPr>
            <a:picLocks noChangeAspect="1" noChangeArrowheads="1"/>
          </p:cNvPicPr>
          <p:nvPr/>
        </p:nvPicPr>
        <p:blipFill>
          <a:blip r:embed="rId4" cstate="print"/>
          <a:srcRect/>
          <a:stretch>
            <a:fillRect/>
          </a:stretch>
        </p:blipFill>
        <p:spPr bwMode="auto">
          <a:xfrm>
            <a:off x="3132138" y="4475163"/>
            <a:ext cx="6011862" cy="668337"/>
          </a:xfrm>
          <a:prstGeom prst="rect">
            <a:avLst/>
          </a:prstGeom>
          <a:noFill/>
          <a:effectLst>
            <a:outerShdw blurRad="50800" dist="38100" dir="16200000" rotWithShape="0">
              <a:prstClr val="black">
                <a:alpha val="40000"/>
              </a:prstClr>
            </a:outerShdw>
          </a:effectLst>
        </p:spPr>
      </p:pic>
      <p:sp>
        <p:nvSpPr>
          <p:cNvPr id="35" name="矩形 34"/>
          <p:cNvSpPr/>
          <p:nvPr/>
        </p:nvSpPr>
        <p:spPr>
          <a:xfrm>
            <a:off x="3132138" y="0"/>
            <a:ext cx="6011862" cy="5143500"/>
          </a:xfrm>
          <a:prstGeom prst="rect">
            <a:avLst/>
          </a:prstGeom>
          <a:solidFill>
            <a:schemeClr val="bg1">
              <a:alpha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ea typeface="方正小标宋简体" panose="02010601030101010101" pitchFamily="2" charset="-122"/>
            </a:endParaRPr>
          </a:p>
        </p:txBody>
      </p:sp>
      <p:sp>
        <p:nvSpPr>
          <p:cNvPr id="5" name="文本占位符 4"/>
          <p:cNvSpPr>
            <a:spLocks noGrp="1"/>
          </p:cNvSpPr>
          <p:nvPr>
            <p:ph type="body" sz="quarter" idx="10"/>
          </p:nvPr>
        </p:nvSpPr>
        <p:spPr>
          <a:xfrm>
            <a:off x="3491881" y="1898157"/>
            <a:ext cx="1057880" cy="737063"/>
          </a:xfrm>
          <a:ln>
            <a:noFill/>
          </a:ln>
          <a:effectLst/>
        </p:spPr>
        <p:txBody>
          <a:bodyPr anchor="ctr">
            <a:noAutofit/>
          </a:bodyPr>
          <a:lstStyle>
            <a:lvl1pPr marL="0" indent="0" algn="ctr">
              <a:buNone/>
              <a:defRPr sz="6000">
                <a:solidFill>
                  <a:schemeClr val="accent1"/>
                </a:solidFill>
                <a:effectLst>
                  <a:outerShdw blurRad="50800" dist="38100" algn="l" rotWithShape="0">
                    <a:prstClr val="black">
                      <a:alpha val="40000"/>
                    </a:prstClr>
                  </a:outerShdw>
                </a:effectLst>
                <a:latin typeface="Impact" panose="020B0806030902050204" pitchFamily="34" charset="0"/>
              </a:defRPr>
            </a:lvl1pPr>
          </a:lstStyle>
          <a:p>
            <a:pPr lvl="0"/>
            <a:r>
              <a:rPr lang="zh-CN" altLang="en-US" noProof="1"/>
              <a:t>单击此处编辑母版文本样式</a:t>
            </a:r>
          </a:p>
        </p:txBody>
      </p:sp>
      <p:sp>
        <p:nvSpPr>
          <p:cNvPr id="25" name="文本占位符 4"/>
          <p:cNvSpPr>
            <a:spLocks noGrp="1"/>
          </p:cNvSpPr>
          <p:nvPr>
            <p:ph type="body" sz="quarter" idx="11"/>
          </p:nvPr>
        </p:nvSpPr>
        <p:spPr>
          <a:xfrm>
            <a:off x="4572001" y="2067695"/>
            <a:ext cx="4323781" cy="737063"/>
          </a:xfrm>
          <a:effectLst/>
        </p:spPr>
        <p:txBody>
          <a:bodyPr anchor="ctr">
            <a:noAutofit/>
          </a:bodyPr>
          <a:lstStyle>
            <a:lvl1pPr marL="0" indent="0" algn="l">
              <a:buNone/>
              <a:defRPr sz="2800" b="1" baseline="0">
                <a:solidFill>
                  <a:schemeClr val="accent1"/>
                </a:solidFill>
                <a:latin typeface="方正小标宋简体" panose="02010601030101010101" pitchFamily="2" charset="-122"/>
                <a:ea typeface="方正小标宋简体" panose="02010601030101010101" pitchFamily="2" charset="-122"/>
              </a:defRPr>
            </a:lvl1pPr>
          </a:lstStyle>
          <a:p>
            <a:pPr lvl="0"/>
            <a:r>
              <a:rPr lang="zh-CN" altLang="en-US" noProof="1"/>
              <a:t>单击此处编辑母版文本样式</a:t>
            </a:r>
          </a:p>
        </p:txBody>
      </p:sp>
      <p:sp>
        <p:nvSpPr>
          <p:cNvPr id="36" name="日期占位符 2"/>
          <p:cNvSpPr>
            <a:spLocks noGrp="1"/>
          </p:cNvSpPr>
          <p:nvPr>
            <p:ph type="dt" sz="half" idx="12"/>
          </p:nvPr>
        </p:nvSpPr>
        <p:spPr/>
        <p:txBody>
          <a:bodyPr/>
          <a:lstStyle>
            <a:lvl1pPr>
              <a:defRPr/>
            </a:lvl1pPr>
          </a:lstStyle>
          <a:p>
            <a:pPr>
              <a:defRPr/>
            </a:pPr>
            <a:endParaRPr lang="zh-CN" altLang="en-US"/>
          </a:p>
        </p:txBody>
      </p:sp>
      <p:sp>
        <p:nvSpPr>
          <p:cNvPr id="37" name="页脚占位符 3"/>
          <p:cNvSpPr>
            <a:spLocks noGrp="1"/>
          </p:cNvSpPr>
          <p:nvPr>
            <p:ph type="ftr" sz="quarter" idx="13"/>
          </p:nvPr>
        </p:nvSpPr>
        <p:spPr/>
        <p:txBody>
          <a:bodyPr/>
          <a:lstStyle>
            <a:lvl1pPr>
              <a:defRPr/>
            </a:lvl1pPr>
          </a:lstStyle>
          <a:p>
            <a:pPr>
              <a:defRPr/>
            </a:pPr>
            <a:endParaRPr lang="zh-CN" altLang="en-US"/>
          </a:p>
        </p:txBody>
      </p:sp>
      <p:sp>
        <p:nvSpPr>
          <p:cNvPr id="38" name="灯片编号占位符 5"/>
          <p:cNvSpPr>
            <a:spLocks noGrp="1"/>
          </p:cNvSpPr>
          <p:nvPr>
            <p:ph type="sldNum" sz="quarter" idx="14"/>
          </p:nvPr>
        </p:nvSpPr>
        <p:spPr/>
        <p:txBody>
          <a:bodyPr/>
          <a:lstStyle>
            <a:lvl1pPr>
              <a:defRPr/>
            </a:lvl1pPr>
          </a:lstStyle>
          <a:p>
            <a:pPr>
              <a:defRPr/>
            </a:pPr>
            <a:fld id="{B272CF86-F3A3-4E45-847E-1F9D32223E6B}" type="slidenum">
              <a:rPr lang="zh-CN" altLang="en-US"/>
              <a:pPr>
                <a:defRPr/>
              </a:pPr>
              <a:t>‹#›</a:t>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noChangeArrowheads="1"/>
          </p:cNvSpPr>
          <p:nvPr>
            <p:ph type="body" idx="4294967295"/>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buFont typeface="Arial" panose="020B0604020202020204" pitchFamily="34" charset="0"/>
              <a:buNone/>
              <a:defRPr sz="1200" noProof="1">
                <a:solidFill>
                  <a:schemeClr val="tx1">
                    <a:tint val="75000"/>
                  </a:schemeClr>
                </a:solidFill>
                <a:latin typeface="+mn-lt"/>
                <a:ea typeface="方正小标宋简体" panose="02010601030101010101" pitchFamily="2" charset="-122"/>
              </a:defRPr>
            </a:lvl1pPr>
          </a:lstStyle>
          <a:p>
            <a:pPr>
              <a:defRPr/>
            </a:pPr>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buFont typeface="Arial" panose="020B0604020202020204" pitchFamily="34" charset="0"/>
              <a:buNone/>
              <a:defRPr sz="1200" noProof="1">
                <a:solidFill>
                  <a:schemeClr val="tx1">
                    <a:tint val="75000"/>
                  </a:schemeClr>
                </a:solidFill>
                <a:ea typeface="方正小标宋简体" panose="02010601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ea typeface="方正小标宋简体" pitchFamily="2" charset="-122"/>
              </a:defRPr>
            </a:lvl1pPr>
          </a:lstStyle>
          <a:p>
            <a:pPr>
              <a:defRPr/>
            </a:pPr>
            <a:fld id="{580355B7-EB5D-43CD-A8CF-016D4ACAD62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23"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 id="2147483935" r:id="rId12"/>
    <p:sldLayoutId id="2147483936" r:id="rId13"/>
    <p:sldLayoutId id="2147483937" r:id="rId14"/>
  </p:sldLayoutIdLst>
  <p:transition spd="slow"/>
  <p:txStyles>
    <p:titleStyle>
      <a:lvl1pPr algn="ctr" rtl="0" eaLnBrk="0" fontAlgn="base" hangingPunct="0">
        <a:spcBef>
          <a:spcPct val="0"/>
        </a:spcBef>
        <a:spcAft>
          <a:spcPct val="0"/>
        </a:spcAft>
        <a:defRPr sz="4400" kern="1200">
          <a:solidFill>
            <a:schemeClr val="tx1"/>
          </a:solidFill>
          <a:latin typeface="+mj-lt"/>
          <a:ea typeface="方正小标宋简体" panose="02010601030101010101" pitchFamily="2" charset="-122"/>
          <a:cs typeface="+mj-cs"/>
        </a:defRPr>
      </a:lvl1pPr>
      <a:lvl2pPr algn="ctr" rtl="0" eaLnBrk="0" fontAlgn="base" hangingPunct="0">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2pPr>
      <a:lvl3pPr algn="ctr" rtl="0" eaLnBrk="0" fontAlgn="base" hangingPunct="0">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3pPr>
      <a:lvl4pPr algn="ctr" rtl="0" eaLnBrk="0" fontAlgn="base" hangingPunct="0">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4pPr>
      <a:lvl5pPr algn="ctr" rtl="0" eaLnBrk="0" fontAlgn="base" hangingPunct="0">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5pPr>
      <a:lvl6pPr marL="457200" algn="ctr" rtl="0" fontAlgn="base">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6pPr>
      <a:lvl7pPr marL="914400" algn="ctr" rtl="0" fontAlgn="base">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7pPr>
      <a:lvl8pPr marL="1371600" algn="ctr" rtl="0" fontAlgn="base">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8pPr>
      <a:lvl9pPr marL="1828800" algn="ctr" rtl="0" fontAlgn="base">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方正小标宋简体" panose="02010601030101010101" pitchFamily="2" charset="-122"/>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方正小标宋简体" panose="02010601030101010101"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方正小标宋简体" panose="02010601030101010101"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方正小标宋简体" panose="02010601030101010101" pitchFamily="2" charset="-122"/>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方正小标宋简体" panose="02010601030101010101" pitchFamily="2" charset="-122"/>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p:cNvSpPr>
            <a:spLocks noGrp="1" noChangeArrowheads="1"/>
          </p:cNvSpPr>
          <p:nvPr>
            <p:ph type="body" idx="4294967295"/>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buFont typeface="Arial" panose="020B0604020202020204" pitchFamily="34" charset="0"/>
              <a:buNone/>
              <a:defRPr sz="1200" noProof="1">
                <a:solidFill>
                  <a:schemeClr val="tx1">
                    <a:tint val="75000"/>
                  </a:schemeClr>
                </a:solidFill>
                <a:latin typeface="+mn-lt"/>
                <a:ea typeface="方正小标宋简体" panose="02010601030101010101" pitchFamily="2" charset="-122"/>
              </a:defRPr>
            </a:lvl1pPr>
          </a:lstStyle>
          <a:p>
            <a:pPr>
              <a:defRPr/>
            </a:pPr>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buFont typeface="Arial" panose="020B0604020202020204" pitchFamily="34" charset="0"/>
              <a:buNone/>
              <a:defRPr sz="1200" noProof="1">
                <a:solidFill>
                  <a:schemeClr val="tx1">
                    <a:tint val="75000"/>
                  </a:schemeClr>
                </a:solidFill>
                <a:ea typeface="方正小标宋简体" panose="02010601030101010101" pitchFamily="2" charset="-122"/>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ea typeface="方正小标宋简体" pitchFamily="2" charset="-122"/>
              </a:defRPr>
            </a:lvl1pPr>
          </a:lstStyle>
          <a:p>
            <a:pPr>
              <a:defRPr/>
            </a:pPr>
            <a:fld id="{9D1FEF06-4726-49E4-9025-37EABE3EECB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24"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Lst>
  <p:transition spd="slow"/>
  <p:txStyles>
    <p:titleStyle>
      <a:lvl1pPr algn="ctr" rtl="0" eaLnBrk="0" fontAlgn="base" hangingPunct="0">
        <a:spcBef>
          <a:spcPct val="0"/>
        </a:spcBef>
        <a:spcAft>
          <a:spcPct val="0"/>
        </a:spcAft>
        <a:defRPr sz="4400" kern="1200">
          <a:solidFill>
            <a:schemeClr val="tx1"/>
          </a:solidFill>
          <a:latin typeface="+mj-lt"/>
          <a:ea typeface="方正小标宋简体" panose="02010601030101010101" pitchFamily="2" charset="-122"/>
          <a:cs typeface="+mj-cs"/>
        </a:defRPr>
      </a:lvl1pPr>
      <a:lvl2pPr algn="ctr" rtl="0" eaLnBrk="0" fontAlgn="base" hangingPunct="0">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2pPr>
      <a:lvl3pPr algn="ctr" rtl="0" eaLnBrk="0" fontAlgn="base" hangingPunct="0">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3pPr>
      <a:lvl4pPr algn="ctr" rtl="0" eaLnBrk="0" fontAlgn="base" hangingPunct="0">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4pPr>
      <a:lvl5pPr algn="ctr" rtl="0" eaLnBrk="0" fontAlgn="base" hangingPunct="0">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5pPr>
      <a:lvl6pPr marL="457200" algn="ctr" rtl="0" fontAlgn="base">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6pPr>
      <a:lvl7pPr marL="914400" algn="ctr" rtl="0" fontAlgn="base">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7pPr>
      <a:lvl8pPr marL="1371600" algn="ctr" rtl="0" fontAlgn="base">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8pPr>
      <a:lvl9pPr marL="1828800" algn="ctr" rtl="0" fontAlgn="base">
        <a:spcBef>
          <a:spcPct val="0"/>
        </a:spcBef>
        <a:spcAft>
          <a:spcPct val="0"/>
        </a:spcAft>
        <a:defRPr sz="4400">
          <a:solidFill>
            <a:schemeClr val="tx1"/>
          </a:solidFill>
          <a:latin typeface="Impact" panose="020B0806030902050204" pitchFamily="34" charset="0"/>
          <a:ea typeface="方正小标宋简体" panose="02010601030101010101"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方正小标宋简体" panose="02010601030101010101" pitchFamily="2" charset="-122"/>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方正小标宋简体" panose="02010601030101010101" pitchFamily="2" charset="-122"/>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方正小标宋简体" panose="02010601030101010101" pitchFamily="2" charset="-122"/>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方正小标宋简体" panose="02010601030101010101" pitchFamily="2" charset="-122"/>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方正小标宋简体" panose="02010601030101010101" pitchFamily="2" charset="-122"/>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8.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8.jp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stretch>
            <a:fillRect/>
          </a:stretch>
        </p:blipFill>
        <p:spPr>
          <a:xfrm>
            <a:off x="0" y="4151313"/>
            <a:ext cx="9144000" cy="992187"/>
          </a:xfrm>
          <a:prstGeom prst="rect">
            <a:avLst/>
          </a:prstGeom>
          <a:effectLst>
            <a:outerShdw blurRad="50800" dist="38100" dir="16200000" rotWithShape="0">
              <a:prstClr val="black">
                <a:alpha val="40000"/>
              </a:prstClr>
            </a:outerShdw>
          </a:effectLst>
        </p:spPr>
      </p:pic>
      <p:pic>
        <p:nvPicPr>
          <p:cNvPr id="29699" name="图片 21"/>
          <p:cNvPicPr>
            <a:picLocks noChangeAspect="1" noChangeArrowheads="1"/>
          </p:cNvPicPr>
          <p:nvPr/>
        </p:nvPicPr>
        <p:blipFill>
          <a:blip r:embed="rId4" cstate="print"/>
          <a:srcRect/>
          <a:stretch>
            <a:fillRect/>
          </a:stretch>
        </p:blipFill>
        <p:spPr bwMode="auto">
          <a:xfrm>
            <a:off x="322263" y="14288"/>
            <a:ext cx="8877300" cy="715962"/>
          </a:xfrm>
          <a:prstGeom prst="rect">
            <a:avLst/>
          </a:prstGeom>
          <a:noFill/>
          <a:ln w="9525">
            <a:noFill/>
            <a:miter lim="800000"/>
            <a:headEnd/>
            <a:tailEnd/>
          </a:ln>
        </p:spPr>
      </p:pic>
      <p:pic>
        <p:nvPicPr>
          <p:cNvPr id="29700" name="Picture 3" descr="C:\Users\xb\Desktop\53bf653e36a06.png"/>
          <p:cNvPicPr>
            <a:picLocks noChangeAspect="1" noChangeArrowheads="1"/>
          </p:cNvPicPr>
          <p:nvPr/>
        </p:nvPicPr>
        <p:blipFill>
          <a:blip r:embed="rId5" cstate="print"/>
          <a:srcRect/>
          <a:stretch>
            <a:fillRect/>
          </a:stretch>
        </p:blipFill>
        <p:spPr bwMode="auto">
          <a:xfrm>
            <a:off x="539750" y="1131888"/>
            <a:ext cx="1487488" cy="1317625"/>
          </a:xfrm>
          <a:prstGeom prst="rect">
            <a:avLst/>
          </a:prstGeom>
          <a:noFill/>
          <a:ln w="9525">
            <a:noFill/>
            <a:miter lim="800000"/>
            <a:headEnd/>
            <a:tailEnd/>
          </a:ln>
        </p:spPr>
      </p:pic>
      <p:sp>
        <p:nvSpPr>
          <p:cNvPr id="29701" name="TextBox 19"/>
          <p:cNvSpPr txBox="1">
            <a:spLocks noChangeArrowheads="1"/>
          </p:cNvSpPr>
          <p:nvPr/>
        </p:nvSpPr>
        <p:spPr bwMode="auto">
          <a:xfrm>
            <a:off x="2155825" y="2224088"/>
            <a:ext cx="6811963" cy="452437"/>
          </a:xfrm>
          <a:prstGeom prst="rect">
            <a:avLst/>
          </a:prstGeom>
          <a:noFill/>
          <a:ln w="9525">
            <a:noFill/>
            <a:miter lim="800000"/>
            <a:headEnd/>
            <a:tailEnd/>
          </a:ln>
        </p:spPr>
        <p:txBody>
          <a:bodyPr wrap="none">
            <a:spAutoFit/>
          </a:bodyPr>
          <a:lstStyle/>
          <a:p>
            <a:pPr algn="ctr">
              <a:lnSpc>
                <a:spcPts val="3000"/>
              </a:lnSpc>
              <a:tabLst>
                <a:tab pos="581025" algn="l"/>
                <a:tab pos="1162050" algn="l"/>
                <a:tab pos="1744663" algn="l"/>
                <a:tab pos="2325688" algn="l"/>
                <a:tab pos="2908300" algn="l"/>
                <a:tab pos="3489325" algn="l"/>
                <a:tab pos="4070350" algn="l"/>
                <a:tab pos="4652963" algn="l"/>
                <a:tab pos="5233988" algn="l"/>
                <a:tab pos="5816600" algn="l"/>
                <a:tab pos="6397625" algn="l"/>
                <a:tab pos="6978650" algn="l"/>
                <a:tab pos="7561263" algn="l"/>
                <a:tab pos="8142288" algn="l"/>
                <a:tab pos="8724900" algn="l"/>
                <a:tab pos="9305925" algn="l"/>
              </a:tabLst>
            </a:pPr>
            <a:r>
              <a:rPr lang="en-US" altLang="zh-CN" sz="2400">
                <a:solidFill>
                  <a:srgbClr val="FFE599"/>
                </a:solidFill>
                <a:ea typeface="方正小标宋简体" pitchFamily="2" charset="-122"/>
                <a:sym typeface="Impact" pitchFamily="34" charset="0"/>
              </a:rPr>
              <a:t>   </a:t>
            </a:r>
            <a:r>
              <a:rPr lang="zh-CN" altLang="zh-CN" sz="2400">
                <a:solidFill>
                  <a:srgbClr val="FFFF00"/>
                </a:solidFill>
                <a:ea typeface="方正小标宋简体" pitchFamily="2" charset="-122"/>
                <a:sym typeface="Impact" pitchFamily="34" charset="0"/>
              </a:rPr>
              <a:t>做习近平新时代中国特色社会主义思想的践行者</a:t>
            </a:r>
          </a:p>
        </p:txBody>
      </p:sp>
      <p:sp>
        <p:nvSpPr>
          <p:cNvPr id="11" name="TextBox 20"/>
          <p:cNvSpPr txBox="1"/>
          <p:nvPr/>
        </p:nvSpPr>
        <p:spPr>
          <a:xfrm>
            <a:off x="2124075" y="1246188"/>
            <a:ext cx="6119813" cy="923925"/>
          </a:xfrm>
          <a:prstGeom prst="rect">
            <a:avLst/>
          </a:prstGeom>
          <a:noFill/>
          <a:effectLst>
            <a:outerShdw blurRad="50800" dist="38100" dir="2700000" algn="tl" rotWithShape="0">
              <a:prstClr val="black">
                <a:alpha val="40000"/>
              </a:prstClr>
            </a:outerShdw>
          </a:effectLst>
        </p:spPr>
        <p:txBody>
          <a:bodyPr>
            <a:spAutoFit/>
          </a:bodyPr>
          <a:lstStyle/>
          <a:p>
            <a:pPr>
              <a:lnSpc>
                <a:spcPct val="120000"/>
              </a:lnSpc>
              <a:defRPr/>
            </a:pPr>
            <a:r>
              <a:rPr lang="zh-CN" altLang="zh-CN" sz="4800" b="1" noProof="1">
                <a:solidFill>
                  <a:srgbClr val="FFE599"/>
                </a:solidFill>
                <a:ea typeface="方正小标宋简体" panose="02010601030101010101" pitchFamily="2" charset="-122"/>
              </a:rPr>
              <a:t>学习</a:t>
            </a:r>
            <a:r>
              <a:rPr lang="zh-CN" sz="4800" b="1" dirty="0">
                <a:solidFill>
                  <a:srgbClr val="FFE599"/>
                </a:solidFill>
                <a:ea typeface="方正小标宋简体" panose="02010601030101010101" pitchFamily="2" charset="-122"/>
              </a:rPr>
              <a:t>遵守新党章</a:t>
            </a:r>
          </a:p>
        </p:txBody>
      </p:sp>
      <p:pic>
        <p:nvPicPr>
          <p:cNvPr id="29703" name="Picture 3" descr="G:\2016我图\两会\ooopic_10194892_b0c64675b11c678cafbc\002.png"/>
          <p:cNvPicPr>
            <a:picLocks noChangeAspect="1" noChangeArrowheads="1"/>
          </p:cNvPicPr>
          <p:nvPr/>
        </p:nvPicPr>
        <p:blipFill>
          <a:blip r:embed="rId6" cstate="print"/>
          <a:srcRect/>
          <a:stretch>
            <a:fillRect/>
          </a:stretch>
        </p:blipFill>
        <p:spPr bwMode="auto">
          <a:xfrm>
            <a:off x="5980113" y="4310063"/>
            <a:ext cx="2160587" cy="1003300"/>
          </a:xfrm>
          <a:prstGeom prst="rect">
            <a:avLst/>
          </a:prstGeom>
          <a:noFill/>
          <a:ln w="9525">
            <a:noFill/>
            <a:miter lim="800000"/>
            <a:headEnd/>
            <a:tailEnd/>
          </a:ln>
        </p:spPr>
      </p:pic>
      <p:pic>
        <p:nvPicPr>
          <p:cNvPr id="31751" name="图片 22"/>
          <p:cNvPicPr>
            <a:picLocks noChangeAspect="1" noChangeArrowheads="1"/>
          </p:cNvPicPr>
          <p:nvPr/>
        </p:nvPicPr>
        <p:blipFill>
          <a:blip r:embed="rId7" cstate="print"/>
          <a:srcRect/>
          <a:stretch>
            <a:fillRect/>
          </a:stretch>
        </p:blipFill>
        <p:spPr bwMode="auto">
          <a:xfrm>
            <a:off x="7673975" y="2716213"/>
            <a:ext cx="1470025" cy="2674937"/>
          </a:xfrm>
          <a:prstGeom prst="rect">
            <a:avLst/>
          </a:prstGeom>
          <a:noFill/>
          <a:ln w="9525">
            <a:noFill/>
            <a:miter lim="800000"/>
            <a:headEnd/>
            <a:tailEnd/>
          </a:ln>
          <a:effectLst>
            <a:outerShdw dist="38100" dir="2700000" algn="tl" rotWithShape="0">
              <a:srgbClr val="000000">
                <a:alpha val="39998"/>
              </a:srgbClr>
            </a:outerShdw>
          </a:effectLst>
        </p:spPr>
      </p:pic>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占位符 2"/>
          <p:cNvSpPr>
            <a:spLocks noGrp="1" noChangeArrowheads="1"/>
          </p:cNvSpPr>
          <p:nvPr>
            <p:ph type="body" sz="quarter" idx="10"/>
          </p:nvPr>
        </p:nvSpPr>
        <p:spPr>
          <a:xfrm>
            <a:off x="252413" y="268288"/>
            <a:ext cx="4848225" cy="576262"/>
          </a:xfrm>
        </p:spPr>
        <p:txBody>
          <a:bodyPr/>
          <a:lstStyle/>
          <a:p>
            <a:pPr eaLnBrk="1" hangingPunct="1">
              <a:lnSpc>
                <a:spcPct val="120000"/>
              </a:lnSpc>
              <a:spcBef>
                <a:spcPct val="0"/>
              </a:spcBef>
            </a:pPr>
            <a:r>
              <a:rPr lang="zh-CN" altLang="en-US">
                <a:solidFill>
                  <a:srgbClr val="FFE599"/>
                </a:solidFill>
                <a:sym typeface="Impact" pitchFamily="34" charset="0"/>
              </a:rPr>
              <a:t>党的第一个纲领  党的第一部章程</a:t>
            </a:r>
          </a:p>
        </p:txBody>
      </p:sp>
      <p:pic>
        <p:nvPicPr>
          <p:cNvPr id="48159" name="图片 9"/>
          <p:cNvPicPr>
            <a:picLocks noChangeAspect="1" noChangeArrowheads="1"/>
          </p:cNvPicPr>
          <p:nvPr/>
        </p:nvPicPr>
        <p:blipFill>
          <a:blip r:embed="rId3" cstate="print"/>
          <a:srcRect/>
          <a:stretch>
            <a:fillRect/>
          </a:stretch>
        </p:blipFill>
        <p:spPr bwMode="auto">
          <a:xfrm>
            <a:off x="938213" y="2001838"/>
            <a:ext cx="2552700" cy="1206500"/>
          </a:xfrm>
          <a:prstGeom prst="rect">
            <a:avLst/>
          </a:prstGeom>
          <a:noFill/>
          <a:ln w="9525">
            <a:noFill/>
            <a:miter lim="800000"/>
            <a:headEnd/>
            <a:tailEnd/>
          </a:ln>
        </p:spPr>
      </p:pic>
      <p:pic>
        <p:nvPicPr>
          <p:cNvPr id="50200" name="图片 5"/>
          <p:cNvPicPr>
            <a:picLocks noChangeAspect="1" noChangeArrowheads="1"/>
          </p:cNvPicPr>
          <p:nvPr/>
        </p:nvPicPr>
        <p:blipFill>
          <a:blip r:embed="rId4" cstate="print"/>
          <a:srcRect/>
          <a:stretch>
            <a:fillRect/>
          </a:stretch>
        </p:blipFill>
        <p:spPr bwMode="auto">
          <a:xfrm>
            <a:off x="5491163" y="2001838"/>
            <a:ext cx="2522537" cy="1189037"/>
          </a:xfrm>
          <a:prstGeom prst="rect">
            <a:avLst/>
          </a:prstGeom>
          <a:noFill/>
          <a:ln w="9525">
            <a:noFill/>
            <a:miter lim="800000"/>
            <a:headEnd/>
            <a:tailEnd/>
          </a:ln>
        </p:spPr>
      </p:pic>
      <p:sp>
        <p:nvSpPr>
          <p:cNvPr id="56" name="矩形 55"/>
          <p:cNvSpPr/>
          <p:nvPr/>
        </p:nvSpPr>
        <p:spPr>
          <a:xfrm>
            <a:off x="938213"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第一次全国代表大会</a:t>
            </a:r>
          </a:p>
        </p:txBody>
      </p:sp>
      <p:grpSp>
        <p:nvGrpSpPr>
          <p:cNvPr id="2" name="组合 5"/>
          <p:cNvGrpSpPr>
            <a:grpSpLocks/>
          </p:cNvGrpSpPr>
          <p:nvPr/>
        </p:nvGrpSpPr>
        <p:grpSpPr bwMode="auto">
          <a:xfrm>
            <a:off x="644525" y="1285875"/>
            <a:ext cx="3132138" cy="3479800"/>
            <a:chOff x="251520" y="2283801"/>
            <a:chExt cx="1620000" cy="2304000"/>
          </a:xfrm>
        </p:grpSpPr>
        <p:sp>
          <p:nvSpPr>
            <p:cNvPr id="7" name="矩形 6"/>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4828" name="矩形 9"/>
            <p:cNvSpPr>
              <a:spLocks noChangeArrowheads="1"/>
            </p:cNvSpPr>
            <p:nvPr/>
          </p:nvSpPr>
          <p:spPr bwMode="auto">
            <a:xfrm>
              <a:off x="341839" y="3625419"/>
              <a:ext cx="1443467" cy="773606"/>
            </a:xfrm>
            <a:prstGeom prst="rect">
              <a:avLst/>
            </a:prstGeom>
            <a:noFill/>
            <a:ln w="9525">
              <a:noFill/>
              <a:miter lim="800000"/>
              <a:headEnd/>
              <a:tailEnd/>
            </a:ln>
          </p:spPr>
          <p:txBody>
            <a:bodyPr>
              <a:spAutoFit/>
            </a:bodyPr>
            <a:lstStyle/>
            <a:p>
              <a:pPr algn="just"/>
              <a:r>
                <a:rPr lang="zh-CN" altLang="en-US" sz="1400" b="1" dirty="0">
                  <a:solidFill>
                    <a:srgbClr val="404040"/>
                  </a:solidFill>
                  <a:latin typeface="方正小标宋简体" pitchFamily="2" charset="-122"/>
                  <a:ea typeface="方正小标宋简体" pitchFamily="2" charset="-122"/>
                  <a:sym typeface="Impact" pitchFamily="34" charset="0"/>
                </a:rPr>
                <a:t>1921年7月，中国共产党在上海召开第一次全国代表大会，大会讨论和通过了《中国共产党第一个纲领》，标志着中国共产党的诞生。</a:t>
              </a:r>
            </a:p>
          </p:txBody>
        </p:sp>
      </p:grpSp>
      <p:sp>
        <p:nvSpPr>
          <p:cNvPr id="12" name="矩形 11"/>
          <p:cNvSpPr/>
          <p:nvPr/>
        </p:nvSpPr>
        <p:spPr>
          <a:xfrm>
            <a:off x="5461000"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第二次全国代表大会</a:t>
            </a:r>
          </a:p>
        </p:txBody>
      </p:sp>
      <p:grpSp>
        <p:nvGrpSpPr>
          <p:cNvPr id="3" name="组合 12"/>
          <p:cNvGrpSpPr>
            <a:grpSpLocks/>
          </p:cNvGrpSpPr>
          <p:nvPr/>
        </p:nvGrpSpPr>
        <p:grpSpPr bwMode="auto">
          <a:xfrm>
            <a:off x="5167313" y="1285875"/>
            <a:ext cx="3132137" cy="3479800"/>
            <a:chOff x="251520" y="2283801"/>
            <a:chExt cx="1620000" cy="2304000"/>
          </a:xfrm>
        </p:grpSpPr>
        <p:sp>
          <p:nvSpPr>
            <p:cNvPr id="14" name="矩形 13"/>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4826" name="矩形 9"/>
            <p:cNvSpPr>
              <a:spLocks noChangeArrowheads="1"/>
            </p:cNvSpPr>
            <p:nvPr/>
          </p:nvSpPr>
          <p:spPr bwMode="auto">
            <a:xfrm>
              <a:off x="341839" y="3625419"/>
              <a:ext cx="1443467" cy="631077"/>
            </a:xfrm>
            <a:prstGeom prst="rect">
              <a:avLst/>
            </a:prstGeom>
            <a:noFill/>
            <a:ln w="9525">
              <a:noFill/>
              <a:miter lim="800000"/>
              <a:headEnd/>
              <a:tailEnd/>
            </a:ln>
          </p:spPr>
          <p:txBody>
            <a:bodyPr>
              <a:spAutoFit/>
            </a:bodyPr>
            <a:lstStyle/>
            <a:p>
              <a:pPr algn="just"/>
              <a:r>
                <a:rPr lang="zh-CN" altLang="en-US" sz="1400" b="1" dirty="0">
                  <a:solidFill>
                    <a:srgbClr val="404040"/>
                  </a:solidFill>
                  <a:latin typeface="方正小标宋简体" pitchFamily="2" charset="-122"/>
                  <a:ea typeface="方正小标宋简体" pitchFamily="2" charset="-122"/>
                  <a:sym typeface="Impact" pitchFamily="34" charset="0"/>
                </a:rPr>
                <a:t>1922年7月，在上海召开的中国共产党第二次全国代表大会，讨论和通过了《中国共产党章程》 ，共六章，二十九条。</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159"/>
                                        </p:tgtEl>
                                        <p:attrNameLst>
                                          <p:attrName>style.visibility</p:attrName>
                                        </p:attrNameLst>
                                      </p:cBhvr>
                                      <p:to>
                                        <p:strVal val="visible"/>
                                      </p:to>
                                    </p:set>
                                    <p:animEffect transition="in" filter="fade">
                                      <p:cBhvr>
                                        <p:cTn id="7" dur="500"/>
                                        <p:tgtEl>
                                          <p:spTgt spid="481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0200"/>
                                        </p:tgtEl>
                                        <p:attrNameLst>
                                          <p:attrName>style.visibility</p:attrName>
                                        </p:attrNameLst>
                                      </p:cBhvr>
                                      <p:to>
                                        <p:strVal val="visible"/>
                                      </p:to>
                                    </p:set>
                                    <p:animEffect transition="in" filter="fade">
                                      <p:cBhvr>
                                        <p:cTn id="18" dur="500"/>
                                        <p:tgtEl>
                                          <p:spTgt spid="50200"/>
                                        </p:tgtEl>
                                      </p:cBhvr>
                                    </p:animEffec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占位符 2"/>
          <p:cNvSpPr>
            <a:spLocks noGrp="1" noChangeArrowheads="1"/>
          </p:cNvSpPr>
          <p:nvPr>
            <p:ph type="body" sz="quarter" idx="10"/>
          </p:nvPr>
        </p:nvSpPr>
        <p:spPr>
          <a:xfrm>
            <a:off x="252413" y="268288"/>
            <a:ext cx="5548312" cy="576262"/>
          </a:xfrm>
        </p:spPr>
        <p:txBody>
          <a:bodyPr/>
          <a:lstStyle/>
          <a:p>
            <a:pPr eaLnBrk="1" hangingPunct="1">
              <a:lnSpc>
                <a:spcPct val="120000"/>
              </a:lnSpc>
              <a:spcBef>
                <a:spcPct val="0"/>
              </a:spcBef>
            </a:pPr>
            <a:r>
              <a:rPr lang="zh-CN" altLang="en-US">
                <a:solidFill>
                  <a:srgbClr val="FFE599"/>
                </a:solidFill>
                <a:sym typeface="Impact" pitchFamily="34" charset="0"/>
              </a:rPr>
              <a:t>严格党员发展程序  重视党支部建设</a:t>
            </a:r>
          </a:p>
        </p:txBody>
      </p:sp>
      <p:sp>
        <p:nvSpPr>
          <p:cNvPr id="56" name="矩形 55"/>
          <p:cNvSpPr/>
          <p:nvPr/>
        </p:nvSpPr>
        <p:spPr>
          <a:xfrm>
            <a:off x="938213"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第三次全国代表大会</a:t>
            </a:r>
          </a:p>
        </p:txBody>
      </p:sp>
      <p:grpSp>
        <p:nvGrpSpPr>
          <p:cNvPr id="2" name="组合 5"/>
          <p:cNvGrpSpPr>
            <a:grpSpLocks/>
          </p:cNvGrpSpPr>
          <p:nvPr/>
        </p:nvGrpSpPr>
        <p:grpSpPr bwMode="auto">
          <a:xfrm>
            <a:off x="644525" y="1285875"/>
            <a:ext cx="3132138" cy="3479800"/>
            <a:chOff x="251520" y="2283801"/>
            <a:chExt cx="1620000" cy="2304000"/>
          </a:xfrm>
        </p:grpSpPr>
        <p:sp>
          <p:nvSpPr>
            <p:cNvPr id="7" name="矩形 6"/>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5852" name="矩形 9"/>
            <p:cNvSpPr>
              <a:spLocks noChangeArrowheads="1"/>
            </p:cNvSpPr>
            <p:nvPr/>
          </p:nvSpPr>
          <p:spPr bwMode="auto">
            <a:xfrm>
              <a:off x="341839" y="3625419"/>
              <a:ext cx="1443467" cy="773606"/>
            </a:xfrm>
            <a:prstGeom prst="rect">
              <a:avLst/>
            </a:prstGeom>
            <a:noFill/>
            <a:ln w="9525">
              <a:noFill/>
              <a:miter lim="800000"/>
              <a:headEnd/>
              <a:tailEnd/>
            </a:ln>
          </p:spPr>
          <p:txBody>
            <a:bodyPr>
              <a:spAutoFit/>
            </a:bodyPr>
            <a:lstStyle/>
            <a:p>
              <a:pPr algn="just"/>
              <a:r>
                <a:rPr lang="zh-CN" altLang="en-US" sz="1400" b="1" dirty="0">
                  <a:solidFill>
                    <a:srgbClr val="404040"/>
                  </a:solidFill>
                  <a:latin typeface="方正小标宋简体" pitchFamily="2" charset="-122"/>
                  <a:ea typeface="方正小标宋简体" pitchFamily="2" charset="-122"/>
                  <a:sym typeface="Impact" pitchFamily="34" charset="0"/>
                </a:rPr>
                <a:t>1923年6月，党的三大在广州举行，会议通过的《中国共产党第一次修正章程》，把入党介绍人从原来的一人增加为二人，第一次规定了党员候补期。</a:t>
              </a:r>
            </a:p>
          </p:txBody>
        </p:sp>
      </p:grpSp>
      <p:sp>
        <p:nvSpPr>
          <p:cNvPr id="12" name="矩形 11"/>
          <p:cNvSpPr/>
          <p:nvPr/>
        </p:nvSpPr>
        <p:spPr>
          <a:xfrm>
            <a:off x="5461000"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第四次全国代表大会</a:t>
            </a:r>
          </a:p>
        </p:txBody>
      </p:sp>
      <p:grpSp>
        <p:nvGrpSpPr>
          <p:cNvPr id="3" name="组合 12"/>
          <p:cNvGrpSpPr>
            <a:grpSpLocks/>
          </p:cNvGrpSpPr>
          <p:nvPr/>
        </p:nvGrpSpPr>
        <p:grpSpPr bwMode="auto">
          <a:xfrm>
            <a:off x="5167313" y="1285875"/>
            <a:ext cx="3132137" cy="3479800"/>
            <a:chOff x="251520" y="2283801"/>
            <a:chExt cx="1620000" cy="2304000"/>
          </a:xfrm>
        </p:grpSpPr>
        <p:sp>
          <p:nvSpPr>
            <p:cNvPr id="14" name="矩形 13"/>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5850" name="矩形 9"/>
            <p:cNvSpPr>
              <a:spLocks noChangeArrowheads="1"/>
            </p:cNvSpPr>
            <p:nvPr/>
          </p:nvSpPr>
          <p:spPr bwMode="auto">
            <a:xfrm>
              <a:off x="341839" y="3625419"/>
              <a:ext cx="1443467" cy="916134"/>
            </a:xfrm>
            <a:prstGeom prst="rect">
              <a:avLst/>
            </a:prstGeom>
            <a:noFill/>
            <a:ln w="9525">
              <a:noFill/>
              <a:miter lim="800000"/>
              <a:headEnd/>
              <a:tailEnd/>
            </a:ln>
          </p:spPr>
          <p:txBody>
            <a:bodyPr>
              <a:spAutoFit/>
            </a:bodyPr>
            <a:lstStyle/>
            <a:p>
              <a:pPr algn="just"/>
              <a:r>
                <a:rPr lang="zh-CN" altLang="en-US" sz="1400" b="1" dirty="0">
                  <a:solidFill>
                    <a:srgbClr val="404040"/>
                  </a:solidFill>
                  <a:latin typeface="方正小标宋简体" pitchFamily="2" charset="-122"/>
                  <a:ea typeface="方正小标宋简体" pitchFamily="2" charset="-122"/>
                  <a:sym typeface="Impact" pitchFamily="34" charset="0"/>
                </a:rPr>
                <a:t>1925年1月，党的四大在上海举行，通过的《中国共产党第二次修正章程》，第一次规定凡有党员三人以上均得成立党支部。四大党章首次把中央最高领导人的称谓改为总书记。</a:t>
              </a:r>
            </a:p>
          </p:txBody>
        </p:sp>
      </p:grpSp>
      <p:pic>
        <p:nvPicPr>
          <p:cNvPr id="52228" name="图片 9"/>
          <p:cNvPicPr>
            <a:picLocks noChangeAspect="1" noChangeArrowheads="1"/>
          </p:cNvPicPr>
          <p:nvPr/>
        </p:nvPicPr>
        <p:blipFill>
          <a:blip r:embed="rId3" cstate="print"/>
          <a:srcRect/>
          <a:stretch>
            <a:fillRect/>
          </a:stretch>
        </p:blipFill>
        <p:spPr bwMode="auto">
          <a:xfrm>
            <a:off x="938213" y="2025650"/>
            <a:ext cx="2552700" cy="1168400"/>
          </a:xfrm>
          <a:prstGeom prst="rect">
            <a:avLst/>
          </a:prstGeom>
          <a:noFill/>
          <a:ln w="9525">
            <a:noFill/>
            <a:miter lim="800000"/>
            <a:headEnd/>
            <a:tailEnd/>
          </a:ln>
        </p:spPr>
      </p:pic>
      <p:pic>
        <p:nvPicPr>
          <p:cNvPr id="54276" name="图片 5"/>
          <p:cNvPicPr>
            <a:picLocks noChangeAspect="1" noChangeArrowheads="1"/>
          </p:cNvPicPr>
          <p:nvPr/>
        </p:nvPicPr>
        <p:blipFill>
          <a:blip r:embed="rId4" cstate="print"/>
          <a:srcRect/>
          <a:stretch>
            <a:fillRect/>
          </a:stretch>
        </p:blipFill>
        <p:spPr bwMode="auto">
          <a:xfrm>
            <a:off x="5461000" y="2001838"/>
            <a:ext cx="2563813" cy="121285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52228"/>
                                        </p:tgtEl>
                                        <p:attrNameLst>
                                          <p:attrName>style.visibility</p:attrName>
                                        </p:attrNameLst>
                                      </p:cBhvr>
                                      <p:to>
                                        <p:strVal val="visible"/>
                                      </p:to>
                                    </p:set>
                                    <p:animEffect transition="in" filter="fade">
                                      <p:cBhvr>
                                        <p:cTn id="13" dur="500"/>
                                        <p:tgtEl>
                                          <p:spTgt spid="5222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54276"/>
                                        </p:tgtEl>
                                        <p:attrNameLst>
                                          <p:attrName>style.visibility</p:attrName>
                                        </p:attrNameLst>
                                      </p:cBhvr>
                                      <p:to>
                                        <p:strVal val="visible"/>
                                      </p:to>
                                    </p:set>
                                    <p:animEffect transition="in" filter="fade">
                                      <p:cBhvr>
                                        <p:cTn id="21" dur="500"/>
                                        <p:tgtEl>
                                          <p:spTgt spid="5427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占位符 2"/>
          <p:cNvSpPr>
            <a:spLocks noGrp="1" noChangeArrowheads="1"/>
          </p:cNvSpPr>
          <p:nvPr>
            <p:ph type="body" sz="quarter" idx="10"/>
          </p:nvPr>
        </p:nvSpPr>
        <p:spPr>
          <a:xfrm>
            <a:off x="252413" y="268288"/>
            <a:ext cx="5548312" cy="576262"/>
          </a:xfrm>
        </p:spPr>
        <p:txBody>
          <a:bodyPr/>
          <a:lstStyle/>
          <a:p>
            <a:pPr eaLnBrk="1" hangingPunct="1">
              <a:lnSpc>
                <a:spcPct val="120000"/>
              </a:lnSpc>
              <a:spcBef>
                <a:spcPct val="0"/>
              </a:spcBef>
            </a:pPr>
            <a:r>
              <a:rPr lang="zh-CN" altLang="en-US">
                <a:solidFill>
                  <a:srgbClr val="FFE599"/>
                </a:solidFill>
                <a:sym typeface="Impact" pitchFamily="34" charset="0"/>
              </a:rPr>
              <a:t>提出党的组织原则  对民主集中制的完善</a:t>
            </a:r>
          </a:p>
        </p:txBody>
      </p:sp>
      <p:sp>
        <p:nvSpPr>
          <p:cNvPr id="56" name="矩形 55"/>
          <p:cNvSpPr/>
          <p:nvPr/>
        </p:nvSpPr>
        <p:spPr>
          <a:xfrm>
            <a:off x="938213"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第五次全国代表大会</a:t>
            </a:r>
          </a:p>
        </p:txBody>
      </p:sp>
      <p:grpSp>
        <p:nvGrpSpPr>
          <p:cNvPr id="2" name="组合 5"/>
          <p:cNvGrpSpPr>
            <a:grpSpLocks/>
          </p:cNvGrpSpPr>
          <p:nvPr/>
        </p:nvGrpSpPr>
        <p:grpSpPr bwMode="auto">
          <a:xfrm>
            <a:off x="644525" y="1285875"/>
            <a:ext cx="3132138" cy="3517900"/>
            <a:chOff x="251520" y="2283801"/>
            <a:chExt cx="1620000" cy="2329227"/>
          </a:xfrm>
        </p:grpSpPr>
        <p:sp>
          <p:nvSpPr>
            <p:cNvPr id="7" name="矩形 6"/>
            <p:cNvSpPr/>
            <p:nvPr/>
          </p:nvSpPr>
          <p:spPr>
            <a:xfrm>
              <a:off x="251520" y="2283801"/>
              <a:ext cx="1620000" cy="2304001"/>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6876" name="矩形 9"/>
            <p:cNvSpPr>
              <a:spLocks noChangeArrowheads="1"/>
            </p:cNvSpPr>
            <p:nvPr/>
          </p:nvSpPr>
          <p:spPr bwMode="auto">
            <a:xfrm>
              <a:off x="341839" y="3625419"/>
              <a:ext cx="1443467" cy="987609"/>
            </a:xfrm>
            <a:prstGeom prst="rect">
              <a:avLst/>
            </a:prstGeom>
            <a:noFill/>
            <a:ln w="9525">
              <a:noFill/>
              <a:miter lim="800000"/>
              <a:headEnd/>
              <a:tailEnd/>
            </a:ln>
          </p:spPr>
          <p:txBody>
            <a:bodyPr>
              <a:spAutoFit/>
            </a:bodyPr>
            <a:lstStyle/>
            <a:p>
              <a:pPr algn="just"/>
              <a:r>
                <a:rPr lang="zh-CN" altLang="en-US" sz="1300" b="1" dirty="0">
                  <a:solidFill>
                    <a:srgbClr val="404040"/>
                  </a:solidFill>
                  <a:latin typeface="方正小标宋简体" pitchFamily="2" charset="-122"/>
                  <a:ea typeface="方正小标宋简体" pitchFamily="2" charset="-122"/>
                  <a:sym typeface="Impact" pitchFamily="34" charset="0"/>
                </a:rPr>
                <a:t>1927年4-5月，党的五大在武汉举行，由五大选举产生的中央政治局通过的《中国共产党第三次修正章程决案》，是唯一的不是由党的全国代表大会通过的党章。这部党章对于革命危机时刻巩固党的组织起了一定作用。</a:t>
              </a:r>
            </a:p>
          </p:txBody>
        </p:sp>
      </p:grpSp>
      <p:sp>
        <p:nvSpPr>
          <p:cNvPr id="12" name="矩形 11"/>
          <p:cNvSpPr/>
          <p:nvPr/>
        </p:nvSpPr>
        <p:spPr>
          <a:xfrm>
            <a:off x="5461000"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第六次全国代表大会</a:t>
            </a:r>
          </a:p>
        </p:txBody>
      </p:sp>
      <p:grpSp>
        <p:nvGrpSpPr>
          <p:cNvPr id="3" name="组合 12"/>
          <p:cNvGrpSpPr>
            <a:grpSpLocks/>
          </p:cNvGrpSpPr>
          <p:nvPr/>
        </p:nvGrpSpPr>
        <p:grpSpPr bwMode="auto">
          <a:xfrm>
            <a:off x="5167313" y="1285875"/>
            <a:ext cx="3132137" cy="3479800"/>
            <a:chOff x="251520" y="2283801"/>
            <a:chExt cx="1620000" cy="2304000"/>
          </a:xfrm>
        </p:grpSpPr>
        <p:sp>
          <p:nvSpPr>
            <p:cNvPr id="14" name="矩形 13"/>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6874" name="矩形 9"/>
            <p:cNvSpPr>
              <a:spLocks noChangeArrowheads="1"/>
            </p:cNvSpPr>
            <p:nvPr/>
          </p:nvSpPr>
          <p:spPr bwMode="auto">
            <a:xfrm>
              <a:off x="341839" y="3625419"/>
              <a:ext cx="1443467" cy="916134"/>
            </a:xfrm>
            <a:prstGeom prst="rect">
              <a:avLst/>
            </a:prstGeom>
            <a:noFill/>
            <a:ln w="9525">
              <a:noFill/>
              <a:miter lim="800000"/>
              <a:headEnd/>
              <a:tailEnd/>
            </a:ln>
          </p:spPr>
          <p:txBody>
            <a:bodyPr>
              <a:spAutoFit/>
            </a:bodyPr>
            <a:lstStyle/>
            <a:p>
              <a:pPr algn="just"/>
              <a:r>
                <a:rPr lang="zh-CN" altLang="en-US" sz="1400" b="1" dirty="0">
                  <a:solidFill>
                    <a:srgbClr val="404040"/>
                  </a:solidFill>
                  <a:latin typeface="方正小标宋简体" pitchFamily="2" charset="-122"/>
                  <a:ea typeface="方正小标宋简体" pitchFamily="2" charset="-122"/>
                  <a:sym typeface="Impact" pitchFamily="34" charset="0"/>
                </a:rPr>
                <a:t>1928年6-7月，在大革命失败后的低潮中，中国共产党在莫斯科召开了第六次全国代表大会。通过的党章具体规定了坚持民主集中制的三条原则，这对于健全完善党的民主集中制具有重要意义。</a:t>
              </a:r>
            </a:p>
          </p:txBody>
        </p:sp>
      </p:grpSp>
      <p:pic>
        <p:nvPicPr>
          <p:cNvPr id="54276" name="图片 5"/>
          <p:cNvPicPr>
            <a:picLocks noChangeAspect="1" noChangeArrowheads="1"/>
          </p:cNvPicPr>
          <p:nvPr/>
        </p:nvPicPr>
        <p:blipFill>
          <a:blip r:embed="rId3" cstate="print"/>
          <a:srcRect/>
          <a:stretch>
            <a:fillRect/>
          </a:stretch>
        </p:blipFill>
        <p:spPr bwMode="auto">
          <a:xfrm>
            <a:off x="5461000" y="2001838"/>
            <a:ext cx="2563813" cy="1212850"/>
          </a:xfrm>
          <a:prstGeom prst="rect">
            <a:avLst/>
          </a:prstGeom>
          <a:noFill/>
          <a:ln w="9525">
            <a:noFill/>
            <a:miter lim="800000"/>
            <a:headEnd/>
            <a:tailEnd/>
          </a:ln>
        </p:spPr>
      </p:pic>
      <p:pic>
        <p:nvPicPr>
          <p:cNvPr id="56324" name="图片 9"/>
          <p:cNvPicPr>
            <a:picLocks noChangeAspect="1" noChangeArrowheads="1"/>
          </p:cNvPicPr>
          <p:nvPr/>
        </p:nvPicPr>
        <p:blipFill>
          <a:blip r:embed="rId4" cstate="print"/>
          <a:srcRect/>
          <a:stretch>
            <a:fillRect/>
          </a:stretch>
        </p:blipFill>
        <p:spPr bwMode="auto">
          <a:xfrm>
            <a:off x="958850" y="2001838"/>
            <a:ext cx="2532063" cy="121285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56324"/>
                                        </p:tgtEl>
                                        <p:attrNameLst>
                                          <p:attrName>style.visibility</p:attrName>
                                        </p:attrNameLst>
                                      </p:cBhvr>
                                      <p:to>
                                        <p:strVal val="visible"/>
                                      </p:to>
                                    </p:set>
                                    <p:animEffect transition="in" filter="fade">
                                      <p:cBhvr>
                                        <p:cTn id="13" dur="500"/>
                                        <p:tgtEl>
                                          <p:spTgt spid="563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54276"/>
                                        </p:tgtEl>
                                        <p:attrNameLst>
                                          <p:attrName>style.visibility</p:attrName>
                                        </p:attrNameLst>
                                      </p:cBhvr>
                                      <p:to>
                                        <p:strVal val="visible"/>
                                      </p:to>
                                    </p:set>
                                    <p:animEffect transition="in" filter="fade">
                                      <p:cBhvr>
                                        <p:cTn id="21" dur="500"/>
                                        <p:tgtEl>
                                          <p:spTgt spid="5427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占位符 2"/>
          <p:cNvSpPr>
            <a:spLocks noGrp="1" noChangeArrowheads="1"/>
          </p:cNvSpPr>
          <p:nvPr>
            <p:ph type="body" sz="quarter" idx="10"/>
          </p:nvPr>
        </p:nvSpPr>
        <p:spPr>
          <a:xfrm>
            <a:off x="252413" y="268288"/>
            <a:ext cx="5548312" cy="576262"/>
          </a:xfrm>
        </p:spPr>
        <p:txBody>
          <a:bodyPr/>
          <a:lstStyle/>
          <a:p>
            <a:pPr>
              <a:lnSpc>
                <a:spcPct val="120000"/>
              </a:lnSpc>
            </a:pPr>
            <a:r>
              <a:rPr lang="zh-CN" altLang="en-US" sz="1800">
                <a:solidFill>
                  <a:srgbClr val="FFE599"/>
                </a:solidFill>
                <a:sym typeface="Impact" pitchFamily="34" charset="0"/>
              </a:rPr>
              <a:t>确立毛泽东思想的指导地位 全面建设社会主义的任务</a:t>
            </a:r>
          </a:p>
        </p:txBody>
      </p:sp>
      <p:sp>
        <p:nvSpPr>
          <p:cNvPr id="56" name="矩形 55"/>
          <p:cNvSpPr/>
          <p:nvPr/>
        </p:nvSpPr>
        <p:spPr>
          <a:xfrm>
            <a:off x="938213"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第七次全国代表大会</a:t>
            </a:r>
          </a:p>
        </p:txBody>
      </p:sp>
      <p:grpSp>
        <p:nvGrpSpPr>
          <p:cNvPr id="2" name="组合 5"/>
          <p:cNvGrpSpPr>
            <a:grpSpLocks/>
          </p:cNvGrpSpPr>
          <p:nvPr/>
        </p:nvGrpSpPr>
        <p:grpSpPr bwMode="auto">
          <a:xfrm>
            <a:off x="642910" y="1285866"/>
            <a:ext cx="3132138" cy="3479800"/>
            <a:chOff x="251520" y="2283801"/>
            <a:chExt cx="1620164" cy="2304000"/>
          </a:xfrm>
        </p:grpSpPr>
        <p:sp>
          <p:nvSpPr>
            <p:cNvPr id="7" name="矩形 6"/>
            <p:cNvSpPr/>
            <p:nvPr/>
          </p:nvSpPr>
          <p:spPr>
            <a:xfrm>
              <a:off x="251520" y="2283801"/>
              <a:ext cx="1620164"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7900" name="矩形 9"/>
            <p:cNvSpPr>
              <a:spLocks noChangeArrowheads="1"/>
            </p:cNvSpPr>
            <p:nvPr/>
          </p:nvSpPr>
          <p:spPr bwMode="auto">
            <a:xfrm>
              <a:off x="342167" y="3625419"/>
              <a:ext cx="1529517" cy="773606"/>
            </a:xfrm>
            <a:prstGeom prst="rect">
              <a:avLst/>
            </a:prstGeom>
            <a:noFill/>
            <a:ln w="9525">
              <a:noFill/>
              <a:miter lim="800000"/>
              <a:headEnd/>
              <a:tailEnd/>
            </a:ln>
          </p:spPr>
          <p:txBody>
            <a:bodyPr>
              <a:spAutoFit/>
            </a:bodyPr>
            <a:lstStyle/>
            <a:p>
              <a:r>
                <a:rPr lang="zh-CN" altLang="en-US" sz="1400" b="1" dirty="0">
                  <a:solidFill>
                    <a:srgbClr val="404040"/>
                  </a:solidFill>
                  <a:latin typeface="方正小标宋简体" pitchFamily="2" charset="-122"/>
                  <a:ea typeface="方正小标宋简体" pitchFamily="2" charset="-122"/>
                  <a:sym typeface="Impact" pitchFamily="34" charset="0"/>
                </a:rPr>
                <a:t>抗日战争即将取得胜利前夕，1945年4-6月，党的七大在延安召开。在长期斗争中逐渐成熟起来的中国共产党，在七大党章总纲中把毛泽东思想确立为党的指导思想。</a:t>
              </a:r>
            </a:p>
          </p:txBody>
        </p:sp>
      </p:grpSp>
      <p:sp>
        <p:nvSpPr>
          <p:cNvPr id="12" name="矩形 11"/>
          <p:cNvSpPr/>
          <p:nvPr/>
        </p:nvSpPr>
        <p:spPr>
          <a:xfrm>
            <a:off x="5461000"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第八次全国代表大会</a:t>
            </a:r>
          </a:p>
        </p:txBody>
      </p:sp>
      <p:grpSp>
        <p:nvGrpSpPr>
          <p:cNvPr id="3" name="组合 12"/>
          <p:cNvGrpSpPr>
            <a:grpSpLocks/>
          </p:cNvGrpSpPr>
          <p:nvPr/>
        </p:nvGrpSpPr>
        <p:grpSpPr bwMode="auto">
          <a:xfrm>
            <a:off x="5167313" y="1285875"/>
            <a:ext cx="3132137" cy="3479800"/>
            <a:chOff x="251520" y="2283801"/>
            <a:chExt cx="1620000" cy="2304000"/>
          </a:xfrm>
        </p:grpSpPr>
        <p:sp>
          <p:nvSpPr>
            <p:cNvPr id="14" name="矩形 13"/>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7898" name="矩形 9"/>
            <p:cNvSpPr>
              <a:spLocks noChangeArrowheads="1"/>
            </p:cNvSpPr>
            <p:nvPr/>
          </p:nvSpPr>
          <p:spPr bwMode="auto">
            <a:xfrm>
              <a:off x="341839" y="3625419"/>
              <a:ext cx="1443467" cy="916134"/>
            </a:xfrm>
            <a:prstGeom prst="rect">
              <a:avLst/>
            </a:prstGeom>
            <a:noFill/>
            <a:ln w="9525">
              <a:noFill/>
              <a:miter lim="800000"/>
              <a:headEnd/>
              <a:tailEnd/>
            </a:ln>
          </p:spPr>
          <p:txBody>
            <a:bodyPr>
              <a:spAutoFit/>
            </a:bodyPr>
            <a:lstStyle/>
            <a:p>
              <a:pPr algn="just"/>
              <a:r>
                <a:rPr lang="zh-CN" altLang="en-US" sz="1200" b="1" dirty="0">
                  <a:solidFill>
                    <a:srgbClr val="404040"/>
                  </a:solidFill>
                  <a:latin typeface="方正小标宋简体" pitchFamily="2" charset="-122"/>
                  <a:ea typeface="方正小标宋简体" pitchFamily="2" charset="-122"/>
                  <a:sym typeface="Impact" pitchFamily="34" charset="0"/>
                </a:rPr>
                <a:t>1956年9月，党的八大在北京举行，提出了全面建设社会主义的任务和实现现代化的目标，党的一切工作的根本目的，是最大限度地满足人民的物质生活和文化生活的需要。提出了坚持民主集中制的六条原则。明确规定了党员的十项义务和七项权利。</a:t>
              </a:r>
            </a:p>
          </p:txBody>
        </p:sp>
      </p:grpSp>
      <p:pic>
        <p:nvPicPr>
          <p:cNvPr id="60420" name="图片 9"/>
          <p:cNvPicPr>
            <a:picLocks noChangeAspect="1" noChangeArrowheads="1"/>
          </p:cNvPicPr>
          <p:nvPr/>
        </p:nvPicPr>
        <p:blipFill>
          <a:blip r:embed="rId3" cstate="print"/>
          <a:srcRect/>
          <a:stretch>
            <a:fillRect/>
          </a:stretch>
        </p:blipFill>
        <p:spPr bwMode="auto">
          <a:xfrm>
            <a:off x="938213" y="2001838"/>
            <a:ext cx="2552700" cy="1212850"/>
          </a:xfrm>
          <a:prstGeom prst="rect">
            <a:avLst/>
          </a:prstGeom>
          <a:noFill/>
          <a:ln w="9525">
            <a:noFill/>
            <a:miter lim="800000"/>
            <a:headEnd/>
            <a:tailEnd/>
          </a:ln>
        </p:spPr>
      </p:pic>
      <p:pic>
        <p:nvPicPr>
          <p:cNvPr id="62468" name="图片 5"/>
          <p:cNvPicPr>
            <a:picLocks noChangeAspect="1" noChangeArrowheads="1"/>
          </p:cNvPicPr>
          <p:nvPr/>
        </p:nvPicPr>
        <p:blipFill>
          <a:blip r:embed="rId4" cstate="print"/>
          <a:srcRect/>
          <a:stretch>
            <a:fillRect/>
          </a:stretch>
        </p:blipFill>
        <p:spPr bwMode="auto">
          <a:xfrm>
            <a:off x="5461000" y="2001838"/>
            <a:ext cx="2552700" cy="124460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60420"/>
                                        </p:tgtEl>
                                        <p:attrNameLst>
                                          <p:attrName>style.visibility</p:attrName>
                                        </p:attrNameLst>
                                      </p:cBhvr>
                                      <p:to>
                                        <p:strVal val="visible"/>
                                      </p:to>
                                    </p:set>
                                    <p:animEffect transition="in" filter="fade">
                                      <p:cBhvr>
                                        <p:cTn id="13" dur="500"/>
                                        <p:tgtEl>
                                          <p:spTgt spid="6042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62468"/>
                                        </p:tgtEl>
                                        <p:attrNameLst>
                                          <p:attrName>style.visibility</p:attrName>
                                        </p:attrNameLst>
                                      </p:cBhvr>
                                      <p:to>
                                        <p:strVal val="visible"/>
                                      </p:to>
                                    </p:set>
                                    <p:animEffect transition="in" filter="fade">
                                      <p:cBhvr>
                                        <p:cTn id="21" dur="500"/>
                                        <p:tgtEl>
                                          <p:spTgt spid="6246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7"/>
          <p:cNvSpPr txBox="1">
            <a:spLocks noChangeArrowheads="1"/>
          </p:cNvSpPr>
          <p:nvPr/>
        </p:nvSpPr>
        <p:spPr bwMode="auto">
          <a:xfrm>
            <a:off x="244475" y="365125"/>
            <a:ext cx="4679950" cy="460375"/>
          </a:xfrm>
          <a:prstGeom prst="rect">
            <a:avLst/>
          </a:prstGeom>
          <a:noFill/>
          <a:ln w="9525">
            <a:noFill/>
            <a:miter lim="800000"/>
            <a:headEnd/>
            <a:tailEnd/>
          </a:ln>
        </p:spPr>
        <p:txBody>
          <a:bodyPr>
            <a:spAutoFit/>
          </a:bodyPr>
          <a:lstStyle/>
          <a:p>
            <a:r>
              <a:rPr lang="zh-CN" altLang="en-US" sz="2400" b="1">
                <a:solidFill>
                  <a:srgbClr val="FFE599"/>
                </a:solidFill>
                <a:latin typeface="方正小标宋简体" pitchFamily="2" charset="-122"/>
                <a:ea typeface="方正小标宋简体" pitchFamily="2" charset="-122"/>
                <a:sym typeface="Impact" pitchFamily="34" charset="0"/>
              </a:rPr>
              <a:t>曲折中前进</a:t>
            </a:r>
          </a:p>
        </p:txBody>
      </p:sp>
      <p:sp>
        <p:nvSpPr>
          <p:cNvPr id="56" name="矩形 55"/>
          <p:cNvSpPr/>
          <p:nvPr/>
        </p:nvSpPr>
        <p:spPr>
          <a:xfrm>
            <a:off x="2228850" y="1428750"/>
            <a:ext cx="4321175"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a:t>
            </a:r>
            <a:r>
              <a:rPr lang="zh-CN" altLang="en-US" b="1" noProof="1">
                <a:solidFill>
                  <a:srgbClr val="FFE599"/>
                </a:solidFill>
                <a:latin typeface="方正小标宋简体" panose="02010601030101010101" pitchFamily="2" charset="-122"/>
                <a:ea typeface="方正小标宋简体" panose="02010601030101010101" pitchFamily="2" charset="-122"/>
                <a:sym typeface="Impact" panose="020B0806030902050204" pitchFamily="34" charset="0"/>
              </a:rPr>
              <a:t>九到十一</a:t>
            </a: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次全国代表大会</a:t>
            </a:r>
          </a:p>
        </p:txBody>
      </p:sp>
      <p:grpSp>
        <p:nvGrpSpPr>
          <p:cNvPr id="2" name="组合 5"/>
          <p:cNvGrpSpPr>
            <a:grpSpLocks/>
          </p:cNvGrpSpPr>
          <p:nvPr/>
        </p:nvGrpSpPr>
        <p:grpSpPr bwMode="auto">
          <a:xfrm>
            <a:off x="1085850" y="1285875"/>
            <a:ext cx="6980238" cy="3479800"/>
            <a:chOff x="251520" y="2283801"/>
            <a:chExt cx="1620000" cy="2304000"/>
          </a:xfrm>
        </p:grpSpPr>
        <p:sp>
          <p:nvSpPr>
            <p:cNvPr id="7" name="矩形 6"/>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8921" name="矩形 9"/>
            <p:cNvSpPr>
              <a:spLocks noChangeArrowheads="1"/>
            </p:cNvSpPr>
            <p:nvPr/>
          </p:nvSpPr>
          <p:spPr bwMode="auto">
            <a:xfrm>
              <a:off x="349380" y="3672928"/>
              <a:ext cx="1429143" cy="550209"/>
            </a:xfrm>
            <a:prstGeom prst="rect">
              <a:avLst/>
            </a:prstGeom>
            <a:noFill/>
            <a:ln w="9525">
              <a:noFill/>
              <a:miter lim="800000"/>
              <a:headEnd/>
              <a:tailEnd/>
            </a:ln>
          </p:spPr>
          <p:txBody>
            <a:bodyPr>
              <a:spAutoFit/>
            </a:bodyPr>
            <a:lstStyle/>
            <a:p>
              <a:r>
                <a:rPr lang="zh-CN" altLang="en-US" sz="1600" b="1" dirty="0">
                  <a:solidFill>
                    <a:srgbClr val="404040"/>
                  </a:solidFill>
                  <a:latin typeface="方正小标宋简体" pitchFamily="2" charset="-122"/>
                  <a:ea typeface="方正小标宋简体" pitchFamily="2" charset="-122"/>
                  <a:sym typeface="Impact" pitchFamily="34" charset="0"/>
                </a:rPr>
                <a:t>从19</a:t>
              </a:r>
              <a:r>
                <a:rPr lang="en-US" altLang="zh-CN" sz="1600" b="1" dirty="0">
                  <a:solidFill>
                    <a:srgbClr val="404040"/>
                  </a:solidFill>
                  <a:latin typeface="方正小标宋简体" pitchFamily="2" charset="-122"/>
                  <a:ea typeface="方正小标宋简体" pitchFamily="2" charset="-122"/>
                  <a:sym typeface="Impact" pitchFamily="34" charset="0"/>
                </a:rPr>
                <a:t>66</a:t>
              </a:r>
              <a:r>
                <a:rPr lang="zh-CN" altLang="en-US" sz="1600" b="1" dirty="0">
                  <a:solidFill>
                    <a:srgbClr val="404040"/>
                  </a:solidFill>
                  <a:latin typeface="方正小标宋简体" pitchFamily="2" charset="-122"/>
                  <a:ea typeface="方正小标宋简体" pitchFamily="2" charset="-122"/>
                  <a:sym typeface="Impact" pitchFamily="34" charset="0"/>
                </a:rPr>
                <a:t>年到1978年党的十一届三中全会前夕，中国共产党召开了三次全国代表大会，制定了三部党章，即九大党章、十大党章和十一大党章。这些党章都是在特殊历史条件下制定出来的。</a:t>
              </a:r>
            </a:p>
          </p:txBody>
        </p:sp>
      </p:grpSp>
      <p:pic>
        <p:nvPicPr>
          <p:cNvPr id="4" name="图片 3"/>
          <p:cNvPicPr>
            <a:picLocks noChangeAspect="1" noChangeArrowheads="1"/>
          </p:cNvPicPr>
          <p:nvPr/>
        </p:nvPicPr>
        <p:blipFill>
          <a:blip r:embed="rId3" cstate="print"/>
          <a:srcRect/>
          <a:stretch>
            <a:fillRect/>
          </a:stretch>
        </p:blipFill>
        <p:spPr bwMode="auto">
          <a:xfrm>
            <a:off x="3851950" y="2186655"/>
            <a:ext cx="1768475" cy="1212850"/>
          </a:xfrm>
          <a:prstGeom prst="rect">
            <a:avLst/>
          </a:prstGeom>
          <a:noFill/>
          <a:ln w="9525">
            <a:noFill/>
            <a:miter lim="800000"/>
            <a:headEnd/>
            <a:tailEnd/>
          </a:ln>
        </p:spPr>
      </p:pic>
      <p:pic>
        <p:nvPicPr>
          <p:cNvPr id="5" name="图片 4"/>
          <p:cNvPicPr>
            <a:picLocks noChangeAspect="1" noChangeArrowheads="1"/>
          </p:cNvPicPr>
          <p:nvPr/>
        </p:nvPicPr>
        <p:blipFill>
          <a:blip r:embed="rId4" cstate="print"/>
          <a:srcRect/>
          <a:stretch>
            <a:fillRect/>
          </a:stretch>
        </p:blipFill>
        <p:spPr bwMode="auto">
          <a:xfrm>
            <a:off x="5720437" y="2186655"/>
            <a:ext cx="2130425" cy="1212850"/>
          </a:xfrm>
          <a:prstGeom prst="rect">
            <a:avLst/>
          </a:prstGeom>
          <a:noFill/>
          <a:ln w="9525">
            <a:noFill/>
            <a:miter lim="800000"/>
            <a:headEnd/>
            <a:tailEnd/>
          </a:ln>
        </p:spPr>
      </p:pic>
      <p:pic>
        <p:nvPicPr>
          <p:cNvPr id="6" name="图片 5" descr="图片包含 围栏, 照片, 前, 白色&#10;&#10;描述已自动生成">
            <a:extLst>
              <a:ext uri="{FF2B5EF4-FFF2-40B4-BE49-F238E27FC236}">
                <a16:creationId xmlns:a16="http://schemas.microsoft.com/office/drawing/2014/main" id="{CD170491-AA7C-42DC-A126-F4140D998C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0253" y="2186655"/>
            <a:ext cx="2401685" cy="1212851"/>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占位符 2"/>
          <p:cNvSpPr>
            <a:spLocks noGrp="1" noChangeArrowheads="1"/>
          </p:cNvSpPr>
          <p:nvPr>
            <p:ph type="body" sz="quarter" idx="10"/>
          </p:nvPr>
        </p:nvSpPr>
        <p:spPr>
          <a:xfrm>
            <a:off x="252413" y="268288"/>
            <a:ext cx="5548312" cy="576262"/>
          </a:xfrm>
        </p:spPr>
        <p:txBody>
          <a:bodyPr/>
          <a:lstStyle/>
          <a:p>
            <a:pPr eaLnBrk="1" hangingPunct="1">
              <a:lnSpc>
                <a:spcPct val="120000"/>
              </a:lnSpc>
              <a:spcBef>
                <a:spcPct val="0"/>
              </a:spcBef>
            </a:pPr>
            <a:r>
              <a:rPr lang="zh-CN" altLang="en-US" sz="2000">
                <a:solidFill>
                  <a:srgbClr val="FFE599"/>
                </a:solidFill>
                <a:sym typeface="Impact" pitchFamily="34" charset="0"/>
              </a:rPr>
              <a:t>总结党的建设历史经验  提出党的制度建设</a:t>
            </a:r>
          </a:p>
        </p:txBody>
      </p:sp>
      <p:sp>
        <p:nvSpPr>
          <p:cNvPr id="56" name="矩形 55"/>
          <p:cNvSpPr/>
          <p:nvPr/>
        </p:nvSpPr>
        <p:spPr>
          <a:xfrm>
            <a:off x="938213"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第十二次全国代表大会</a:t>
            </a:r>
          </a:p>
        </p:txBody>
      </p:sp>
      <p:grpSp>
        <p:nvGrpSpPr>
          <p:cNvPr id="2" name="组合 5"/>
          <p:cNvGrpSpPr>
            <a:grpSpLocks/>
          </p:cNvGrpSpPr>
          <p:nvPr/>
        </p:nvGrpSpPr>
        <p:grpSpPr bwMode="auto">
          <a:xfrm>
            <a:off x="644525" y="1285875"/>
            <a:ext cx="3132138" cy="3479800"/>
            <a:chOff x="251520" y="2283801"/>
            <a:chExt cx="1620000" cy="2304000"/>
          </a:xfrm>
        </p:grpSpPr>
        <p:sp>
          <p:nvSpPr>
            <p:cNvPr id="7" name="矩形 6"/>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9948" name="矩形 9"/>
            <p:cNvSpPr>
              <a:spLocks noChangeArrowheads="1"/>
            </p:cNvSpPr>
            <p:nvPr/>
          </p:nvSpPr>
          <p:spPr bwMode="auto">
            <a:xfrm>
              <a:off x="341839" y="3625419"/>
              <a:ext cx="1443467" cy="793787"/>
            </a:xfrm>
            <a:prstGeom prst="rect">
              <a:avLst/>
            </a:prstGeom>
            <a:noFill/>
            <a:ln w="9525">
              <a:noFill/>
              <a:miter lim="800000"/>
              <a:headEnd/>
              <a:tailEnd/>
            </a:ln>
          </p:spPr>
          <p:txBody>
            <a:bodyPr>
              <a:spAutoFit/>
            </a:bodyPr>
            <a:lstStyle/>
            <a:p>
              <a:pPr algn="just"/>
              <a:r>
                <a:rPr lang="zh-CN" altLang="en-US" sz="1200" b="1">
                  <a:solidFill>
                    <a:srgbClr val="404040"/>
                  </a:solidFill>
                  <a:latin typeface="方正小标宋简体" pitchFamily="2" charset="-122"/>
                  <a:ea typeface="方正小标宋简体" pitchFamily="2" charset="-122"/>
                  <a:sym typeface="Impact" pitchFamily="34" charset="0"/>
                </a:rPr>
                <a:t>1982年9月，党的十二大党章在总纲中体现了新形势新任务对执政党建设的新要求；在国际共产主义运动史上第一次增加了禁止个人崇拜的内容；增加了“党的干部”一章，提出了干部队伍“四化”方针；首次写进入党誓词。</a:t>
              </a:r>
            </a:p>
          </p:txBody>
        </p:sp>
      </p:grpSp>
      <p:sp>
        <p:nvSpPr>
          <p:cNvPr id="12" name="矩形 11"/>
          <p:cNvSpPr/>
          <p:nvPr/>
        </p:nvSpPr>
        <p:spPr>
          <a:xfrm>
            <a:off x="5461000"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第十三次全国代表大会</a:t>
            </a:r>
          </a:p>
        </p:txBody>
      </p:sp>
      <p:grpSp>
        <p:nvGrpSpPr>
          <p:cNvPr id="3" name="组合 12"/>
          <p:cNvGrpSpPr>
            <a:grpSpLocks/>
          </p:cNvGrpSpPr>
          <p:nvPr/>
        </p:nvGrpSpPr>
        <p:grpSpPr bwMode="auto">
          <a:xfrm>
            <a:off x="5167313" y="1285875"/>
            <a:ext cx="3132137" cy="3479800"/>
            <a:chOff x="251520" y="2283801"/>
            <a:chExt cx="1620000" cy="2304000"/>
          </a:xfrm>
        </p:grpSpPr>
        <p:sp>
          <p:nvSpPr>
            <p:cNvPr id="14" name="矩形 13"/>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9946" name="矩形 9"/>
            <p:cNvSpPr>
              <a:spLocks noChangeArrowheads="1"/>
            </p:cNvSpPr>
            <p:nvPr/>
          </p:nvSpPr>
          <p:spPr bwMode="auto">
            <a:xfrm>
              <a:off x="341839" y="3625419"/>
              <a:ext cx="1443467" cy="793787"/>
            </a:xfrm>
            <a:prstGeom prst="rect">
              <a:avLst/>
            </a:prstGeom>
            <a:noFill/>
            <a:ln w="9525">
              <a:noFill/>
              <a:miter lim="800000"/>
              <a:headEnd/>
              <a:tailEnd/>
            </a:ln>
          </p:spPr>
          <p:txBody>
            <a:bodyPr>
              <a:spAutoFit/>
            </a:bodyPr>
            <a:lstStyle/>
            <a:p>
              <a:pPr algn="just"/>
              <a:r>
                <a:rPr lang="zh-CN" altLang="en-US" sz="1200" b="1" dirty="0">
                  <a:solidFill>
                    <a:srgbClr val="404040"/>
                  </a:solidFill>
                  <a:latin typeface="方正小标宋简体" pitchFamily="2" charset="-122"/>
                  <a:ea typeface="方正小标宋简体" pitchFamily="2" charset="-122"/>
                  <a:sym typeface="Impact" pitchFamily="34" charset="0"/>
                </a:rPr>
                <a:t>1987年10月，党的十三大通过的《中国共产党章程部分条文修正案》，是第一次也是迄今为止唯一的一次，用部分条文修正的形式对党章进行修改。党的建设正在走上一条不搞政治运动，而靠改革和制度建设的新路子。</a:t>
              </a:r>
            </a:p>
          </p:txBody>
        </p:sp>
      </p:grpSp>
      <p:pic>
        <p:nvPicPr>
          <p:cNvPr id="66564" name="图片 9"/>
          <p:cNvPicPr>
            <a:picLocks noChangeAspect="1" noChangeArrowheads="1"/>
          </p:cNvPicPr>
          <p:nvPr/>
        </p:nvPicPr>
        <p:blipFill>
          <a:blip r:embed="rId3" cstate="print"/>
          <a:srcRect/>
          <a:stretch>
            <a:fillRect/>
          </a:stretch>
        </p:blipFill>
        <p:spPr bwMode="auto">
          <a:xfrm>
            <a:off x="938213" y="2001838"/>
            <a:ext cx="2579687" cy="1223962"/>
          </a:xfrm>
          <a:prstGeom prst="rect">
            <a:avLst/>
          </a:prstGeom>
          <a:noFill/>
          <a:ln w="9525">
            <a:noFill/>
            <a:miter lim="800000"/>
            <a:headEnd/>
            <a:tailEnd/>
          </a:ln>
        </p:spPr>
      </p:pic>
      <p:pic>
        <p:nvPicPr>
          <p:cNvPr id="68612" name="图片 5"/>
          <p:cNvPicPr>
            <a:picLocks noChangeAspect="1" noChangeArrowheads="1"/>
          </p:cNvPicPr>
          <p:nvPr/>
        </p:nvPicPr>
        <p:blipFill>
          <a:blip r:embed="rId4" cstate="print"/>
          <a:srcRect/>
          <a:stretch>
            <a:fillRect/>
          </a:stretch>
        </p:blipFill>
        <p:spPr bwMode="auto">
          <a:xfrm>
            <a:off x="5461000" y="2001838"/>
            <a:ext cx="2576513" cy="1196975"/>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66564"/>
                                        </p:tgtEl>
                                        <p:attrNameLst>
                                          <p:attrName>style.visibility</p:attrName>
                                        </p:attrNameLst>
                                      </p:cBhvr>
                                      <p:to>
                                        <p:strVal val="visible"/>
                                      </p:to>
                                    </p:set>
                                    <p:animEffect transition="in" filter="fade">
                                      <p:cBhvr>
                                        <p:cTn id="13" dur="500"/>
                                        <p:tgtEl>
                                          <p:spTgt spid="6656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68612"/>
                                        </p:tgtEl>
                                        <p:attrNameLst>
                                          <p:attrName>style.visibility</p:attrName>
                                        </p:attrNameLst>
                                      </p:cBhvr>
                                      <p:to>
                                        <p:strVal val="visible"/>
                                      </p:to>
                                    </p:set>
                                    <p:animEffect transition="in" filter="fade">
                                      <p:cBhvr>
                                        <p:cTn id="21" dur="500"/>
                                        <p:tgtEl>
                                          <p:spTgt spid="686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占位符 2"/>
          <p:cNvSpPr>
            <a:spLocks noGrp="1" noChangeArrowheads="1"/>
          </p:cNvSpPr>
          <p:nvPr>
            <p:ph type="body" sz="quarter" idx="10"/>
          </p:nvPr>
        </p:nvSpPr>
        <p:spPr>
          <a:xfrm>
            <a:off x="246063" y="361950"/>
            <a:ext cx="6211887" cy="574675"/>
          </a:xfrm>
        </p:spPr>
        <p:txBody>
          <a:bodyPr/>
          <a:lstStyle/>
          <a:p>
            <a:pPr eaLnBrk="1" hangingPunct="1">
              <a:lnSpc>
                <a:spcPct val="120000"/>
              </a:lnSpc>
              <a:spcBef>
                <a:spcPct val="0"/>
              </a:spcBef>
            </a:pPr>
            <a:r>
              <a:rPr lang="zh-CN" altLang="en-US" sz="1600">
                <a:solidFill>
                  <a:srgbClr val="FFE599"/>
                </a:solidFill>
                <a:sym typeface="Impact" pitchFamily="34" charset="0"/>
              </a:rPr>
              <a:t>提出“建设有中国特色社会主义的理论”</a:t>
            </a:r>
          </a:p>
          <a:p>
            <a:pPr eaLnBrk="1" hangingPunct="1">
              <a:lnSpc>
                <a:spcPct val="120000"/>
              </a:lnSpc>
              <a:spcBef>
                <a:spcPct val="0"/>
              </a:spcBef>
            </a:pPr>
            <a:r>
              <a:rPr lang="zh-CN" altLang="en-US" sz="1600">
                <a:solidFill>
                  <a:srgbClr val="FFE599"/>
                </a:solidFill>
                <a:sym typeface="Impact" pitchFamily="34" charset="0"/>
              </a:rPr>
              <a:t>邓小平理论确立为党的指导思想</a:t>
            </a:r>
          </a:p>
        </p:txBody>
      </p:sp>
      <p:sp>
        <p:nvSpPr>
          <p:cNvPr id="56" name="矩形 55"/>
          <p:cNvSpPr/>
          <p:nvPr/>
        </p:nvSpPr>
        <p:spPr>
          <a:xfrm>
            <a:off x="938213"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第十四次全国代表大会</a:t>
            </a:r>
          </a:p>
        </p:txBody>
      </p:sp>
      <p:grpSp>
        <p:nvGrpSpPr>
          <p:cNvPr id="2" name="组合 5"/>
          <p:cNvGrpSpPr>
            <a:grpSpLocks/>
          </p:cNvGrpSpPr>
          <p:nvPr/>
        </p:nvGrpSpPr>
        <p:grpSpPr bwMode="auto">
          <a:xfrm>
            <a:off x="644525" y="1285875"/>
            <a:ext cx="3132138" cy="3479800"/>
            <a:chOff x="251520" y="2283801"/>
            <a:chExt cx="1620000" cy="2304000"/>
          </a:xfrm>
        </p:grpSpPr>
        <p:sp>
          <p:nvSpPr>
            <p:cNvPr id="7" name="矩形 6"/>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40972" name="矩形 9"/>
            <p:cNvSpPr>
              <a:spLocks noChangeArrowheads="1"/>
            </p:cNvSpPr>
            <p:nvPr/>
          </p:nvSpPr>
          <p:spPr bwMode="auto">
            <a:xfrm>
              <a:off x="341839" y="3625419"/>
              <a:ext cx="1443467" cy="916134"/>
            </a:xfrm>
            <a:prstGeom prst="rect">
              <a:avLst/>
            </a:prstGeom>
            <a:noFill/>
            <a:ln w="9525">
              <a:noFill/>
              <a:miter lim="800000"/>
              <a:headEnd/>
              <a:tailEnd/>
            </a:ln>
          </p:spPr>
          <p:txBody>
            <a:bodyPr>
              <a:spAutoFit/>
            </a:bodyPr>
            <a:lstStyle/>
            <a:p>
              <a:pPr algn="just"/>
              <a:r>
                <a:rPr lang="zh-CN" altLang="en-US" sz="1200" b="1">
                  <a:solidFill>
                    <a:srgbClr val="404040"/>
                  </a:solidFill>
                  <a:latin typeface="方正小标宋简体" pitchFamily="2" charset="-122"/>
                  <a:ea typeface="方正小标宋简体" pitchFamily="2" charset="-122"/>
                  <a:sym typeface="Impact" pitchFamily="34" charset="0"/>
                </a:rPr>
                <a:t>1992年10月，党的十四大在北京举行，十四大党章第一次郑重提出了邓小平“建设有中国特色社会主义的理论”的概念，阐述了这一理论的科学内涵和历史地位，适应建立社会主义市场经济体制的需要，对党的思想建设、组织建设、作风建设提出了新的更高的要求。</a:t>
              </a:r>
            </a:p>
          </p:txBody>
        </p:sp>
      </p:grpSp>
      <p:sp>
        <p:nvSpPr>
          <p:cNvPr id="12" name="矩形 11"/>
          <p:cNvSpPr/>
          <p:nvPr/>
        </p:nvSpPr>
        <p:spPr>
          <a:xfrm>
            <a:off x="5461000"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第十五次全国代表大会</a:t>
            </a:r>
          </a:p>
        </p:txBody>
      </p:sp>
      <p:grpSp>
        <p:nvGrpSpPr>
          <p:cNvPr id="3" name="组合 12"/>
          <p:cNvGrpSpPr>
            <a:grpSpLocks/>
          </p:cNvGrpSpPr>
          <p:nvPr/>
        </p:nvGrpSpPr>
        <p:grpSpPr bwMode="auto">
          <a:xfrm>
            <a:off x="5167313" y="1285875"/>
            <a:ext cx="3132137" cy="3479800"/>
            <a:chOff x="251520" y="2283801"/>
            <a:chExt cx="1620000" cy="2304000"/>
          </a:xfrm>
        </p:grpSpPr>
        <p:sp>
          <p:nvSpPr>
            <p:cNvPr id="14" name="矩形 13"/>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40970" name="矩形 9"/>
            <p:cNvSpPr>
              <a:spLocks noChangeArrowheads="1"/>
            </p:cNvSpPr>
            <p:nvPr/>
          </p:nvSpPr>
          <p:spPr bwMode="auto">
            <a:xfrm>
              <a:off x="341839" y="3625419"/>
              <a:ext cx="1443467" cy="671860"/>
            </a:xfrm>
            <a:prstGeom prst="rect">
              <a:avLst/>
            </a:prstGeom>
            <a:noFill/>
            <a:ln w="9525">
              <a:noFill/>
              <a:miter lim="800000"/>
              <a:headEnd/>
              <a:tailEnd/>
            </a:ln>
          </p:spPr>
          <p:txBody>
            <a:bodyPr>
              <a:spAutoFit/>
            </a:bodyPr>
            <a:lstStyle/>
            <a:p>
              <a:pPr algn="just"/>
              <a:r>
                <a:rPr lang="zh-CN" altLang="en-US" sz="1200" b="1" dirty="0">
                  <a:solidFill>
                    <a:srgbClr val="404040"/>
                  </a:solidFill>
                  <a:latin typeface="方正小标宋简体" pitchFamily="2" charset="-122"/>
                  <a:ea typeface="方正小标宋简体" pitchFamily="2" charset="-122"/>
                  <a:sym typeface="Impact" pitchFamily="34" charset="0"/>
                </a:rPr>
                <a:t>1997年9月，党的十五大在北京举行，十五大党章将“邓小平理论” 确立为党的指导思想。这是党从历史和现实中得出的不可动摇的结论，也反映了全国各族人民的共识和心愿。</a:t>
              </a:r>
            </a:p>
          </p:txBody>
        </p:sp>
      </p:grpSp>
      <p:pic>
        <p:nvPicPr>
          <p:cNvPr id="70660" name="图片 5"/>
          <p:cNvPicPr>
            <a:picLocks noChangeAspect="1" noChangeArrowheads="1"/>
          </p:cNvPicPr>
          <p:nvPr/>
        </p:nvPicPr>
        <p:blipFill>
          <a:blip r:embed="rId3" cstate="print"/>
          <a:srcRect/>
          <a:stretch>
            <a:fillRect/>
          </a:stretch>
        </p:blipFill>
        <p:spPr bwMode="auto">
          <a:xfrm>
            <a:off x="938213" y="2001838"/>
            <a:ext cx="2551112" cy="1230312"/>
          </a:xfrm>
          <a:prstGeom prst="rect">
            <a:avLst/>
          </a:prstGeom>
          <a:noFill/>
          <a:ln w="9525">
            <a:noFill/>
            <a:miter lim="800000"/>
            <a:headEnd/>
            <a:tailEnd/>
          </a:ln>
        </p:spPr>
      </p:pic>
      <p:pic>
        <p:nvPicPr>
          <p:cNvPr id="72708" name="图片 9"/>
          <p:cNvPicPr>
            <a:picLocks noChangeAspect="1" noChangeArrowheads="1"/>
          </p:cNvPicPr>
          <p:nvPr/>
        </p:nvPicPr>
        <p:blipFill>
          <a:blip r:embed="rId4" cstate="print"/>
          <a:srcRect/>
          <a:stretch>
            <a:fillRect/>
          </a:stretch>
        </p:blipFill>
        <p:spPr bwMode="auto">
          <a:xfrm>
            <a:off x="5461000" y="2001838"/>
            <a:ext cx="2578100" cy="1223962"/>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70660"/>
                                        </p:tgtEl>
                                        <p:attrNameLst>
                                          <p:attrName>style.visibility</p:attrName>
                                        </p:attrNameLst>
                                      </p:cBhvr>
                                      <p:to>
                                        <p:strVal val="visible"/>
                                      </p:to>
                                    </p:set>
                                    <p:animEffect transition="in" filter="fade">
                                      <p:cBhvr>
                                        <p:cTn id="13" dur="500"/>
                                        <p:tgtEl>
                                          <p:spTgt spid="7066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72708"/>
                                        </p:tgtEl>
                                        <p:attrNameLst>
                                          <p:attrName>style.visibility</p:attrName>
                                        </p:attrNameLst>
                                      </p:cBhvr>
                                      <p:to>
                                        <p:strVal val="visible"/>
                                      </p:to>
                                    </p:set>
                                    <p:animEffect transition="in" filter="fade">
                                      <p:cBhvr>
                                        <p:cTn id="21" dur="500"/>
                                        <p:tgtEl>
                                          <p:spTgt spid="7270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占位符 2"/>
          <p:cNvSpPr>
            <a:spLocks noGrp="1" noChangeArrowheads="1"/>
          </p:cNvSpPr>
          <p:nvPr>
            <p:ph type="body" sz="quarter" idx="10"/>
          </p:nvPr>
        </p:nvSpPr>
        <p:spPr>
          <a:xfrm>
            <a:off x="174625" y="376238"/>
            <a:ext cx="6211888" cy="576262"/>
          </a:xfrm>
        </p:spPr>
        <p:txBody>
          <a:bodyPr/>
          <a:lstStyle/>
          <a:p>
            <a:pPr eaLnBrk="1" hangingPunct="1">
              <a:lnSpc>
                <a:spcPct val="120000"/>
              </a:lnSpc>
              <a:spcBef>
                <a:spcPct val="0"/>
              </a:spcBef>
            </a:pPr>
            <a:r>
              <a:rPr lang="zh-CN" altLang="en-US" sz="1600">
                <a:solidFill>
                  <a:srgbClr val="FFE599"/>
                </a:solidFill>
                <a:sym typeface="Impact" pitchFamily="34" charset="0"/>
              </a:rPr>
              <a:t>“三个代表”重要思想确立为党的指导思想</a:t>
            </a:r>
          </a:p>
          <a:p>
            <a:pPr>
              <a:lnSpc>
                <a:spcPct val="120000"/>
              </a:lnSpc>
            </a:pPr>
            <a:r>
              <a:rPr lang="zh-CN" altLang="en-US" sz="1600">
                <a:solidFill>
                  <a:srgbClr val="FFE599"/>
                </a:solidFill>
                <a:sym typeface="Impact" pitchFamily="34" charset="0"/>
              </a:rPr>
              <a:t>   将科学发展观写入党章</a:t>
            </a:r>
          </a:p>
        </p:txBody>
      </p:sp>
      <p:sp>
        <p:nvSpPr>
          <p:cNvPr id="56" name="矩形 55"/>
          <p:cNvSpPr/>
          <p:nvPr/>
        </p:nvSpPr>
        <p:spPr>
          <a:xfrm>
            <a:off x="938213"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第十六次全国代表大会</a:t>
            </a:r>
          </a:p>
        </p:txBody>
      </p:sp>
      <p:grpSp>
        <p:nvGrpSpPr>
          <p:cNvPr id="2" name="组合 5"/>
          <p:cNvGrpSpPr>
            <a:grpSpLocks/>
          </p:cNvGrpSpPr>
          <p:nvPr/>
        </p:nvGrpSpPr>
        <p:grpSpPr bwMode="auto">
          <a:xfrm>
            <a:off x="644525" y="1285875"/>
            <a:ext cx="3132138" cy="3479800"/>
            <a:chOff x="251520" y="2283801"/>
            <a:chExt cx="1620000" cy="2304000"/>
          </a:xfrm>
        </p:grpSpPr>
        <p:sp>
          <p:nvSpPr>
            <p:cNvPr id="7" name="矩形 6"/>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41996" name="矩形 9"/>
            <p:cNvSpPr>
              <a:spLocks noChangeArrowheads="1"/>
            </p:cNvSpPr>
            <p:nvPr/>
          </p:nvSpPr>
          <p:spPr bwMode="auto">
            <a:xfrm>
              <a:off x="341839" y="3625419"/>
              <a:ext cx="1443467" cy="773606"/>
            </a:xfrm>
            <a:prstGeom prst="rect">
              <a:avLst/>
            </a:prstGeom>
            <a:noFill/>
            <a:ln w="9525">
              <a:noFill/>
              <a:miter lim="800000"/>
              <a:headEnd/>
              <a:tailEnd/>
            </a:ln>
          </p:spPr>
          <p:txBody>
            <a:bodyPr>
              <a:spAutoFit/>
            </a:bodyPr>
            <a:lstStyle/>
            <a:p>
              <a:pPr algn="just"/>
              <a:r>
                <a:rPr lang="zh-CN" altLang="en-US" sz="1400" b="1" dirty="0">
                  <a:solidFill>
                    <a:srgbClr val="404040"/>
                  </a:solidFill>
                  <a:latin typeface="方正小标宋简体" pitchFamily="2" charset="-122"/>
                  <a:ea typeface="方正小标宋简体" pitchFamily="2" charset="-122"/>
                  <a:sym typeface="Impact" pitchFamily="34" charset="0"/>
                </a:rPr>
                <a:t>2002年11月，党的十六大在北京举行，十六大党章是党进入新世纪的政治宣言。将“三个代表”重要思想确立为党的指导思想，总共有60多处改动。</a:t>
              </a:r>
            </a:p>
          </p:txBody>
        </p:sp>
      </p:grpSp>
      <p:sp>
        <p:nvSpPr>
          <p:cNvPr id="12" name="矩形 11"/>
          <p:cNvSpPr/>
          <p:nvPr/>
        </p:nvSpPr>
        <p:spPr>
          <a:xfrm>
            <a:off x="5461000"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第十七次全国代表大会</a:t>
            </a:r>
          </a:p>
        </p:txBody>
      </p:sp>
      <p:grpSp>
        <p:nvGrpSpPr>
          <p:cNvPr id="3" name="组合 12"/>
          <p:cNvGrpSpPr>
            <a:grpSpLocks/>
          </p:cNvGrpSpPr>
          <p:nvPr/>
        </p:nvGrpSpPr>
        <p:grpSpPr bwMode="auto">
          <a:xfrm>
            <a:off x="5167313" y="1285875"/>
            <a:ext cx="3132137" cy="3479800"/>
            <a:chOff x="251520" y="2283801"/>
            <a:chExt cx="1620000" cy="2304000"/>
          </a:xfrm>
        </p:grpSpPr>
        <p:sp>
          <p:nvSpPr>
            <p:cNvPr id="14" name="矩形 13"/>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41994" name="矩形 9"/>
            <p:cNvSpPr>
              <a:spLocks noChangeArrowheads="1"/>
            </p:cNvSpPr>
            <p:nvPr/>
          </p:nvSpPr>
          <p:spPr bwMode="auto">
            <a:xfrm>
              <a:off x="341839" y="3625419"/>
              <a:ext cx="1443467" cy="916134"/>
            </a:xfrm>
            <a:prstGeom prst="rect">
              <a:avLst/>
            </a:prstGeom>
            <a:noFill/>
            <a:ln w="9525">
              <a:noFill/>
              <a:miter lim="800000"/>
              <a:headEnd/>
              <a:tailEnd/>
            </a:ln>
          </p:spPr>
          <p:txBody>
            <a:bodyPr>
              <a:spAutoFit/>
            </a:bodyPr>
            <a:lstStyle/>
            <a:p>
              <a:pPr algn="just"/>
              <a:r>
                <a:rPr lang="zh-CN" altLang="en-US" sz="1400" b="1">
                  <a:solidFill>
                    <a:srgbClr val="404040"/>
                  </a:solidFill>
                  <a:latin typeface="方正小标宋简体" pitchFamily="2" charset="-122"/>
                  <a:ea typeface="方正小标宋简体" pitchFamily="2" charset="-122"/>
                  <a:sym typeface="Impact" pitchFamily="34" charset="0"/>
                </a:rPr>
                <a:t>2007年10</a:t>
              </a:r>
              <a:r>
                <a:rPr lang="zh-CN" altLang="en-US" sz="1400" b="1">
                  <a:solidFill>
                    <a:srgbClr val="404040"/>
                  </a:solidFill>
                  <a:ea typeface="方正小标宋简体" pitchFamily="2" charset="-122"/>
                  <a:sym typeface="Impact" pitchFamily="34" charset="0"/>
                </a:rPr>
                <a:t>月，党的十七大在北京举行，十七大党章对中国特色社会主义作出精辟概括，丰富了党的基本路线和基本纲领，把党的一系列对内对外重大方针政策写入党章。</a:t>
              </a:r>
            </a:p>
          </p:txBody>
        </p:sp>
      </p:grpSp>
      <p:pic>
        <p:nvPicPr>
          <p:cNvPr id="74756" name="图片 5"/>
          <p:cNvPicPr>
            <a:picLocks noChangeAspect="1" noChangeArrowheads="1"/>
          </p:cNvPicPr>
          <p:nvPr/>
        </p:nvPicPr>
        <p:blipFill>
          <a:blip r:embed="rId3" cstate="print"/>
          <a:srcRect/>
          <a:stretch>
            <a:fillRect/>
          </a:stretch>
        </p:blipFill>
        <p:spPr bwMode="auto">
          <a:xfrm>
            <a:off x="938213" y="2001838"/>
            <a:ext cx="2557462" cy="1187450"/>
          </a:xfrm>
          <a:prstGeom prst="rect">
            <a:avLst/>
          </a:prstGeom>
          <a:noFill/>
          <a:ln w="9525">
            <a:noFill/>
            <a:miter lim="800000"/>
            <a:headEnd/>
            <a:tailEnd/>
          </a:ln>
        </p:spPr>
      </p:pic>
      <p:pic>
        <p:nvPicPr>
          <p:cNvPr id="76804" name="图片 9"/>
          <p:cNvPicPr>
            <a:picLocks noChangeAspect="1" noChangeArrowheads="1"/>
          </p:cNvPicPr>
          <p:nvPr/>
        </p:nvPicPr>
        <p:blipFill>
          <a:blip r:embed="rId4" cstate="print"/>
          <a:srcRect/>
          <a:stretch>
            <a:fillRect/>
          </a:stretch>
        </p:blipFill>
        <p:spPr bwMode="auto">
          <a:xfrm>
            <a:off x="5461000" y="2001838"/>
            <a:ext cx="2578100" cy="122555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74756"/>
                                        </p:tgtEl>
                                        <p:attrNameLst>
                                          <p:attrName>style.visibility</p:attrName>
                                        </p:attrNameLst>
                                      </p:cBhvr>
                                      <p:to>
                                        <p:strVal val="visible"/>
                                      </p:to>
                                    </p:set>
                                    <p:animEffect transition="in" filter="fade">
                                      <p:cBhvr>
                                        <p:cTn id="13" dur="500"/>
                                        <p:tgtEl>
                                          <p:spTgt spid="7475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nodeType="withEffect">
                                  <p:stCondLst>
                                    <p:cond delay="0"/>
                                  </p:stCondLst>
                                  <p:childTnLst>
                                    <p:set>
                                      <p:cBhvr>
                                        <p:cTn id="20" dur="1" fill="hold">
                                          <p:stCondLst>
                                            <p:cond delay="0"/>
                                          </p:stCondLst>
                                        </p:cTn>
                                        <p:tgtEl>
                                          <p:spTgt spid="76804"/>
                                        </p:tgtEl>
                                        <p:attrNameLst>
                                          <p:attrName>style.visibility</p:attrName>
                                        </p:attrNameLst>
                                      </p:cBhvr>
                                      <p:to>
                                        <p:strVal val="visible"/>
                                      </p:to>
                                    </p:set>
                                    <p:animEffect transition="in" filter="fade">
                                      <p:cBhvr>
                                        <p:cTn id="21" dur="500"/>
                                        <p:tgtEl>
                                          <p:spTgt spid="7680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占位符 2"/>
          <p:cNvSpPr>
            <a:spLocks noGrp="1" noChangeArrowheads="1"/>
          </p:cNvSpPr>
          <p:nvPr>
            <p:ph type="body" sz="quarter" idx="10"/>
          </p:nvPr>
        </p:nvSpPr>
        <p:spPr>
          <a:xfrm>
            <a:off x="246063" y="376238"/>
            <a:ext cx="6211887" cy="576262"/>
          </a:xfrm>
        </p:spPr>
        <p:txBody>
          <a:bodyPr/>
          <a:lstStyle/>
          <a:p>
            <a:pPr>
              <a:lnSpc>
                <a:spcPct val="120000"/>
              </a:lnSpc>
            </a:pPr>
            <a:r>
              <a:rPr lang="zh-CN" altLang="en-US" sz="1600" dirty="0">
                <a:solidFill>
                  <a:srgbClr val="FFE599"/>
                </a:solidFill>
                <a:sym typeface="Impact" pitchFamily="34" charset="0"/>
              </a:rPr>
              <a:t>科学发展观确立为党的指导思想</a:t>
            </a:r>
          </a:p>
          <a:p>
            <a:pPr eaLnBrk="1" hangingPunct="1">
              <a:lnSpc>
                <a:spcPct val="120000"/>
              </a:lnSpc>
              <a:spcBef>
                <a:spcPct val="0"/>
              </a:spcBef>
            </a:pPr>
            <a:r>
              <a:rPr lang="zh-CN" altLang="en-US" sz="1600" dirty="0">
                <a:solidFill>
                  <a:srgbClr val="FFE599"/>
                </a:solidFill>
                <a:sym typeface="Impact" pitchFamily="34" charset="0"/>
              </a:rPr>
              <a:t>习近平新时代中国特色社会主义思想确立为党的指导思想</a:t>
            </a:r>
          </a:p>
        </p:txBody>
      </p:sp>
      <p:sp>
        <p:nvSpPr>
          <p:cNvPr id="56" name="矩形 55"/>
          <p:cNvSpPr/>
          <p:nvPr/>
        </p:nvSpPr>
        <p:spPr>
          <a:xfrm>
            <a:off x="938213"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第十八次全国代表大会</a:t>
            </a:r>
          </a:p>
        </p:txBody>
      </p:sp>
      <p:grpSp>
        <p:nvGrpSpPr>
          <p:cNvPr id="2" name="组合 5"/>
          <p:cNvGrpSpPr>
            <a:grpSpLocks/>
          </p:cNvGrpSpPr>
          <p:nvPr/>
        </p:nvGrpSpPr>
        <p:grpSpPr bwMode="auto">
          <a:xfrm>
            <a:off x="644525" y="1285875"/>
            <a:ext cx="3132138" cy="3479800"/>
            <a:chOff x="251520" y="2283801"/>
            <a:chExt cx="1620000" cy="2304000"/>
          </a:xfrm>
        </p:grpSpPr>
        <p:sp>
          <p:nvSpPr>
            <p:cNvPr id="7" name="矩形 6"/>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43020" name="矩形 9"/>
            <p:cNvSpPr>
              <a:spLocks noChangeArrowheads="1"/>
            </p:cNvSpPr>
            <p:nvPr/>
          </p:nvSpPr>
          <p:spPr bwMode="auto">
            <a:xfrm>
              <a:off x="341839" y="3625419"/>
              <a:ext cx="1443467" cy="773606"/>
            </a:xfrm>
            <a:prstGeom prst="rect">
              <a:avLst/>
            </a:prstGeom>
            <a:noFill/>
            <a:ln w="9525">
              <a:noFill/>
              <a:miter lim="800000"/>
              <a:headEnd/>
              <a:tailEnd/>
            </a:ln>
          </p:spPr>
          <p:txBody>
            <a:bodyPr>
              <a:spAutoFit/>
            </a:bodyPr>
            <a:lstStyle/>
            <a:p>
              <a:pPr algn="just"/>
              <a:r>
                <a:rPr lang="zh-CN" altLang="en-US" sz="1400" b="1">
                  <a:solidFill>
                    <a:srgbClr val="404040"/>
                  </a:solidFill>
                  <a:latin typeface="方正小标宋简体" pitchFamily="2" charset="-122"/>
                  <a:ea typeface="方正小标宋简体" pitchFamily="2" charset="-122"/>
                  <a:sym typeface="Impact" pitchFamily="34" charset="0"/>
                </a:rPr>
                <a:t>2012年11月，党的十八大在北京举行。十八大党章将科学发展观确定为党的指导思想，提出一系列重大理论观点、重大战略思想、重大举措。</a:t>
              </a:r>
            </a:p>
          </p:txBody>
        </p:sp>
      </p:grpSp>
      <p:sp>
        <p:nvSpPr>
          <p:cNvPr id="12" name="矩形 11"/>
          <p:cNvSpPr/>
          <p:nvPr/>
        </p:nvSpPr>
        <p:spPr>
          <a:xfrm>
            <a:off x="5461000" y="1428750"/>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第十九次全国代表大会</a:t>
            </a:r>
          </a:p>
        </p:txBody>
      </p:sp>
      <p:grpSp>
        <p:nvGrpSpPr>
          <p:cNvPr id="3" name="组合 12"/>
          <p:cNvGrpSpPr>
            <a:grpSpLocks/>
          </p:cNvGrpSpPr>
          <p:nvPr/>
        </p:nvGrpSpPr>
        <p:grpSpPr bwMode="auto">
          <a:xfrm>
            <a:off x="5167313" y="1285875"/>
            <a:ext cx="3132137" cy="3479800"/>
            <a:chOff x="251520" y="2283801"/>
            <a:chExt cx="1620000" cy="2304000"/>
          </a:xfrm>
        </p:grpSpPr>
        <p:sp>
          <p:nvSpPr>
            <p:cNvPr id="14" name="矩形 13"/>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43018" name="矩形 9"/>
            <p:cNvSpPr>
              <a:spLocks noChangeArrowheads="1"/>
            </p:cNvSpPr>
            <p:nvPr/>
          </p:nvSpPr>
          <p:spPr bwMode="auto">
            <a:xfrm>
              <a:off x="341839" y="3625419"/>
              <a:ext cx="1443467" cy="917015"/>
            </a:xfrm>
            <a:prstGeom prst="rect">
              <a:avLst/>
            </a:prstGeom>
            <a:noFill/>
            <a:ln w="9525">
              <a:noFill/>
              <a:miter lim="800000"/>
              <a:headEnd/>
              <a:tailEnd/>
            </a:ln>
          </p:spPr>
          <p:txBody>
            <a:bodyPr>
              <a:spAutoFit/>
            </a:bodyPr>
            <a:lstStyle/>
            <a:p>
              <a:pPr algn="just"/>
              <a:r>
                <a:rPr lang="zh-CN" altLang="en-US" sz="1400" b="1" dirty="0">
                  <a:solidFill>
                    <a:srgbClr val="404040"/>
                  </a:solidFill>
                  <a:latin typeface="方正小标宋简体" pitchFamily="2" charset="-122"/>
                  <a:ea typeface="方正小标宋简体" pitchFamily="2" charset="-122"/>
                  <a:sym typeface="Impact" pitchFamily="34" charset="0"/>
                </a:rPr>
                <a:t>2017年10月，党的十九大在北京举行。十九大党章将习近平新时代中国特色社会主义思想确定为党的指导思想，提出了新时代中国特色社会主义各项发展目标、任务。</a:t>
              </a:r>
            </a:p>
          </p:txBody>
        </p:sp>
      </p:grpSp>
      <p:pic>
        <p:nvPicPr>
          <p:cNvPr id="43015" name="Picture 26" descr="1352555162337_163"/>
          <p:cNvPicPr>
            <a:picLocks noChangeAspect="1" noChangeArrowheads="1"/>
          </p:cNvPicPr>
          <p:nvPr/>
        </p:nvPicPr>
        <p:blipFill>
          <a:blip r:embed="rId3" cstate="print"/>
          <a:srcRect/>
          <a:stretch>
            <a:fillRect/>
          </a:stretch>
        </p:blipFill>
        <p:spPr bwMode="auto">
          <a:xfrm>
            <a:off x="938213" y="2001838"/>
            <a:ext cx="2551112" cy="1227137"/>
          </a:xfrm>
          <a:prstGeom prst="rect">
            <a:avLst/>
          </a:prstGeom>
          <a:noFill/>
          <a:ln w="9525">
            <a:noFill/>
            <a:miter lim="800000"/>
            <a:headEnd/>
            <a:tailEnd/>
          </a:ln>
        </p:spPr>
      </p:pic>
      <p:pic>
        <p:nvPicPr>
          <p:cNvPr id="43016" name="Picture 23" descr="中共第十九次全国代表大会在京闭幕"/>
          <p:cNvPicPr>
            <a:picLocks noChangeAspect="1" noChangeArrowheads="1"/>
          </p:cNvPicPr>
          <p:nvPr/>
        </p:nvPicPr>
        <p:blipFill>
          <a:blip r:embed="rId4" cstate="print"/>
          <a:srcRect/>
          <a:stretch>
            <a:fillRect/>
          </a:stretch>
        </p:blipFill>
        <p:spPr bwMode="auto">
          <a:xfrm>
            <a:off x="5461000" y="2001838"/>
            <a:ext cx="2586038" cy="122555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43015"/>
                                        </p:tgtEl>
                                        <p:attrNameLst>
                                          <p:attrName>style.visibility</p:attrName>
                                        </p:attrNameLst>
                                      </p:cBhvr>
                                      <p:to>
                                        <p:strVal val="visible"/>
                                      </p:to>
                                    </p:set>
                                    <p:animEffect transition="in" filter="fade">
                                      <p:cBhvr>
                                        <p:cTn id="13" dur="500"/>
                                        <p:tgtEl>
                                          <p:spTgt spid="430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43016"/>
                                        </p:tgtEl>
                                        <p:attrNameLst>
                                          <p:attrName>style.visibility</p:attrName>
                                        </p:attrNameLst>
                                      </p:cBhvr>
                                      <p:to>
                                        <p:strVal val="visible"/>
                                      </p:to>
                                    </p:set>
                                    <p:animEffect transition="in" filter="fade">
                                      <p:cBhvr>
                                        <p:cTn id="24" dur="500"/>
                                        <p:tgtEl>
                                          <p:spTgt spid="43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占位符 1"/>
          <p:cNvSpPr>
            <a:spLocks noGrp="1" noChangeArrowheads="1"/>
          </p:cNvSpPr>
          <p:nvPr>
            <p:ph type="body" sz="quarter" idx="10"/>
          </p:nvPr>
        </p:nvSpPr>
        <p:spPr>
          <a:xfrm>
            <a:off x="7918450" y="449263"/>
            <a:ext cx="1192213" cy="865187"/>
          </a:xfrm>
        </p:spPr>
        <p:txBody>
          <a:bodyPr/>
          <a:lstStyle/>
          <a:p>
            <a:pPr eaLnBrk="1" hangingPunct="1"/>
            <a:r>
              <a:rPr lang="zh-CN" altLang="en-US" dirty="0">
                <a:solidFill>
                  <a:srgbClr val="FFE599"/>
                </a:solidFill>
                <a:sym typeface="Impact" pitchFamily="34" charset="0"/>
              </a:rPr>
              <a:t>三</a:t>
            </a:r>
          </a:p>
        </p:txBody>
      </p:sp>
      <p:sp>
        <p:nvSpPr>
          <p:cNvPr id="44035" name="文本占位符 6"/>
          <p:cNvSpPr>
            <a:spLocks noGrp="1" noChangeArrowheads="1"/>
          </p:cNvSpPr>
          <p:nvPr>
            <p:ph type="body" sz="quarter" idx="11"/>
          </p:nvPr>
        </p:nvSpPr>
        <p:spPr>
          <a:xfrm>
            <a:off x="4179888" y="2133600"/>
            <a:ext cx="4932362" cy="865188"/>
          </a:xfrm>
        </p:spPr>
        <p:txBody>
          <a:bodyPr/>
          <a:lstStyle/>
          <a:p>
            <a:pPr eaLnBrk="1" hangingPunct="1"/>
            <a:r>
              <a:rPr lang="zh-CN" altLang="en-US">
                <a:sym typeface="Impact" pitchFamily="34" charset="0"/>
              </a:rPr>
              <a:t>十九大党章修改</a:t>
            </a:r>
          </a:p>
        </p:txBody>
      </p:sp>
      <p:sp>
        <p:nvSpPr>
          <p:cNvPr id="45060" name="Rectangle 5"/>
          <p:cNvSpPr/>
          <p:nvPr/>
        </p:nvSpPr>
        <p:spPr>
          <a:xfrm>
            <a:off x="4251325" y="2998788"/>
            <a:ext cx="4322763" cy="830262"/>
          </a:xfrm>
          <a:prstGeom prst="rect">
            <a:avLst/>
          </a:prstGeom>
          <a:noFill/>
          <a:ln w="9525">
            <a:noFill/>
          </a:ln>
        </p:spPr>
        <p:txBody>
          <a:bodyPr anchor="ctr">
            <a:spAutoFit/>
          </a:bodyPr>
          <a:lstStyle/>
          <a:p>
            <a:pPr eaLnBrk="0" hangingPunct="0">
              <a:defRPr/>
            </a:pPr>
            <a:r>
              <a:rPr lang="zh-CN" altLang="en-US" sz="1600" b="1" noProof="1">
                <a:solidFill>
                  <a:schemeClr val="tx1">
                    <a:lumMod val="75000"/>
                    <a:lumOff val="25000"/>
                  </a:schemeClr>
                </a:solidFill>
                <a:latin typeface="+mn-lt"/>
                <a:ea typeface="方正小标宋简体" panose="02010601030101010101" pitchFamily="2" charset="-122"/>
                <a:cs typeface="方正小标宋简体" panose="02010601030101010101" pitchFamily="2" charset="-122"/>
              </a:rPr>
              <a:t>最大亮点和最突出的历史贡献就是把习近平新时代中国特色社会主义思想确立为党的行动指南，写在党的旗帜上。 </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占位符 2"/>
          <p:cNvSpPr>
            <a:spLocks noGrp="1" noChangeArrowheads="1"/>
          </p:cNvSpPr>
          <p:nvPr>
            <p:ph type="body" sz="quarter" idx="10"/>
          </p:nvPr>
        </p:nvSpPr>
        <p:spPr>
          <a:xfrm>
            <a:off x="238125" y="277813"/>
            <a:ext cx="4576763" cy="576262"/>
          </a:xfrm>
        </p:spPr>
        <p:txBody>
          <a:bodyPr/>
          <a:lstStyle/>
          <a:p>
            <a:pPr eaLnBrk="1" hangingPunct="1">
              <a:lnSpc>
                <a:spcPct val="120000"/>
              </a:lnSpc>
              <a:spcBef>
                <a:spcPct val="0"/>
              </a:spcBef>
            </a:pPr>
            <a:r>
              <a:rPr lang="zh-CN" altLang="en-US">
                <a:solidFill>
                  <a:srgbClr val="FFE599"/>
                </a:solidFill>
                <a:sym typeface="Impact" pitchFamily="34" charset="0"/>
              </a:rPr>
              <a:t>党章的功能和定位</a:t>
            </a:r>
          </a:p>
        </p:txBody>
      </p:sp>
      <p:sp>
        <p:nvSpPr>
          <p:cNvPr id="43" name="TextBox 89"/>
          <p:cNvSpPr txBox="1"/>
          <p:nvPr/>
        </p:nvSpPr>
        <p:spPr>
          <a:xfrm>
            <a:off x="857250" y="1357313"/>
            <a:ext cx="863600" cy="939800"/>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txBody>
          <a:bodyPr>
            <a:spAutoFit/>
          </a:bodyPr>
          <a:lstStyle/>
          <a:p>
            <a:pPr algn="ctr" fontAlgn="auto">
              <a:lnSpc>
                <a:spcPct val="120000"/>
              </a:lnSpc>
              <a:defRPr/>
            </a:pPr>
            <a:r>
              <a:rPr lang="zh-CN" altLang="en-US" sz="2400" b="1" noProof="1">
                <a:solidFill>
                  <a:schemeClr val="accent2">
                    <a:lumMod val="20000"/>
                    <a:lumOff val="80000"/>
                  </a:schemeClr>
                </a:solidFill>
                <a:latin typeface="+mn-lt"/>
                <a:ea typeface="方正小标宋简体" panose="02010601030101010101" pitchFamily="2" charset="-122"/>
                <a:cs typeface="方正小标宋简体" panose="02010601030101010101" pitchFamily="2" charset="-122"/>
                <a:sym typeface="+mn-lt"/>
              </a:rPr>
              <a:t>根本大法</a:t>
            </a:r>
            <a:endParaRPr lang="zh-CN" altLang="en-US" sz="2400" b="1" noProof="1">
              <a:solidFill>
                <a:schemeClr val="accent2">
                  <a:lumMod val="20000"/>
                  <a:lumOff val="80000"/>
                </a:schemeClr>
              </a:solidFill>
              <a:ea typeface="方正小标宋简体" panose="02010601030101010101" pitchFamily="2" charset="-122"/>
              <a:cs typeface="方正小标宋简体" panose="02010601030101010101" pitchFamily="2" charset="-122"/>
              <a:sym typeface="+mn-lt"/>
            </a:endParaRPr>
          </a:p>
        </p:txBody>
      </p:sp>
      <p:sp>
        <p:nvSpPr>
          <p:cNvPr id="45" name="TextBox 90"/>
          <p:cNvSpPr txBox="1"/>
          <p:nvPr/>
        </p:nvSpPr>
        <p:spPr>
          <a:xfrm>
            <a:off x="7286625" y="1357313"/>
            <a:ext cx="865188" cy="939800"/>
          </a:xfrm>
          <a:prstGeom prst="rect">
            <a:avLst/>
          </a:prstGeom>
          <a:solidFill>
            <a:srgbClr val="9B0D13"/>
          </a:solidFill>
          <a:ln w="19050">
            <a:noFill/>
          </a:ln>
          <a:effectLst>
            <a:outerShdw blurRad="50800" dist="38100" dir="2700000" algn="tl" rotWithShape="0">
              <a:prstClr val="black">
                <a:alpha val="40000"/>
              </a:prstClr>
            </a:outerShdw>
          </a:effectLst>
        </p:spPr>
        <p:txBody>
          <a:bodyPr>
            <a:spAutoFit/>
          </a:bodyPr>
          <a:lstStyle/>
          <a:p>
            <a:pPr algn="ctr" fontAlgn="auto">
              <a:lnSpc>
                <a:spcPct val="120000"/>
              </a:lnSpc>
              <a:defRPr/>
            </a:pPr>
            <a:r>
              <a:rPr lang="zh-CN" altLang="en-US" sz="2400" b="1" noProof="1">
                <a:solidFill>
                  <a:schemeClr val="accent2">
                    <a:lumMod val="20000"/>
                    <a:lumOff val="80000"/>
                  </a:schemeClr>
                </a:solidFill>
                <a:latin typeface="+mn-lt"/>
                <a:ea typeface="方正小标宋简体" panose="02010601030101010101" pitchFamily="2" charset="-122"/>
                <a:cs typeface="方正小标宋简体" panose="02010601030101010101" pitchFamily="2" charset="-122"/>
                <a:sym typeface="+mn-lt"/>
              </a:rPr>
              <a:t>行为规范</a:t>
            </a:r>
            <a:endParaRPr lang="zh-CN" altLang="en-US" sz="2400" b="1" noProof="1">
              <a:solidFill>
                <a:schemeClr val="accent2">
                  <a:lumMod val="20000"/>
                  <a:lumOff val="80000"/>
                </a:schemeClr>
              </a:solidFill>
              <a:ea typeface="方正小标宋简体" panose="02010601030101010101" pitchFamily="2" charset="-122"/>
              <a:cs typeface="方正小标宋简体" panose="02010601030101010101" pitchFamily="2" charset="-122"/>
              <a:sym typeface="+mn-lt"/>
            </a:endParaRPr>
          </a:p>
        </p:txBody>
      </p:sp>
      <p:sp>
        <p:nvSpPr>
          <p:cNvPr id="26" name="矩形 25"/>
          <p:cNvSpPr>
            <a:spLocks noChangeArrowheads="1"/>
          </p:cNvSpPr>
          <p:nvPr/>
        </p:nvSpPr>
        <p:spPr bwMode="auto">
          <a:xfrm>
            <a:off x="928688" y="2500313"/>
            <a:ext cx="7297737" cy="1938337"/>
          </a:xfrm>
          <a:prstGeom prst="rect">
            <a:avLst/>
          </a:prstGeom>
          <a:noFill/>
          <a:ln w="9525">
            <a:noFill/>
            <a:miter lim="800000"/>
            <a:headEnd/>
            <a:tailEnd/>
          </a:ln>
        </p:spPr>
        <p:txBody>
          <a:bodyPr>
            <a:spAutoFit/>
          </a:bodyPr>
          <a:lstStyle/>
          <a:p>
            <a:pPr>
              <a:lnSpc>
                <a:spcPts val="2400"/>
              </a:lnSpc>
              <a:defRPr/>
            </a:pPr>
            <a:r>
              <a:rPr lang="zh-CN" altLang="en-US" sz="1400" b="1" dirty="0">
                <a:solidFill>
                  <a:srgbClr val="404040"/>
                </a:solidFill>
                <a:ea typeface="方正小标宋简体" pitchFamily="2" charset="-122"/>
                <a:sym typeface="Impact" pitchFamily="34" charset="0"/>
              </a:rPr>
              <a:t>         </a:t>
            </a:r>
            <a:r>
              <a:rPr lang="zh-CN" altLang="en-US" sz="1400" b="1" dirty="0">
                <a:solidFill>
                  <a:srgbClr val="404040"/>
                </a:solidFill>
                <a:latin typeface="+mj-ea"/>
                <a:ea typeface="+mj-ea"/>
                <a:sym typeface="Impact" pitchFamily="34" charset="0"/>
              </a:rPr>
              <a:t>党章是党的总章程，集中体现了党的性质和宗旨、党的理论和路线方针政策、党的重要主张，规定了党的重要制度和体制机制，是全党必须共同遵守的根本行为规范。没有规矩，不成方圆。党章就是党的根本大法，是全党必须遵循的总规矩。</a:t>
            </a:r>
            <a:r>
              <a:rPr lang="en-US" altLang="zh-CN" sz="1400" b="1" dirty="0">
                <a:solidFill>
                  <a:srgbClr val="404040"/>
                </a:solidFill>
                <a:latin typeface="+mj-ea"/>
                <a:ea typeface="+mj-ea"/>
                <a:sym typeface="Impact" pitchFamily="34" charset="0"/>
              </a:rPr>
              <a:t> </a:t>
            </a:r>
            <a:r>
              <a:rPr lang="zh-CN" altLang="en-US" sz="1400" b="1" dirty="0">
                <a:solidFill>
                  <a:srgbClr val="404040"/>
                </a:solidFill>
                <a:latin typeface="+mj-ea"/>
                <a:ea typeface="+mj-ea"/>
                <a:sym typeface="Impact" pitchFamily="34" charset="0"/>
              </a:rPr>
              <a:t>在各级党组织的全部活动中，都要坚持引导广大党员、干部特别是领导干部自觉学习党章、遵守党章、贯彻党章、维护党章，自觉加强党性修养，增强党的意识、宗旨意识、执政意识、大局意识、责任意识，切实做到为党分忧、为国尽责、为民奉献。</a:t>
            </a:r>
          </a:p>
        </p:txBody>
      </p:sp>
      <p:sp>
        <p:nvSpPr>
          <p:cNvPr id="27" name="矩形 26"/>
          <p:cNvSpPr>
            <a:spLocks noChangeArrowheads="1"/>
          </p:cNvSpPr>
          <p:nvPr/>
        </p:nvSpPr>
        <p:spPr bwMode="auto">
          <a:xfrm>
            <a:off x="1908175" y="4443413"/>
            <a:ext cx="6715125" cy="306387"/>
          </a:xfrm>
          <a:prstGeom prst="rect">
            <a:avLst/>
          </a:prstGeom>
          <a:noFill/>
          <a:ln w="9525">
            <a:noFill/>
            <a:miter lim="800000"/>
            <a:headEnd/>
            <a:tailEnd/>
          </a:ln>
        </p:spPr>
        <p:txBody>
          <a:bodyPr>
            <a:spAutoFit/>
          </a:bodyPr>
          <a:lstStyle/>
          <a:p>
            <a:pPr algn="r"/>
            <a:r>
              <a:rPr lang="en-US" altLang="zh-CN" sz="1400" b="1">
                <a:solidFill>
                  <a:srgbClr val="404040"/>
                </a:solidFill>
                <a:ea typeface="方正小标宋简体" pitchFamily="2" charset="-122"/>
                <a:sym typeface="Impact" pitchFamily="34" charset="0"/>
              </a:rPr>
              <a:t>——</a:t>
            </a:r>
            <a:r>
              <a:rPr lang="zh-CN" altLang="en-US" sz="1400" b="1">
                <a:solidFill>
                  <a:srgbClr val="404040"/>
                </a:solidFill>
                <a:ea typeface="方正小标宋简体" pitchFamily="2" charset="-122"/>
                <a:sym typeface="Impact" pitchFamily="34" charset="0"/>
              </a:rPr>
              <a:t>习近平</a:t>
            </a:r>
            <a:r>
              <a:rPr lang="en-US" altLang="zh-CN" sz="1400" b="1">
                <a:solidFill>
                  <a:srgbClr val="404040"/>
                </a:solidFill>
                <a:ea typeface="方正小标宋简体" pitchFamily="2" charset="-122"/>
                <a:sym typeface="Impact" pitchFamily="34" charset="0"/>
              </a:rPr>
              <a:t>·《</a:t>
            </a:r>
            <a:r>
              <a:rPr lang="zh-CN" altLang="en-US" sz="1400" b="1">
                <a:solidFill>
                  <a:srgbClr val="404040"/>
                </a:solidFill>
                <a:ea typeface="方正小标宋简体" pitchFamily="2" charset="-122"/>
                <a:sym typeface="Impact" pitchFamily="34" charset="0"/>
              </a:rPr>
              <a:t>认真学习党章，严格遵守党章</a:t>
            </a:r>
            <a:r>
              <a:rPr lang="en-US" altLang="zh-CN" sz="1400" b="1">
                <a:solidFill>
                  <a:srgbClr val="404040"/>
                </a:solidFill>
                <a:ea typeface="方正小标宋简体" pitchFamily="2" charset="-122"/>
                <a:sym typeface="Impact" pitchFamily="34" charset="0"/>
              </a:rPr>
              <a:t>》</a:t>
            </a:r>
          </a:p>
        </p:txBody>
      </p:sp>
      <p:grpSp>
        <p:nvGrpSpPr>
          <p:cNvPr id="2" name="组合 2"/>
          <p:cNvGrpSpPr>
            <a:grpSpLocks/>
          </p:cNvGrpSpPr>
          <p:nvPr/>
        </p:nvGrpSpPr>
        <p:grpSpPr bwMode="auto">
          <a:xfrm>
            <a:off x="2357438" y="1428750"/>
            <a:ext cx="4187825" cy="862013"/>
            <a:chOff x="465571" y="1699370"/>
            <a:chExt cx="4187534" cy="861585"/>
          </a:xfrm>
        </p:grpSpPr>
        <p:grpSp>
          <p:nvGrpSpPr>
            <p:cNvPr id="3" name="组合 48"/>
            <p:cNvGrpSpPr>
              <a:grpSpLocks noChangeAspect="1"/>
            </p:cNvGrpSpPr>
            <p:nvPr/>
          </p:nvGrpSpPr>
          <p:grpSpPr>
            <a:xfrm>
              <a:off x="465571" y="1699370"/>
              <a:ext cx="1224587" cy="589855"/>
              <a:chOff x="1672035" y="1687395"/>
              <a:chExt cx="938928" cy="452259"/>
            </a:xfrm>
            <a:effectLst>
              <a:outerShdw blurRad="50800" dist="38100" dir="5400000" algn="t" rotWithShape="0">
                <a:prstClr val="black">
                  <a:alpha val="40000"/>
                </a:prstClr>
              </a:outerShdw>
            </a:effectLst>
          </p:grpSpPr>
          <p:pic>
            <p:nvPicPr>
              <p:cNvPr id="50" name="Picture 2" descr="C:\Users\xb\Desktop\素材--党建\PNG--党（国）徽旗\党旗红旗\16sucai_201507091736.png"/>
              <p:cNvPicPr>
                <a:picLocks noChangeAspect="1" noChangeArrowheads="1"/>
              </p:cNvPicPr>
              <p:nvPr/>
            </p:nvPicPr>
            <p:blipFill>
              <a:blip r:embed="rId3" cstate="email"/>
              <a:srcRect/>
              <a:stretch>
                <a:fillRect/>
              </a:stretch>
            </p:blipFill>
            <p:spPr bwMode="auto">
              <a:xfrm flipH="1">
                <a:off x="1672035" y="1687395"/>
                <a:ext cx="845493" cy="443509"/>
              </a:xfrm>
              <a:prstGeom prst="rect">
                <a:avLst/>
              </a:prstGeom>
              <a:noFill/>
            </p:spPr>
          </p:pic>
          <p:pic>
            <p:nvPicPr>
              <p:cNvPr id="51" name="Picture 3" descr="C:\Users\xb\Desktop\53bf653e36a06.png"/>
              <p:cNvPicPr>
                <a:picLocks noChangeAspect="1" noChangeArrowheads="1"/>
              </p:cNvPicPr>
              <p:nvPr/>
            </p:nvPicPr>
            <p:blipFill>
              <a:blip r:embed="rId4" cstate="email"/>
              <a:srcRect/>
              <a:stretch>
                <a:fillRect/>
              </a:stretch>
            </p:blipFill>
            <p:spPr bwMode="auto">
              <a:xfrm>
                <a:off x="2123728" y="1707654"/>
                <a:ext cx="487235" cy="432000"/>
              </a:xfrm>
              <a:prstGeom prst="rect">
                <a:avLst/>
              </a:prstGeom>
              <a:noFill/>
            </p:spPr>
          </p:pic>
        </p:grpSp>
        <p:grpSp>
          <p:nvGrpSpPr>
            <p:cNvPr id="30729" name="组合 51"/>
            <p:cNvGrpSpPr>
              <a:grpSpLocks/>
            </p:cNvGrpSpPr>
            <p:nvPr/>
          </p:nvGrpSpPr>
          <p:grpSpPr bwMode="auto">
            <a:xfrm>
              <a:off x="3356060" y="1864502"/>
              <a:ext cx="540000" cy="540000"/>
              <a:chOff x="4098675" y="1936897"/>
              <a:chExt cx="1175403" cy="1175401"/>
            </a:xfrm>
          </p:grpSpPr>
          <p:sp>
            <p:nvSpPr>
              <p:cNvPr id="53" name="矩形 52"/>
              <p:cNvSpPr/>
              <p:nvPr/>
            </p:nvSpPr>
            <p:spPr>
              <a:xfrm>
                <a:off x="4098995" y="1936649"/>
                <a:ext cx="1174776" cy="117427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720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cxnSp>
            <p:nvCxnSpPr>
              <p:cNvPr id="54" name="直接连接符 53"/>
              <p:cNvCxnSpPr/>
              <p:nvPr/>
            </p:nvCxnSpPr>
            <p:spPr>
              <a:xfrm>
                <a:off x="4098995" y="2523786"/>
                <a:ext cx="11747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4099246" y="2523786"/>
                <a:ext cx="1174274"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0730" name="文本框 55"/>
            <p:cNvSpPr txBox="1">
              <a:spLocks noChangeArrowheads="1"/>
            </p:cNvSpPr>
            <p:nvPr/>
          </p:nvSpPr>
          <p:spPr bwMode="auto">
            <a:xfrm>
              <a:off x="3374032" y="1846060"/>
              <a:ext cx="504056" cy="563488"/>
            </a:xfrm>
            <a:prstGeom prst="rect">
              <a:avLst/>
            </a:prstGeom>
            <a:noFill/>
            <a:ln w="9525">
              <a:noFill/>
              <a:miter lim="800000"/>
              <a:headEnd/>
              <a:tailEnd/>
            </a:ln>
          </p:spPr>
          <p:txBody>
            <a:bodyPr>
              <a:spAutoFit/>
            </a:bodyPr>
            <a:lstStyle/>
            <a:p>
              <a:pPr algn="ctr">
                <a:lnSpc>
                  <a:spcPct val="120000"/>
                </a:lnSpc>
              </a:pPr>
              <a:r>
                <a:rPr lang="zh-CN" altLang="en-US" sz="2800" b="1">
                  <a:solidFill>
                    <a:schemeClr val="accent1"/>
                  </a:solidFill>
                  <a:ea typeface="方正小标宋简体" pitchFamily="2" charset="-122"/>
                  <a:sym typeface="Impact" pitchFamily="34" charset="0"/>
                </a:rPr>
                <a:t>章</a:t>
              </a:r>
            </a:p>
          </p:txBody>
        </p:sp>
        <p:grpSp>
          <p:nvGrpSpPr>
            <p:cNvPr id="30731" name="组合 56"/>
            <p:cNvGrpSpPr>
              <a:grpSpLocks/>
            </p:cNvGrpSpPr>
            <p:nvPr/>
          </p:nvGrpSpPr>
          <p:grpSpPr bwMode="auto">
            <a:xfrm>
              <a:off x="3932124" y="1864502"/>
              <a:ext cx="540000" cy="540000"/>
              <a:chOff x="4098675" y="1936897"/>
              <a:chExt cx="1175403" cy="1175401"/>
            </a:xfrm>
          </p:grpSpPr>
          <p:sp>
            <p:nvSpPr>
              <p:cNvPr id="58" name="矩形 57"/>
              <p:cNvSpPr/>
              <p:nvPr/>
            </p:nvSpPr>
            <p:spPr>
              <a:xfrm>
                <a:off x="4099341" y="1936649"/>
                <a:ext cx="1174776" cy="117427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720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cxnSp>
            <p:nvCxnSpPr>
              <p:cNvPr id="59" name="直接连接符 58"/>
              <p:cNvCxnSpPr/>
              <p:nvPr/>
            </p:nvCxnSpPr>
            <p:spPr>
              <a:xfrm>
                <a:off x="4099341" y="2523786"/>
                <a:ext cx="1174776"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4099592" y="2523786"/>
                <a:ext cx="1174274"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0732" name="文本框 60"/>
            <p:cNvSpPr txBox="1">
              <a:spLocks noChangeArrowheads="1"/>
            </p:cNvSpPr>
            <p:nvPr/>
          </p:nvSpPr>
          <p:spPr bwMode="auto">
            <a:xfrm>
              <a:off x="3950096" y="1838038"/>
              <a:ext cx="504056" cy="563488"/>
            </a:xfrm>
            <a:prstGeom prst="rect">
              <a:avLst/>
            </a:prstGeom>
            <a:noFill/>
            <a:ln w="9525">
              <a:noFill/>
              <a:miter lim="800000"/>
              <a:headEnd/>
              <a:tailEnd/>
            </a:ln>
          </p:spPr>
          <p:txBody>
            <a:bodyPr>
              <a:spAutoFit/>
            </a:bodyPr>
            <a:lstStyle/>
            <a:p>
              <a:pPr algn="ctr">
                <a:lnSpc>
                  <a:spcPct val="120000"/>
                </a:lnSpc>
              </a:pPr>
              <a:r>
                <a:rPr lang="zh-CN" altLang="en-US" sz="2800" b="1">
                  <a:solidFill>
                    <a:schemeClr val="accent1"/>
                  </a:solidFill>
                  <a:ea typeface="方正小标宋简体" pitchFamily="2" charset="-122"/>
                  <a:sym typeface="Impact" pitchFamily="34" charset="0"/>
                </a:rPr>
                <a:t>程</a:t>
              </a:r>
            </a:p>
          </p:txBody>
        </p:sp>
        <p:grpSp>
          <p:nvGrpSpPr>
            <p:cNvPr id="30733" name="组合 61"/>
            <p:cNvGrpSpPr>
              <a:grpSpLocks/>
            </p:cNvGrpSpPr>
            <p:nvPr/>
          </p:nvGrpSpPr>
          <p:grpSpPr bwMode="auto">
            <a:xfrm>
              <a:off x="1475221" y="1849006"/>
              <a:ext cx="2102930" cy="663201"/>
              <a:chOff x="539552" y="1491630"/>
              <a:chExt cx="2102930" cy="663201"/>
            </a:xfrm>
          </p:grpSpPr>
          <p:sp>
            <p:nvSpPr>
              <p:cNvPr id="30735" name="文本框 62"/>
              <p:cNvSpPr txBox="1">
                <a:spLocks noChangeArrowheads="1"/>
              </p:cNvSpPr>
              <p:nvPr/>
            </p:nvSpPr>
            <p:spPr bwMode="auto">
              <a:xfrm>
                <a:off x="539552" y="1491630"/>
                <a:ext cx="2102930" cy="497957"/>
              </a:xfrm>
              <a:prstGeom prst="rect">
                <a:avLst/>
              </a:prstGeom>
              <a:noFill/>
              <a:ln w="9525">
                <a:noFill/>
                <a:miter lim="800000"/>
                <a:headEnd/>
                <a:tailEnd/>
              </a:ln>
            </p:spPr>
            <p:txBody>
              <a:bodyPr>
                <a:spAutoFit/>
              </a:bodyPr>
              <a:lstStyle/>
              <a:p>
                <a:pPr algn="ctr">
                  <a:lnSpc>
                    <a:spcPct val="120000"/>
                  </a:lnSpc>
                </a:pPr>
                <a:r>
                  <a:rPr lang="zh-CN" altLang="en-US" sz="2400" b="1">
                    <a:solidFill>
                      <a:schemeClr val="accent1"/>
                    </a:solidFill>
                    <a:ea typeface="方正小标宋简体" pitchFamily="2" charset="-122"/>
                    <a:sym typeface="Impact" pitchFamily="34" charset="0"/>
                  </a:rPr>
                  <a:t>中国共产党</a:t>
                </a:r>
              </a:p>
            </p:txBody>
          </p:sp>
          <p:sp>
            <p:nvSpPr>
              <p:cNvPr id="30736" name="TextBox 19"/>
              <p:cNvSpPr txBox="1">
                <a:spLocks noChangeArrowheads="1"/>
              </p:cNvSpPr>
              <p:nvPr/>
            </p:nvSpPr>
            <p:spPr bwMode="auto">
              <a:xfrm>
                <a:off x="551308" y="1877832"/>
                <a:ext cx="1887055" cy="276999"/>
              </a:xfrm>
              <a:prstGeom prst="rect">
                <a:avLst/>
              </a:prstGeom>
              <a:noFill/>
              <a:ln w="9525">
                <a:noFill/>
                <a:miter lim="800000"/>
                <a:headEnd/>
                <a:tailEnd/>
              </a:ln>
            </p:spPr>
            <p:txBody>
              <a:bodyPr wrap="none">
                <a:spAutoFit/>
              </a:bodyPr>
              <a:lstStyle/>
              <a:p>
                <a:pPr>
                  <a:lnSpc>
                    <a:spcPct val="120000"/>
                  </a:lnSpc>
                </a:pPr>
                <a:r>
                  <a:rPr lang="en-US" altLang="zh-CN" sz="1000" b="1">
                    <a:solidFill>
                      <a:schemeClr val="accent1"/>
                    </a:solidFill>
                    <a:latin typeface="方正小标宋简体" pitchFamily="2" charset="-122"/>
                    <a:ea typeface="方正小标宋简体" pitchFamily="2" charset="-122"/>
                    <a:sym typeface="Impact" pitchFamily="34" charset="0"/>
                  </a:rPr>
                  <a:t>Communist Party of China</a:t>
                </a:r>
                <a:endParaRPr lang="zh-CN" altLang="en-US" sz="1000" b="1">
                  <a:solidFill>
                    <a:schemeClr val="accent1"/>
                  </a:solidFill>
                  <a:latin typeface="方正小标宋简体" pitchFamily="2" charset="-122"/>
                  <a:ea typeface="方正小标宋简体" pitchFamily="2" charset="-122"/>
                  <a:sym typeface="Impact" pitchFamily="34" charset="0"/>
                </a:endParaRPr>
              </a:p>
            </p:txBody>
          </p:sp>
        </p:grpSp>
        <p:sp>
          <p:nvSpPr>
            <p:cNvPr id="65" name="矩形 64"/>
            <p:cNvSpPr/>
            <p:nvPr/>
          </p:nvSpPr>
          <p:spPr>
            <a:xfrm>
              <a:off x="692567" y="2495899"/>
              <a:ext cx="3960538" cy="65056"/>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noProof="1">
                <a:ea typeface="方正小标宋简体" panose="02010601030101010101" pitchFamily="2" charset="-122"/>
                <a:cs typeface="方正小标宋简体" panose="02010601030101010101" pitchFamily="2" charset="-122"/>
                <a:sym typeface="+mn-lt"/>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par>
                                <p:cTn id="17" presetID="10"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5" grpId="0" bldLvl="0" animBg="1"/>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占位符 2"/>
          <p:cNvSpPr>
            <a:spLocks noGrp="1" noChangeArrowheads="1"/>
          </p:cNvSpPr>
          <p:nvPr>
            <p:ph type="body" sz="quarter" idx="10"/>
          </p:nvPr>
        </p:nvSpPr>
        <p:spPr>
          <a:xfrm>
            <a:off x="254000" y="292100"/>
            <a:ext cx="4576763" cy="576263"/>
          </a:xfrm>
        </p:spPr>
        <p:txBody>
          <a:bodyPr/>
          <a:lstStyle/>
          <a:p>
            <a:pPr eaLnBrk="1" hangingPunct="1">
              <a:lnSpc>
                <a:spcPct val="120000"/>
              </a:lnSpc>
              <a:spcBef>
                <a:spcPct val="0"/>
              </a:spcBef>
            </a:pPr>
            <a:r>
              <a:rPr lang="zh-CN" altLang="en-US">
                <a:solidFill>
                  <a:srgbClr val="FFE599"/>
                </a:solidFill>
                <a:sym typeface="宋体" pitchFamily="2" charset="-122"/>
              </a:rPr>
              <a:t>为什么要修改党章？</a:t>
            </a:r>
          </a:p>
        </p:txBody>
      </p:sp>
      <p:sp>
        <p:nvSpPr>
          <p:cNvPr id="5" name="矩形 4"/>
          <p:cNvSpPr>
            <a:spLocks noChangeArrowheads="1"/>
          </p:cNvSpPr>
          <p:nvPr/>
        </p:nvSpPr>
        <p:spPr bwMode="auto">
          <a:xfrm>
            <a:off x="460375" y="2635250"/>
            <a:ext cx="4371975" cy="2062163"/>
          </a:xfrm>
          <a:prstGeom prst="rect">
            <a:avLst/>
          </a:prstGeom>
          <a:noFill/>
          <a:ln w="9525">
            <a:noFill/>
            <a:miter lim="800000"/>
            <a:headEnd/>
            <a:tailEnd/>
          </a:ln>
        </p:spPr>
        <p:txBody>
          <a:bodyPr>
            <a:spAutoFit/>
          </a:bodyPr>
          <a:lstStyle/>
          <a:p>
            <a:pPr algn="just"/>
            <a:r>
              <a:rPr lang="zh-CN" altLang="en-US" sz="1600" b="1" dirty="0">
                <a:solidFill>
                  <a:srgbClr val="404040"/>
                </a:solidFill>
                <a:ea typeface="方正小标宋简体" pitchFamily="2" charset="-122"/>
                <a:sym typeface="宋体" pitchFamily="2" charset="-122"/>
              </a:rPr>
              <a:t>现行党章是党的十二大修改制定的。根据形势和任务的发展变化，党的十三大至十八大都对党章作了不同程度的修改。</a:t>
            </a:r>
            <a:r>
              <a:rPr lang="zh-CN" altLang="en-US" sz="1600" b="1" dirty="0">
                <a:solidFill>
                  <a:srgbClr val="404040"/>
                </a:solidFill>
                <a:ea typeface="方正小标宋简体" pitchFamily="2" charset="-122"/>
              </a:rPr>
              <a:t>修改党章是实现党的指导思想与时俱进的客观需要，是新时代推动党和国家事业发展的必然要求，是推进党的建设新的伟大工程的战略举措，是贯彻落实党的十九大精神的现实需要。</a:t>
            </a:r>
          </a:p>
          <a:p>
            <a:pPr algn="just"/>
            <a:endParaRPr lang="zh-CN" altLang="en-US" sz="1600" b="1" dirty="0">
              <a:solidFill>
                <a:srgbClr val="404040"/>
              </a:solidFill>
              <a:ea typeface="方正小标宋简体" pitchFamily="2" charset="-122"/>
              <a:sym typeface="Impact" pitchFamily="34" charset="0"/>
            </a:endParaRPr>
          </a:p>
        </p:txBody>
      </p:sp>
      <p:pic>
        <p:nvPicPr>
          <p:cNvPr id="45060" name="图片 2"/>
          <p:cNvPicPr>
            <a:picLocks noChangeAspect="1" noChangeArrowheads="1"/>
          </p:cNvPicPr>
          <p:nvPr/>
        </p:nvPicPr>
        <p:blipFill>
          <a:blip r:embed="rId3" cstate="print"/>
          <a:srcRect/>
          <a:stretch>
            <a:fillRect/>
          </a:stretch>
        </p:blipFill>
        <p:spPr bwMode="auto">
          <a:xfrm>
            <a:off x="5283200" y="1881188"/>
            <a:ext cx="3573463" cy="2282825"/>
          </a:xfrm>
          <a:prstGeom prst="rect">
            <a:avLst/>
          </a:prstGeom>
          <a:noFill/>
          <a:ln w="9525">
            <a:noFill/>
            <a:miter lim="800000"/>
            <a:headEnd/>
            <a:tailEnd/>
          </a:ln>
        </p:spPr>
      </p:pic>
      <p:grpSp>
        <p:nvGrpSpPr>
          <p:cNvPr id="2" name="组合 18"/>
          <p:cNvGrpSpPr>
            <a:grpSpLocks/>
          </p:cNvGrpSpPr>
          <p:nvPr/>
        </p:nvGrpSpPr>
        <p:grpSpPr bwMode="auto">
          <a:xfrm>
            <a:off x="496888" y="1487488"/>
            <a:ext cx="4229100" cy="865187"/>
            <a:chOff x="422747" y="1694646"/>
            <a:chExt cx="4230358" cy="866309"/>
          </a:xfrm>
        </p:grpSpPr>
        <p:grpSp>
          <p:nvGrpSpPr>
            <p:cNvPr id="3" name="组合 27"/>
            <p:cNvGrpSpPr>
              <a:grpSpLocks noChangeAspect="1"/>
            </p:cNvGrpSpPr>
            <p:nvPr/>
          </p:nvGrpSpPr>
          <p:grpSpPr>
            <a:xfrm>
              <a:off x="465571" y="1699370"/>
              <a:ext cx="1224587" cy="589855"/>
              <a:chOff x="1672035" y="1687395"/>
              <a:chExt cx="938928" cy="452259"/>
            </a:xfrm>
            <a:effectLst>
              <a:outerShdw blurRad="50800" dist="38100" dir="5400000" algn="t" rotWithShape="0">
                <a:prstClr val="black">
                  <a:alpha val="40000"/>
                </a:prstClr>
              </a:outerShdw>
            </a:effectLst>
          </p:grpSpPr>
          <p:pic>
            <p:nvPicPr>
              <p:cNvPr id="43" name="Picture 2" descr="C:\Users\xb\Desktop\素材--党建\PNG--党（国）徽旗\党旗红旗\16sucai_201507091736.png"/>
              <p:cNvPicPr>
                <a:picLocks noChangeAspect="1" noChangeArrowheads="1"/>
              </p:cNvPicPr>
              <p:nvPr/>
            </p:nvPicPr>
            <p:blipFill>
              <a:blip r:embed="rId4" cstate="email"/>
              <a:srcRect/>
              <a:stretch>
                <a:fillRect/>
              </a:stretch>
            </p:blipFill>
            <p:spPr bwMode="auto">
              <a:xfrm flipH="1">
                <a:off x="1672035" y="1687395"/>
                <a:ext cx="845493" cy="443509"/>
              </a:xfrm>
              <a:prstGeom prst="rect">
                <a:avLst/>
              </a:prstGeom>
              <a:noFill/>
            </p:spPr>
          </p:pic>
          <p:pic>
            <p:nvPicPr>
              <p:cNvPr id="44" name="Picture 3" descr="C:\Users\xb\Desktop\53bf653e36a06.png"/>
              <p:cNvPicPr>
                <a:picLocks noChangeAspect="1" noChangeArrowheads="1"/>
              </p:cNvPicPr>
              <p:nvPr/>
            </p:nvPicPr>
            <p:blipFill>
              <a:blip r:embed="rId5" cstate="email"/>
              <a:srcRect/>
              <a:stretch>
                <a:fillRect/>
              </a:stretch>
            </p:blipFill>
            <p:spPr bwMode="auto">
              <a:xfrm>
                <a:off x="2123728" y="1707654"/>
                <a:ext cx="487235" cy="432000"/>
              </a:xfrm>
              <a:prstGeom prst="rect">
                <a:avLst/>
              </a:prstGeom>
              <a:noFill/>
            </p:spPr>
          </p:pic>
        </p:grpSp>
        <p:grpSp>
          <p:nvGrpSpPr>
            <p:cNvPr id="45063" name="组合 28"/>
            <p:cNvGrpSpPr>
              <a:grpSpLocks/>
            </p:cNvGrpSpPr>
            <p:nvPr/>
          </p:nvGrpSpPr>
          <p:grpSpPr bwMode="auto">
            <a:xfrm>
              <a:off x="3356060" y="1864502"/>
              <a:ext cx="540000" cy="540000"/>
              <a:chOff x="4098675" y="1936897"/>
              <a:chExt cx="1175403" cy="1175401"/>
            </a:xfrm>
          </p:grpSpPr>
          <p:sp>
            <p:nvSpPr>
              <p:cNvPr id="40" name="矩形 39"/>
              <p:cNvSpPr/>
              <p:nvPr/>
            </p:nvSpPr>
            <p:spPr>
              <a:xfrm>
                <a:off x="4097959" y="1937390"/>
                <a:ext cx="1175209" cy="117638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720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cxnSp>
            <p:nvCxnSpPr>
              <p:cNvPr id="41" name="直接连接符 40"/>
              <p:cNvCxnSpPr/>
              <p:nvPr/>
            </p:nvCxnSpPr>
            <p:spPr>
              <a:xfrm>
                <a:off x="4097959" y="2525579"/>
                <a:ext cx="117520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5400000">
                <a:off x="4097373" y="2525579"/>
                <a:ext cx="117638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5064" name="文本框 55"/>
            <p:cNvSpPr txBox="1">
              <a:spLocks noChangeArrowheads="1"/>
            </p:cNvSpPr>
            <p:nvPr/>
          </p:nvSpPr>
          <p:spPr bwMode="auto">
            <a:xfrm>
              <a:off x="3374787" y="1845654"/>
              <a:ext cx="503388" cy="605622"/>
            </a:xfrm>
            <a:prstGeom prst="rect">
              <a:avLst/>
            </a:prstGeom>
            <a:noFill/>
            <a:ln w="9525">
              <a:noFill/>
              <a:miter lim="800000"/>
              <a:headEnd/>
              <a:tailEnd/>
            </a:ln>
          </p:spPr>
          <p:txBody>
            <a:bodyPr>
              <a:spAutoFit/>
            </a:bodyPr>
            <a:lstStyle/>
            <a:p>
              <a:pPr algn="ctr">
                <a:lnSpc>
                  <a:spcPct val="120000"/>
                </a:lnSpc>
              </a:pPr>
              <a:r>
                <a:rPr lang="zh-CN" altLang="en-US" sz="2800" b="1">
                  <a:solidFill>
                    <a:schemeClr val="accent1"/>
                  </a:solidFill>
                  <a:ea typeface="方正小标宋简体" pitchFamily="2" charset="-122"/>
                  <a:sym typeface="Impact" pitchFamily="34" charset="0"/>
                </a:rPr>
                <a:t>章</a:t>
              </a:r>
            </a:p>
          </p:txBody>
        </p:sp>
        <p:grpSp>
          <p:nvGrpSpPr>
            <p:cNvPr id="45065" name="组合 30"/>
            <p:cNvGrpSpPr>
              <a:grpSpLocks/>
            </p:cNvGrpSpPr>
            <p:nvPr/>
          </p:nvGrpSpPr>
          <p:grpSpPr bwMode="auto">
            <a:xfrm>
              <a:off x="3932124" y="1864502"/>
              <a:ext cx="540000" cy="540000"/>
              <a:chOff x="4098675" y="1936897"/>
              <a:chExt cx="1175403" cy="1175401"/>
            </a:xfrm>
          </p:grpSpPr>
          <p:sp>
            <p:nvSpPr>
              <p:cNvPr id="37" name="矩形 36"/>
              <p:cNvSpPr/>
              <p:nvPr/>
            </p:nvSpPr>
            <p:spPr>
              <a:xfrm>
                <a:off x="4098766" y="1937390"/>
                <a:ext cx="1175209" cy="117638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720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cxnSp>
            <p:nvCxnSpPr>
              <p:cNvPr id="38" name="直接连接符 37"/>
              <p:cNvCxnSpPr/>
              <p:nvPr/>
            </p:nvCxnSpPr>
            <p:spPr>
              <a:xfrm>
                <a:off x="4098766" y="2525579"/>
                <a:ext cx="1175209"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5400000">
                <a:off x="4098181" y="2525579"/>
                <a:ext cx="117638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45066" name="文本框 60"/>
            <p:cNvSpPr txBox="1">
              <a:spLocks noChangeArrowheads="1"/>
            </p:cNvSpPr>
            <p:nvPr/>
          </p:nvSpPr>
          <p:spPr bwMode="auto">
            <a:xfrm>
              <a:off x="3949633" y="1837706"/>
              <a:ext cx="504975" cy="605622"/>
            </a:xfrm>
            <a:prstGeom prst="rect">
              <a:avLst/>
            </a:prstGeom>
            <a:noFill/>
            <a:ln w="9525">
              <a:noFill/>
              <a:miter lim="800000"/>
              <a:headEnd/>
              <a:tailEnd/>
            </a:ln>
          </p:spPr>
          <p:txBody>
            <a:bodyPr>
              <a:spAutoFit/>
            </a:bodyPr>
            <a:lstStyle/>
            <a:p>
              <a:pPr algn="ctr">
                <a:lnSpc>
                  <a:spcPct val="120000"/>
                </a:lnSpc>
              </a:pPr>
              <a:r>
                <a:rPr lang="zh-CN" altLang="en-US" sz="2800" b="1">
                  <a:solidFill>
                    <a:schemeClr val="accent1"/>
                  </a:solidFill>
                  <a:ea typeface="方正小标宋简体" pitchFamily="2" charset="-122"/>
                  <a:sym typeface="Impact" pitchFamily="34" charset="0"/>
                </a:rPr>
                <a:t>程</a:t>
              </a:r>
            </a:p>
          </p:txBody>
        </p:sp>
        <p:grpSp>
          <p:nvGrpSpPr>
            <p:cNvPr id="45067" name="组合 32"/>
            <p:cNvGrpSpPr>
              <a:grpSpLocks/>
            </p:cNvGrpSpPr>
            <p:nvPr/>
          </p:nvGrpSpPr>
          <p:grpSpPr bwMode="auto">
            <a:xfrm>
              <a:off x="1475221" y="1849006"/>
              <a:ext cx="2102930" cy="661611"/>
              <a:chOff x="539552" y="1491630"/>
              <a:chExt cx="2102930" cy="661611"/>
            </a:xfrm>
          </p:grpSpPr>
          <p:sp>
            <p:nvSpPr>
              <p:cNvPr id="45069" name="文本框 62"/>
              <p:cNvSpPr txBox="1">
                <a:spLocks noChangeArrowheads="1"/>
              </p:cNvSpPr>
              <p:nvPr/>
            </p:nvSpPr>
            <p:spPr bwMode="auto">
              <a:xfrm>
                <a:off x="539552" y="1491630"/>
                <a:ext cx="2102930" cy="531197"/>
              </a:xfrm>
              <a:prstGeom prst="rect">
                <a:avLst/>
              </a:prstGeom>
              <a:noFill/>
              <a:ln w="9525">
                <a:noFill/>
                <a:miter lim="800000"/>
                <a:headEnd/>
                <a:tailEnd/>
              </a:ln>
            </p:spPr>
            <p:txBody>
              <a:bodyPr>
                <a:spAutoFit/>
              </a:bodyPr>
              <a:lstStyle/>
              <a:p>
                <a:pPr algn="ctr">
                  <a:lnSpc>
                    <a:spcPct val="120000"/>
                  </a:lnSpc>
                </a:pPr>
                <a:r>
                  <a:rPr lang="zh-CN" altLang="en-US" sz="2400" b="1">
                    <a:solidFill>
                      <a:schemeClr val="accent1"/>
                    </a:solidFill>
                    <a:ea typeface="方正小标宋简体" pitchFamily="2" charset="-122"/>
                    <a:sym typeface="Impact" pitchFamily="34" charset="0"/>
                  </a:rPr>
                  <a:t>中国共产党</a:t>
                </a:r>
              </a:p>
            </p:txBody>
          </p:sp>
          <p:sp>
            <p:nvSpPr>
              <p:cNvPr id="45070" name="TextBox 19"/>
              <p:cNvSpPr txBox="1">
                <a:spLocks noChangeArrowheads="1"/>
              </p:cNvSpPr>
              <p:nvPr/>
            </p:nvSpPr>
            <p:spPr bwMode="auto">
              <a:xfrm>
                <a:off x="550670" y="1878100"/>
                <a:ext cx="1871036" cy="275141"/>
              </a:xfrm>
              <a:prstGeom prst="rect">
                <a:avLst/>
              </a:prstGeom>
              <a:noFill/>
              <a:ln w="9525">
                <a:noFill/>
                <a:miter lim="800000"/>
                <a:headEnd/>
                <a:tailEnd/>
              </a:ln>
            </p:spPr>
            <p:txBody>
              <a:bodyPr wrap="none">
                <a:spAutoFit/>
              </a:bodyPr>
              <a:lstStyle/>
              <a:p>
                <a:pPr>
                  <a:lnSpc>
                    <a:spcPct val="120000"/>
                  </a:lnSpc>
                </a:pPr>
                <a:r>
                  <a:rPr lang="en-US" altLang="zh-CN" sz="1000" b="1">
                    <a:solidFill>
                      <a:schemeClr val="accent1"/>
                    </a:solidFill>
                    <a:latin typeface="方正小标宋简体" pitchFamily="2" charset="-122"/>
                    <a:ea typeface="方正小标宋简体" pitchFamily="2" charset="-122"/>
                    <a:sym typeface="Impact" pitchFamily="34" charset="0"/>
                  </a:rPr>
                  <a:t>Communist Party of China</a:t>
                </a:r>
                <a:endParaRPr lang="zh-CN" altLang="en-US" sz="1000" b="1">
                  <a:solidFill>
                    <a:schemeClr val="accent1"/>
                  </a:solidFill>
                  <a:latin typeface="方正小标宋简体" pitchFamily="2" charset="-122"/>
                  <a:ea typeface="方正小标宋简体" pitchFamily="2" charset="-122"/>
                  <a:sym typeface="Impact" pitchFamily="34" charset="0"/>
                </a:endParaRPr>
              </a:p>
            </p:txBody>
          </p:sp>
        </p:grpSp>
        <p:sp>
          <p:nvSpPr>
            <p:cNvPr id="34" name="矩形 33"/>
            <p:cNvSpPr/>
            <p:nvPr/>
          </p:nvSpPr>
          <p:spPr>
            <a:xfrm>
              <a:off x="476738" y="2495784"/>
              <a:ext cx="4176367" cy="65171"/>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noProof="1">
                <a:ea typeface="方正小标宋简体" panose="02010601030101010101" pitchFamily="2" charset="-122"/>
                <a:cs typeface="方正小标宋简体" panose="02010601030101010101" pitchFamily="2" charset="-122"/>
                <a:sym typeface="+mn-lt"/>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2"/>
          <p:cNvSpPr>
            <a:spLocks noGrp="1" noChangeArrowheads="1"/>
          </p:cNvSpPr>
          <p:nvPr>
            <p:ph type="body" sz="quarter" idx="10"/>
          </p:nvPr>
        </p:nvSpPr>
        <p:spPr>
          <a:xfrm>
            <a:off x="75565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 </a:t>
            </a:r>
          </a:p>
        </p:txBody>
      </p:sp>
      <p:sp>
        <p:nvSpPr>
          <p:cNvPr id="2" name="矩形 1"/>
          <p:cNvSpPr>
            <a:spLocks noChangeArrowheads="1"/>
          </p:cNvSpPr>
          <p:nvPr/>
        </p:nvSpPr>
        <p:spPr bwMode="auto">
          <a:xfrm>
            <a:off x="571500" y="1285875"/>
            <a:ext cx="8072438" cy="2255838"/>
          </a:xfrm>
          <a:prstGeom prst="rect">
            <a:avLst/>
          </a:prstGeom>
          <a:noFill/>
          <a:ln w="9525">
            <a:noFill/>
            <a:miter lim="800000"/>
            <a:headEnd/>
            <a:tailEnd/>
          </a:ln>
        </p:spPr>
        <p:txBody>
          <a:bodyPr>
            <a:spAutoFit/>
          </a:bodyPr>
          <a:lstStyle/>
          <a:p>
            <a:pPr algn="just"/>
            <a:r>
              <a:rPr lang="zh-CN" altLang="en-US" sz="1600" b="1" dirty="0">
                <a:solidFill>
                  <a:srgbClr val="404040"/>
                </a:solidFill>
                <a:ea typeface="方正小标宋简体" pitchFamily="2" charset="-122"/>
                <a:sym typeface="微软雅黑" pitchFamily="34" charset="-122"/>
              </a:rPr>
              <a:t>党的十八大以来，以习近平同志为核心的党中央坚持以马克思列宁主义、毛泽东思想、邓小平理论、“三个代表”重要思想、科学发展观为指导，顺应时代发展，集中全党智慧，大力推进理论创新，创立了习近平新时代中国特色社会主义思想，开辟了马克思主义中国化新境界、中国特色社会主义新境界。</a:t>
            </a:r>
            <a:endParaRPr lang="zh-CN" altLang="en-US" sz="1400" b="1" dirty="0">
              <a:solidFill>
                <a:srgbClr val="404040"/>
              </a:solidFill>
              <a:ea typeface="方正小标宋简体" pitchFamily="2" charset="-122"/>
              <a:sym typeface="微软雅黑" pitchFamily="34" charset="-122"/>
            </a:endParaRPr>
          </a:p>
          <a:p>
            <a:pPr algn="just"/>
            <a:r>
              <a:rPr lang="zh-CN" altLang="en-US" sz="1600" b="1" dirty="0">
                <a:solidFill>
                  <a:srgbClr val="404040"/>
                </a:solidFill>
                <a:ea typeface="方正小标宋简体" pitchFamily="2" charset="-122"/>
                <a:sym typeface="微软雅黑" pitchFamily="34" charset="-122"/>
              </a:rPr>
              <a:t>在习近平新时代中国特色社会主义思想指导下，中国共产党领导全国各族人民，统揽伟大斗争、伟大工程、伟大事业、伟大梦想，推动中国特色社会主义进入了新时代。习近平新时代中国特色社会主义思想的理论意义和实践意义日益显现，得到全党全国各族人民广泛认同和拥护，列入党的指导思想的时机和条件已经成熟。</a:t>
            </a:r>
            <a:endParaRPr lang="zh-CN" altLang="en-US" sz="1400" b="1" dirty="0">
              <a:solidFill>
                <a:srgbClr val="404040"/>
              </a:solidFill>
              <a:ea typeface="方正小标宋简体" pitchFamily="2" charset="-122"/>
              <a:sym typeface="微软雅黑" pitchFamily="34" charset="-122"/>
            </a:endParaRPr>
          </a:p>
          <a:p>
            <a:pPr algn="just">
              <a:lnSpc>
                <a:spcPct val="90000"/>
              </a:lnSpc>
            </a:pPr>
            <a:endParaRPr lang="zh-CN" altLang="en-US" sz="1400" b="1" dirty="0">
              <a:solidFill>
                <a:srgbClr val="404040"/>
              </a:solidFill>
              <a:ea typeface="方正小标宋简体" pitchFamily="2" charset="-122"/>
              <a:sym typeface="微软雅黑" pitchFamily="34" charset="-122"/>
            </a:endParaRPr>
          </a:p>
        </p:txBody>
      </p:sp>
      <p:sp>
        <p:nvSpPr>
          <p:cNvPr id="46084" name="文本占位符 2"/>
          <p:cNvSpPr>
            <a:spLocks noGrp="1" noChangeArrowheads="1"/>
          </p:cNvSpPr>
          <p:nvPr/>
        </p:nvSpPr>
        <p:spPr bwMode="auto">
          <a:xfrm>
            <a:off x="261938" y="292100"/>
            <a:ext cx="4576762" cy="576263"/>
          </a:xfrm>
          <a:prstGeom prst="rect">
            <a:avLst/>
          </a:prstGeom>
          <a:noFill/>
          <a:ln w="9525">
            <a:noFill/>
            <a:miter lim="800000"/>
            <a:headEnd/>
            <a:tailEnd/>
          </a:ln>
        </p:spPr>
        <p:txBody>
          <a:bodyPr anchor="ctr"/>
          <a:lstStyle/>
          <a:p>
            <a:pPr>
              <a:lnSpc>
                <a:spcPct val="120000"/>
              </a:lnSpc>
            </a:pPr>
            <a:r>
              <a:rPr lang="zh-CN" altLang="en-US" sz="2400" b="1">
                <a:solidFill>
                  <a:srgbClr val="FFE599"/>
                </a:solidFill>
                <a:ea typeface="方正小标宋简体" pitchFamily="2" charset="-122"/>
              </a:rPr>
              <a:t> 修改党章</a:t>
            </a:r>
          </a:p>
        </p:txBody>
      </p:sp>
      <p:sp>
        <p:nvSpPr>
          <p:cNvPr id="46085" name="矩形 22"/>
          <p:cNvSpPr>
            <a:spLocks noChangeArrowheads="1"/>
          </p:cNvSpPr>
          <p:nvPr/>
        </p:nvSpPr>
        <p:spPr bwMode="auto">
          <a:xfrm>
            <a:off x="571500" y="3571875"/>
            <a:ext cx="8143875" cy="1047750"/>
          </a:xfrm>
          <a:prstGeom prst="rect">
            <a:avLst/>
          </a:prstGeom>
          <a:noFill/>
          <a:ln w="9525">
            <a:noFill/>
            <a:miter lim="800000"/>
            <a:headEnd/>
            <a:tailEnd/>
          </a:ln>
        </p:spPr>
        <p:txBody>
          <a:bodyPr>
            <a:spAutoFit/>
          </a:bodyPr>
          <a:lstStyle/>
          <a:p>
            <a:pPr>
              <a:lnSpc>
                <a:spcPct val="115000"/>
              </a:lnSpc>
              <a:spcBef>
                <a:spcPct val="20000"/>
              </a:spcBef>
              <a:buClr>
                <a:schemeClr val="folHlink"/>
              </a:buClr>
              <a:buSzPct val="60000"/>
              <a:buFont typeface="Wingdings" pitchFamily="2" charset="2"/>
              <a:buNone/>
            </a:pPr>
            <a:r>
              <a:rPr lang="zh-CN" altLang="en-US" b="1" dirty="0">
                <a:solidFill>
                  <a:srgbClr val="404040"/>
                </a:solidFill>
                <a:latin typeface="方正小标宋简体" pitchFamily="2" charset="-122"/>
                <a:ea typeface="方正小标宋简体" pitchFamily="2" charset="-122"/>
              </a:rPr>
              <a:t>党中央决定这次对党章只作适当修改，保持党章总体稳定，只修改那些必须改的、在党内已经形成共识的内容。总共修改了107处，其中总纲部分</a:t>
            </a:r>
            <a:r>
              <a:rPr lang="en-US" altLang="zh-CN" b="1" dirty="0">
                <a:solidFill>
                  <a:srgbClr val="404040"/>
                </a:solidFill>
                <a:latin typeface="方正小标宋简体" pitchFamily="2" charset="-122"/>
                <a:ea typeface="方正小标宋简体" pitchFamily="2" charset="-122"/>
              </a:rPr>
              <a:t>58</a:t>
            </a:r>
            <a:r>
              <a:rPr lang="zh-CN" altLang="en-US" b="1" dirty="0">
                <a:solidFill>
                  <a:srgbClr val="404040"/>
                </a:solidFill>
                <a:latin typeface="方正小标宋简体" pitchFamily="2" charset="-122"/>
                <a:ea typeface="方正小标宋简体" pitchFamily="2" charset="-122"/>
              </a:rPr>
              <a:t>处，条文部分修改</a:t>
            </a:r>
            <a:r>
              <a:rPr lang="en-US" altLang="zh-CN" b="1" dirty="0">
                <a:solidFill>
                  <a:srgbClr val="404040"/>
                </a:solidFill>
                <a:latin typeface="方正小标宋简体" pitchFamily="2" charset="-122"/>
                <a:ea typeface="方正小标宋简体" pitchFamily="2" charset="-122"/>
              </a:rPr>
              <a:t>49</a:t>
            </a:r>
            <a:r>
              <a:rPr lang="zh-CN" altLang="en-US" b="1" dirty="0">
                <a:solidFill>
                  <a:srgbClr val="404040"/>
                </a:solidFill>
                <a:latin typeface="方正小标宋简体" pitchFamily="2" charset="-122"/>
                <a:ea typeface="方正小标宋简体" pitchFamily="2" charset="-122"/>
              </a:rPr>
              <a:t>处。修改后，条文十一章、55条。</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占位符 2"/>
          <p:cNvSpPr>
            <a:spLocks noGrp="1" noChangeArrowheads="1"/>
          </p:cNvSpPr>
          <p:nvPr>
            <p:ph type="body" sz="quarter" idx="10"/>
          </p:nvPr>
        </p:nvSpPr>
        <p:spPr>
          <a:xfrm>
            <a:off x="238125" y="28575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十九大党章的基本架构</a:t>
            </a:r>
          </a:p>
        </p:txBody>
      </p:sp>
      <p:sp>
        <p:nvSpPr>
          <p:cNvPr id="10" name="矩形 9"/>
          <p:cNvSpPr/>
          <p:nvPr/>
        </p:nvSpPr>
        <p:spPr>
          <a:xfrm>
            <a:off x="571500" y="1428750"/>
            <a:ext cx="1601788" cy="712788"/>
          </a:xfrm>
          <a:prstGeom prst="rect">
            <a:avLst/>
          </a:prstGeom>
          <a:solidFill>
            <a:schemeClr val="tx1">
              <a:lumMod val="65000"/>
              <a:lumOff val="3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solidFill>
                  <a:srgbClr val="FFE599"/>
                </a:solidFill>
                <a:latin typeface="方正小标宋简体" panose="02010601030101010101" pitchFamily="2" charset="-122"/>
                <a:ea typeface="方正小标宋简体" panose="02010601030101010101" pitchFamily="2" charset="-122"/>
              </a:rPr>
              <a:t>20</a:t>
            </a:r>
            <a:r>
              <a:rPr lang="en-US" altLang="zh-CN" sz="2800" noProof="1">
                <a:solidFill>
                  <a:srgbClr val="FFE599"/>
                </a:solidFill>
                <a:latin typeface="方正小标宋简体" panose="02010601030101010101" pitchFamily="2" charset="-122"/>
                <a:ea typeface="方正小标宋简体" panose="02010601030101010101" pitchFamily="2" charset="-122"/>
              </a:rPr>
              <a:t>000</a:t>
            </a:r>
            <a:r>
              <a:rPr lang="en-US" altLang="zh-CN" sz="2800" b="1" noProof="1">
                <a:solidFill>
                  <a:srgbClr val="FFE599"/>
                </a:solidFill>
                <a:latin typeface="方正小标宋简体" panose="02010601030101010101" pitchFamily="2" charset="-122"/>
                <a:ea typeface="方正小标宋简体" panose="02010601030101010101" pitchFamily="2" charset="-122"/>
              </a:rPr>
              <a:t> </a:t>
            </a:r>
            <a:r>
              <a:rPr lang="zh-CN" altLang="en-US" sz="2400" b="1" noProof="1">
                <a:solidFill>
                  <a:srgbClr val="FFE599"/>
                </a:solidFill>
                <a:ea typeface="方正小标宋简体" panose="02010601030101010101" pitchFamily="2" charset="-122"/>
              </a:rPr>
              <a:t>字</a:t>
            </a:r>
          </a:p>
        </p:txBody>
      </p:sp>
      <p:sp>
        <p:nvSpPr>
          <p:cNvPr id="36" name="矩形 35"/>
          <p:cNvSpPr/>
          <p:nvPr/>
        </p:nvSpPr>
        <p:spPr>
          <a:xfrm>
            <a:off x="2643188" y="1500188"/>
            <a:ext cx="1439862" cy="571500"/>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24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总纲</a:t>
            </a:r>
          </a:p>
        </p:txBody>
      </p:sp>
      <p:sp>
        <p:nvSpPr>
          <p:cNvPr id="37" name="矩形 36"/>
          <p:cNvSpPr/>
          <p:nvPr/>
        </p:nvSpPr>
        <p:spPr>
          <a:xfrm>
            <a:off x="5000625" y="1500188"/>
            <a:ext cx="1439863" cy="571500"/>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en-US" altLang="zh-CN" sz="2800" noProof="1">
                <a:solidFill>
                  <a:schemeClr val="accent2">
                    <a:lumMod val="40000"/>
                    <a:lumOff val="60000"/>
                  </a:schemeClr>
                </a:solidFill>
                <a:latin typeface="方正小标宋简体" panose="02010601030101010101" pitchFamily="2" charset="-122"/>
                <a:ea typeface="方正小标宋简体" panose="02010601030101010101" pitchFamily="2" charset="-122"/>
                <a:cs typeface="方正小标宋简体" panose="02010601030101010101" pitchFamily="2" charset="-122"/>
                <a:sym typeface="+mn-lt"/>
              </a:rPr>
              <a:t>11</a:t>
            </a:r>
            <a:r>
              <a:rPr lang="en-US" altLang="zh-CN" sz="2800" b="1" noProof="1">
                <a:solidFill>
                  <a:schemeClr val="accent2">
                    <a:lumMod val="40000"/>
                    <a:lumOff val="60000"/>
                  </a:schemeClr>
                </a:solidFill>
                <a:latin typeface="方正小标宋简体" panose="02010601030101010101" pitchFamily="2" charset="-122"/>
                <a:ea typeface="方正小标宋简体" panose="02010601030101010101" pitchFamily="2" charset="-122"/>
                <a:cs typeface="方正小标宋简体" panose="02010601030101010101" pitchFamily="2" charset="-122"/>
                <a:sym typeface="+mn-lt"/>
              </a:rPr>
              <a:t> </a:t>
            </a:r>
            <a:r>
              <a:rPr lang="zh-CN" altLang="en-US" sz="24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章</a:t>
            </a:r>
          </a:p>
        </p:txBody>
      </p:sp>
      <p:sp>
        <p:nvSpPr>
          <p:cNvPr id="38" name="矩形 37"/>
          <p:cNvSpPr/>
          <p:nvPr/>
        </p:nvSpPr>
        <p:spPr>
          <a:xfrm>
            <a:off x="7358063" y="1500188"/>
            <a:ext cx="1439862" cy="571500"/>
          </a:xfrm>
          <a:prstGeom prst="rect">
            <a:avLst/>
          </a:prstGeom>
          <a:solidFill>
            <a:schemeClr val="accent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800" noProof="1">
                <a:solidFill>
                  <a:srgbClr val="FFE599"/>
                </a:solidFill>
                <a:latin typeface="方正小标宋简体" panose="02010601030101010101" pitchFamily="2" charset="-122"/>
                <a:ea typeface="方正小标宋简体" panose="02010601030101010101" pitchFamily="2" charset="-122"/>
              </a:rPr>
              <a:t>5</a:t>
            </a:r>
            <a:r>
              <a:rPr lang="en-US" altLang="zh-CN" sz="2800">
                <a:solidFill>
                  <a:srgbClr val="FFE599"/>
                </a:solidFill>
                <a:latin typeface="方正小标宋简体" panose="02010601030101010101" pitchFamily="2" charset="-122"/>
                <a:ea typeface="方正小标宋简体" panose="02010601030101010101" pitchFamily="2" charset="-122"/>
              </a:rPr>
              <a:t>5</a:t>
            </a:r>
            <a:r>
              <a:rPr lang="zh-CN" altLang="en-US" sz="2400" b="1" noProof="1">
                <a:solidFill>
                  <a:srgbClr val="FFE599"/>
                </a:solidFill>
                <a:ea typeface="方正小标宋简体" panose="02010601030101010101" pitchFamily="2" charset="-122"/>
              </a:rPr>
              <a:t>条</a:t>
            </a:r>
          </a:p>
        </p:txBody>
      </p:sp>
      <p:sp>
        <p:nvSpPr>
          <p:cNvPr id="11" name="加号 10"/>
          <p:cNvSpPr/>
          <p:nvPr/>
        </p:nvSpPr>
        <p:spPr>
          <a:xfrm>
            <a:off x="4357688" y="1571625"/>
            <a:ext cx="533400" cy="533400"/>
          </a:xfrm>
          <a:prstGeom prst="mathPlus">
            <a:avLst/>
          </a:prstGeom>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40" name="等于号 39"/>
          <p:cNvSpPr/>
          <p:nvPr/>
        </p:nvSpPr>
        <p:spPr>
          <a:xfrm>
            <a:off x="6715125" y="1571625"/>
            <a:ext cx="533400" cy="533400"/>
          </a:xfrm>
          <a:prstGeom prst="mathEqual">
            <a:avLst/>
          </a:prstGeom>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grpSp>
        <p:nvGrpSpPr>
          <p:cNvPr id="2" name="组合 1"/>
          <p:cNvGrpSpPr/>
          <p:nvPr/>
        </p:nvGrpSpPr>
        <p:grpSpPr>
          <a:xfrm>
            <a:off x="428596" y="2499044"/>
            <a:ext cx="2143140" cy="2138429"/>
            <a:chOff x="251520" y="1817265"/>
            <a:chExt cx="2376264" cy="2464286"/>
          </a:xfrm>
          <a:effectLst>
            <a:outerShdw blurRad="50800" dist="38100" dir="2700000" algn="tl" rotWithShape="0">
              <a:prstClr val="black">
                <a:alpha val="40000"/>
              </a:prstClr>
            </a:outerShdw>
          </a:effectLst>
        </p:grpSpPr>
        <p:sp>
          <p:nvSpPr>
            <p:cNvPr id="29" name="矩形 28"/>
            <p:cNvSpPr/>
            <p:nvPr/>
          </p:nvSpPr>
          <p:spPr>
            <a:xfrm>
              <a:off x="251520" y="1817265"/>
              <a:ext cx="2376264" cy="2464286"/>
            </a:xfrm>
            <a:prstGeom prst="rect">
              <a:avLst/>
            </a:prstGeom>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30" name="TextBox 29"/>
            <p:cNvSpPr txBox="1"/>
            <p:nvPr/>
          </p:nvSpPr>
          <p:spPr>
            <a:xfrm>
              <a:off x="539553" y="3560698"/>
              <a:ext cx="1800199" cy="523220"/>
            </a:xfrm>
            <a:prstGeom prst="rect">
              <a:avLst/>
            </a:prstGeom>
            <a:noFill/>
          </p:spPr>
          <p:txBody>
            <a:bodyPr>
              <a:spAutoFit/>
            </a:bodyPr>
            <a:lstStyle/>
            <a:p>
              <a:pPr algn="ctr" fontAlgn="auto">
                <a:defRPr/>
              </a:pPr>
              <a:r>
                <a:rPr lang="zh-CN" altLang="en-US" sz="2800" b="1" noProof="1">
                  <a:solidFill>
                    <a:schemeClr val="accent2">
                      <a:lumMod val="40000"/>
                      <a:lumOff val="60000"/>
                    </a:schemeClr>
                  </a:solidFill>
                  <a:latin typeface="+mn-lt"/>
                  <a:ea typeface="方正小标宋简体" panose="02010601030101010101" pitchFamily="2" charset="-122"/>
                  <a:cs typeface="方正小标宋简体" panose="02010601030101010101" pitchFamily="2" charset="-122"/>
                  <a:sym typeface="+mn-lt"/>
                </a:rPr>
                <a:t>总  纲</a:t>
              </a:r>
              <a:endParaRPr lang="zh-CN" altLang="en-US" sz="28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grpSp>
          <p:nvGrpSpPr>
            <p:cNvPr id="3" name="组合 152"/>
            <p:cNvGrpSpPr>
              <a:grpSpLocks noChangeAspect="1"/>
            </p:cNvGrpSpPr>
            <p:nvPr/>
          </p:nvGrpSpPr>
          <p:grpSpPr>
            <a:xfrm>
              <a:off x="827359" y="2053903"/>
              <a:ext cx="1224587" cy="589855"/>
              <a:chOff x="1672035" y="1687395"/>
              <a:chExt cx="938928" cy="452259"/>
            </a:xfrm>
            <a:effectLst>
              <a:outerShdw blurRad="50800" dist="38100" dir="5400000" algn="t" rotWithShape="0">
                <a:prstClr val="black">
                  <a:alpha val="40000"/>
                </a:prstClr>
              </a:outerShdw>
            </a:effectLst>
          </p:grpSpPr>
          <p:pic>
            <p:nvPicPr>
              <p:cNvPr id="34" name="Picture 2" descr="C:\Users\xb\Desktop\素材--党建\PNG--党（国）徽旗\党旗红旗\16sucai_201507091736.png"/>
              <p:cNvPicPr>
                <a:picLocks noChangeAspect="1" noChangeArrowheads="1"/>
              </p:cNvPicPr>
              <p:nvPr/>
            </p:nvPicPr>
            <p:blipFill>
              <a:blip r:embed="rId3" cstate="email"/>
              <a:srcRect/>
              <a:stretch>
                <a:fillRect/>
              </a:stretch>
            </p:blipFill>
            <p:spPr bwMode="auto">
              <a:xfrm flipH="1">
                <a:off x="1672035" y="1687395"/>
                <a:ext cx="845493" cy="443509"/>
              </a:xfrm>
              <a:prstGeom prst="rect">
                <a:avLst/>
              </a:prstGeom>
              <a:noFill/>
            </p:spPr>
          </p:pic>
          <p:pic>
            <p:nvPicPr>
              <p:cNvPr id="35" name="Picture 3" descr="C:\Users\xb\Desktop\53bf653e36a06.png"/>
              <p:cNvPicPr>
                <a:picLocks noChangeAspect="1" noChangeArrowheads="1"/>
              </p:cNvPicPr>
              <p:nvPr/>
            </p:nvPicPr>
            <p:blipFill>
              <a:blip r:embed="rId4" cstate="email"/>
              <a:srcRect/>
              <a:stretch>
                <a:fillRect/>
              </a:stretch>
            </p:blipFill>
            <p:spPr bwMode="auto">
              <a:xfrm>
                <a:off x="2123728" y="1707654"/>
                <a:ext cx="487235" cy="432000"/>
              </a:xfrm>
              <a:prstGeom prst="rect">
                <a:avLst/>
              </a:prstGeom>
              <a:noFill/>
            </p:spPr>
          </p:pic>
        </p:grpSp>
        <p:sp>
          <p:nvSpPr>
            <p:cNvPr id="32" name="文本框 62"/>
            <p:cNvSpPr txBox="1"/>
            <p:nvPr/>
          </p:nvSpPr>
          <p:spPr>
            <a:xfrm>
              <a:off x="388187" y="2717440"/>
              <a:ext cx="2102930" cy="488085"/>
            </a:xfrm>
            <a:prstGeom prst="rect">
              <a:avLst/>
            </a:prstGeom>
            <a:noFill/>
            <a:effectLst/>
          </p:spPr>
          <p:txBody>
            <a:bodyPr>
              <a:spAutoFit/>
            </a:bodyPr>
            <a:lstStyle/>
            <a:p>
              <a:pPr algn="ctr" fontAlgn="auto">
                <a:lnSpc>
                  <a:spcPct val="120000"/>
                </a:lnSpc>
                <a:defRPr/>
              </a:pPr>
              <a:r>
                <a:rPr lang="zh-CN" altLang="en-US" b="1" noProof="1">
                  <a:solidFill>
                    <a:schemeClr val="accent2">
                      <a:lumMod val="40000"/>
                      <a:lumOff val="60000"/>
                    </a:schemeClr>
                  </a:solidFill>
                  <a:latin typeface="+mn-lt"/>
                  <a:ea typeface="方正小标宋简体" panose="02010601030101010101" pitchFamily="2" charset="-122"/>
                  <a:cs typeface="方正小标宋简体" panose="02010601030101010101" pitchFamily="2" charset="-122"/>
                  <a:sym typeface="+mn-lt"/>
                </a:rPr>
                <a:t>中国共产党章程</a:t>
              </a:r>
            </a:p>
          </p:txBody>
        </p:sp>
        <p:sp>
          <p:nvSpPr>
            <p:cNvPr id="33" name="矩形 32"/>
            <p:cNvSpPr/>
            <p:nvPr/>
          </p:nvSpPr>
          <p:spPr>
            <a:xfrm>
              <a:off x="539552" y="3327838"/>
              <a:ext cx="1800200" cy="36000"/>
            </a:xfrm>
            <a:prstGeom prst="rect">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grpSp>
      <p:grpSp>
        <p:nvGrpSpPr>
          <p:cNvPr id="4" name="组合 3"/>
          <p:cNvGrpSpPr>
            <a:grpSpLocks/>
          </p:cNvGrpSpPr>
          <p:nvPr/>
        </p:nvGrpSpPr>
        <p:grpSpPr bwMode="auto">
          <a:xfrm>
            <a:off x="2786063" y="2498725"/>
            <a:ext cx="503237" cy="2300288"/>
            <a:chOff x="2771800" y="1817265"/>
            <a:chExt cx="504000" cy="2464286"/>
          </a:xfrm>
        </p:grpSpPr>
        <p:sp>
          <p:nvSpPr>
            <p:cNvPr id="41" name="矩形 40"/>
            <p:cNvSpPr/>
            <p:nvPr/>
          </p:nvSpPr>
          <p:spPr>
            <a:xfrm>
              <a:off x="2771800"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第一章</a:t>
              </a:r>
            </a:p>
          </p:txBody>
        </p:sp>
        <p:sp>
          <p:nvSpPr>
            <p:cNvPr id="42" name="矩形 41"/>
            <p:cNvSpPr/>
            <p:nvPr/>
          </p:nvSpPr>
          <p:spPr>
            <a:xfrm>
              <a:off x="2771800"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党员</a:t>
              </a: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p:txBody>
        </p:sp>
      </p:grpSp>
      <p:grpSp>
        <p:nvGrpSpPr>
          <p:cNvPr id="5" name="组合 4"/>
          <p:cNvGrpSpPr>
            <a:grpSpLocks/>
          </p:cNvGrpSpPr>
          <p:nvPr/>
        </p:nvGrpSpPr>
        <p:grpSpPr bwMode="auto">
          <a:xfrm>
            <a:off x="3348038" y="2498725"/>
            <a:ext cx="503237" cy="2300288"/>
            <a:chOff x="3333098" y="1817265"/>
            <a:chExt cx="504000" cy="2464286"/>
          </a:xfrm>
        </p:grpSpPr>
        <p:sp>
          <p:nvSpPr>
            <p:cNvPr id="45" name="矩形 44"/>
            <p:cNvSpPr/>
            <p:nvPr/>
          </p:nvSpPr>
          <p:spPr>
            <a:xfrm>
              <a:off x="3333098"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第二章</a:t>
              </a:r>
            </a:p>
          </p:txBody>
        </p:sp>
        <p:sp>
          <p:nvSpPr>
            <p:cNvPr id="46" name="矩形 45"/>
            <p:cNvSpPr/>
            <p:nvPr/>
          </p:nvSpPr>
          <p:spPr>
            <a:xfrm>
              <a:off x="3333098"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党的组织制度</a:t>
              </a:r>
            </a:p>
          </p:txBody>
        </p:sp>
      </p:grpSp>
      <p:grpSp>
        <p:nvGrpSpPr>
          <p:cNvPr id="6" name="组合 6"/>
          <p:cNvGrpSpPr>
            <a:grpSpLocks/>
          </p:cNvGrpSpPr>
          <p:nvPr/>
        </p:nvGrpSpPr>
        <p:grpSpPr bwMode="auto">
          <a:xfrm>
            <a:off x="3908425" y="2498725"/>
            <a:ext cx="504825" cy="2300288"/>
            <a:chOff x="3894396" y="1817265"/>
            <a:chExt cx="504000" cy="2464286"/>
          </a:xfrm>
        </p:grpSpPr>
        <p:sp>
          <p:nvSpPr>
            <p:cNvPr id="48" name="矩形 47"/>
            <p:cNvSpPr/>
            <p:nvPr/>
          </p:nvSpPr>
          <p:spPr>
            <a:xfrm>
              <a:off x="3894396"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第三章</a:t>
              </a:r>
            </a:p>
          </p:txBody>
        </p:sp>
        <p:sp>
          <p:nvSpPr>
            <p:cNvPr id="49" name="矩形 48"/>
            <p:cNvSpPr/>
            <p:nvPr/>
          </p:nvSpPr>
          <p:spPr>
            <a:xfrm>
              <a:off x="3894396"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党的中央组织</a:t>
              </a:r>
            </a:p>
          </p:txBody>
        </p:sp>
      </p:grpSp>
      <p:grpSp>
        <p:nvGrpSpPr>
          <p:cNvPr id="7" name="组合 7"/>
          <p:cNvGrpSpPr>
            <a:grpSpLocks/>
          </p:cNvGrpSpPr>
          <p:nvPr/>
        </p:nvGrpSpPr>
        <p:grpSpPr bwMode="auto">
          <a:xfrm>
            <a:off x="4470400" y="2498725"/>
            <a:ext cx="503238" cy="2300288"/>
            <a:chOff x="4455694" y="1817265"/>
            <a:chExt cx="504000" cy="2464286"/>
          </a:xfrm>
        </p:grpSpPr>
        <p:sp>
          <p:nvSpPr>
            <p:cNvPr id="56" name="矩形 55"/>
            <p:cNvSpPr/>
            <p:nvPr/>
          </p:nvSpPr>
          <p:spPr>
            <a:xfrm>
              <a:off x="4455694"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第四章</a:t>
              </a:r>
            </a:p>
          </p:txBody>
        </p:sp>
        <p:sp>
          <p:nvSpPr>
            <p:cNvPr id="57" name="矩形 56"/>
            <p:cNvSpPr/>
            <p:nvPr/>
          </p:nvSpPr>
          <p:spPr>
            <a:xfrm>
              <a:off x="4455694"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党的地方组织</a:t>
              </a:r>
            </a:p>
          </p:txBody>
        </p:sp>
      </p:grpSp>
      <p:grpSp>
        <p:nvGrpSpPr>
          <p:cNvPr id="8" name="组合 8"/>
          <p:cNvGrpSpPr>
            <a:grpSpLocks/>
          </p:cNvGrpSpPr>
          <p:nvPr/>
        </p:nvGrpSpPr>
        <p:grpSpPr bwMode="auto">
          <a:xfrm>
            <a:off x="5030788" y="2498725"/>
            <a:ext cx="504825" cy="2300288"/>
            <a:chOff x="5016992" y="1817265"/>
            <a:chExt cx="504000" cy="2464286"/>
          </a:xfrm>
        </p:grpSpPr>
        <p:sp>
          <p:nvSpPr>
            <p:cNvPr id="62" name="矩形 61"/>
            <p:cNvSpPr/>
            <p:nvPr/>
          </p:nvSpPr>
          <p:spPr>
            <a:xfrm>
              <a:off x="5016992"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第五章</a:t>
              </a:r>
            </a:p>
          </p:txBody>
        </p:sp>
        <p:sp>
          <p:nvSpPr>
            <p:cNvPr id="63" name="矩形 62"/>
            <p:cNvSpPr/>
            <p:nvPr/>
          </p:nvSpPr>
          <p:spPr>
            <a:xfrm>
              <a:off x="5016992"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党的基层组织</a:t>
              </a:r>
            </a:p>
          </p:txBody>
        </p:sp>
      </p:grpSp>
      <p:grpSp>
        <p:nvGrpSpPr>
          <p:cNvPr id="9" name="组合 9"/>
          <p:cNvGrpSpPr>
            <a:grpSpLocks/>
          </p:cNvGrpSpPr>
          <p:nvPr/>
        </p:nvGrpSpPr>
        <p:grpSpPr bwMode="auto">
          <a:xfrm>
            <a:off x="5592763" y="2498725"/>
            <a:ext cx="503237" cy="2300288"/>
            <a:chOff x="5578290" y="1817265"/>
            <a:chExt cx="504000" cy="2464286"/>
          </a:xfrm>
        </p:grpSpPr>
        <p:sp>
          <p:nvSpPr>
            <p:cNvPr id="66" name="矩形 65"/>
            <p:cNvSpPr/>
            <p:nvPr/>
          </p:nvSpPr>
          <p:spPr>
            <a:xfrm>
              <a:off x="5578290"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第六章</a:t>
              </a:r>
            </a:p>
          </p:txBody>
        </p:sp>
        <p:sp>
          <p:nvSpPr>
            <p:cNvPr id="67" name="矩形 66"/>
            <p:cNvSpPr/>
            <p:nvPr/>
          </p:nvSpPr>
          <p:spPr>
            <a:xfrm>
              <a:off x="5578290"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党的干部</a:t>
              </a: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p:txBody>
        </p:sp>
      </p:grpSp>
      <p:grpSp>
        <p:nvGrpSpPr>
          <p:cNvPr id="12" name="组合 10"/>
          <p:cNvGrpSpPr>
            <a:grpSpLocks/>
          </p:cNvGrpSpPr>
          <p:nvPr/>
        </p:nvGrpSpPr>
        <p:grpSpPr bwMode="auto">
          <a:xfrm>
            <a:off x="6153150" y="2498725"/>
            <a:ext cx="504825" cy="2300288"/>
            <a:chOff x="6139588" y="1817265"/>
            <a:chExt cx="504000" cy="2464286"/>
          </a:xfrm>
        </p:grpSpPr>
        <p:sp>
          <p:nvSpPr>
            <p:cNvPr id="69" name="矩形 68"/>
            <p:cNvSpPr/>
            <p:nvPr/>
          </p:nvSpPr>
          <p:spPr>
            <a:xfrm>
              <a:off x="6139588"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第七章</a:t>
              </a:r>
            </a:p>
          </p:txBody>
        </p:sp>
        <p:sp>
          <p:nvSpPr>
            <p:cNvPr id="70" name="矩形 69"/>
            <p:cNvSpPr/>
            <p:nvPr/>
          </p:nvSpPr>
          <p:spPr>
            <a:xfrm>
              <a:off x="6139588"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党的纪律</a:t>
              </a: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p:txBody>
        </p:sp>
      </p:grpSp>
      <p:grpSp>
        <p:nvGrpSpPr>
          <p:cNvPr id="13" name="组合 11"/>
          <p:cNvGrpSpPr>
            <a:grpSpLocks/>
          </p:cNvGrpSpPr>
          <p:nvPr/>
        </p:nvGrpSpPr>
        <p:grpSpPr bwMode="auto">
          <a:xfrm>
            <a:off x="6715125" y="2498725"/>
            <a:ext cx="504825" cy="2300288"/>
            <a:chOff x="6700886" y="1817265"/>
            <a:chExt cx="504000" cy="2464286"/>
          </a:xfrm>
        </p:grpSpPr>
        <p:sp>
          <p:nvSpPr>
            <p:cNvPr id="72" name="矩形 71"/>
            <p:cNvSpPr/>
            <p:nvPr/>
          </p:nvSpPr>
          <p:spPr>
            <a:xfrm>
              <a:off x="6700886"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第八章</a:t>
              </a:r>
            </a:p>
          </p:txBody>
        </p:sp>
        <p:sp>
          <p:nvSpPr>
            <p:cNvPr id="73" name="矩形 72"/>
            <p:cNvSpPr/>
            <p:nvPr/>
          </p:nvSpPr>
          <p:spPr>
            <a:xfrm>
              <a:off x="6700886"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党的纪律检查机关</a:t>
              </a:r>
              <a:endParaRPr lang="en-US" altLang="zh-CN"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zh-CN" altLang="en-US"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p:txBody>
        </p:sp>
      </p:grpSp>
      <p:grpSp>
        <p:nvGrpSpPr>
          <p:cNvPr id="14" name="组合 12"/>
          <p:cNvGrpSpPr>
            <a:grpSpLocks/>
          </p:cNvGrpSpPr>
          <p:nvPr/>
        </p:nvGrpSpPr>
        <p:grpSpPr bwMode="auto">
          <a:xfrm>
            <a:off x="7277100" y="2498725"/>
            <a:ext cx="503238" cy="2300288"/>
            <a:chOff x="7262184" y="1817265"/>
            <a:chExt cx="504000" cy="2464286"/>
          </a:xfrm>
        </p:grpSpPr>
        <p:sp>
          <p:nvSpPr>
            <p:cNvPr id="75" name="矩形 74"/>
            <p:cNvSpPr/>
            <p:nvPr/>
          </p:nvSpPr>
          <p:spPr>
            <a:xfrm>
              <a:off x="7262184"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第九章</a:t>
              </a:r>
            </a:p>
          </p:txBody>
        </p:sp>
        <p:sp>
          <p:nvSpPr>
            <p:cNvPr id="76" name="矩形 75"/>
            <p:cNvSpPr/>
            <p:nvPr/>
          </p:nvSpPr>
          <p:spPr>
            <a:xfrm>
              <a:off x="7262184"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党组</a:t>
              </a: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p:txBody>
        </p:sp>
      </p:grpSp>
      <p:grpSp>
        <p:nvGrpSpPr>
          <p:cNvPr id="15" name="组合 13"/>
          <p:cNvGrpSpPr>
            <a:grpSpLocks/>
          </p:cNvGrpSpPr>
          <p:nvPr/>
        </p:nvGrpSpPr>
        <p:grpSpPr bwMode="auto">
          <a:xfrm>
            <a:off x="7837488" y="2498725"/>
            <a:ext cx="504825" cy="2300288"/>
            <a:chOff x="7823482" y="1817265"/>
            <a:chExt cx="504000" cy="2464286"/>
          </a:xfrm>
        </p:grpSpPr>
        <p:sp>
          <p:nvSpPr>
            <p:cNvPr id="78" name="矩形 77"/>
            <p:cNvSpPr/>
            <p:nvPr/>
          </p:nvSpPr>
          <p:spPr>
            <a:xfrm>
              <a:off x="7823482"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第十章</a:t>
              </a:r>
            </a:p>
          </p:txBody>
        </p:sp>
        <p:sp>
          <p:nvSpPr>
            <p:cNvPr id="79" name="矩形 78"/>
            <p:cNvSpPr/>
            <p:nvPr/>
          </p:nvSpPr>
          <p:spPr>
            <a:xfrm>
              <a:off x="7823482"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defRPr/>
              </a:pPr>
              <a:r>
                <a:rPr lang="zh-CN" altLang="en-US"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党和共产主义</a:t>
              </a:r>
              <a:endParaRPr lang="en-US" altLang="zh-CN"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fontAlgn="auto">
                <a:defRPr/>
              </a:pPr>
              <a:r>
                <a:rPr lang="zh-CN" altLang="en-US"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青年团的关系</a:t>
              </a:r>
              <a:endParaRPr lang="en-US" altLang="zh-CN"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fontAlgn="auto">
                <a:defRPr/>
              </a:pPr>
              <a:endParaRPr lang="zh-CN" altLang="en-US" sz="12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p:txBody>
        </p:sp>
      </p:grpSp>
      <p:grpSp>
        <p:nvGrpSpPr>
          <p:cNvPr id="16" name="组合 14"/>
          <p:cNvGrpSpPr>
            <a:grpSpLocks/>
          </p:cNvGrpSpPr>
          <p:nvPr/>
        </p:nvGrpSpPr>
        <p:grpSpPr bwMode="auto">
          <a:xfrm>
            <a:off x="8399463" y="2498725"/>
            <a:ext cx="503237" cy="2300288"/>
            <a:chOff x="8384780" y="1817265"/>
            <a:chExt cx="504000" cy="2464286"/>
          </a:xfrm>
        </p:grpSpPr>
        <p:sp>
          <p:nvSpPr>
            <p:cNvPr id="81" name="矩形 80"/>
            <p:cNvSpPr/>
            <p:nvPr/>
          </p:nvSpPr>
          <p:spPr>
            <a:xfrm>
              <a:off x="8384780" y="1817265"/>
              <a:ext cx="504000" cy="89966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200" b="1" spc="-15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第</a:t>
              </a:r>
            </a:p>
            <a:p>
              <a:pPr algn="ctr" fontAlgn="auto">
                <a:defRPr/>
              </a:pPr>
              <a:r>
                <a:rPr lang="zh-CN" altLang="en-US" sz="1200" b="1" spc="-15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十</a:t>
              </a:r>
            </a:p>
            <a:p>
              <a:pPr algn="ctr" fontAlgn="auto">
                <a:defRPr/>
              </a:pPr>
              <a:r>
                <a:rPr lang="zh-CN" altLang="en-US" sz="1200" b="1" spc="-15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一</a:t>
              </a:r>
            </a:p>
            <a:p>
              <a:pPr algn="ctr" fontAlgn="auto">
                <a:defRPr/>
              </a:pPr>
              <a:r>
                <a:rPr lang="zh-CN" altLang="en-US" sz="1200" b="1" spc="-15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章</a:t>
              </a:r>
            </a:p>
          </p:txBody>
        </p:sp>
        <p:sp>
          <p:nvSpPr>
            <p:cNvPr id="82" name="矩形 81"/>
            <p:cNvSpPr/>
            <p:nvPr/>
          </p:nvSpPr>
          <p:spPr>
            <a:xfrm>
              <a:off x="8384780" y="2769646"/>
              <a:ext cx="504000" cy="151190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r>
                <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rPr>
                <a:t>党徽党旗</a:t>
              </a: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en-US" altLang="zh-CN"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a:p>
              <a:pPr algn="ctr" fontAlgn="auto">
                <a:defRPr/>
              </a:pPr>
              <a:endParaRPr lang="zh-CN" altLang="en-US" sz="1400" b="1" noProof="1">
                <a:solidFill>
                  <a:schemeClr val="tx1">
                    <a:lumMod val="75000"/>
                    <a:lumOff val="25000"/>
                  </a:schemeClr>
                </a:solidFill>
                <a:ea typeface="方正小标宋简体" panose="02010601030101010101" pitchFamily="2" charset="-122"/>
                <a:cs typeface="方正小标宋简体" panose="02010601030101010101" pitchFamily="2" charset="-122"/>
                <a:sym typeface="+mn-lt"/>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2" presetClass="entr" presetSubtype="8"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ppt_x</p:attrName>
                                        </p:attrNameLst>
                                      </p:cBhvr>
                                      <p:tavLst>
                                        <p:tav tm="0">
                                          <p:val>
                                            <p:strVal val="0-#ppt_w/2"/>
                                          </p:val>
                                        </p:tav>
                                        <p:tav tm="100000">
                                          <p:val>
                                            <p:strVal val="#ppt_x"/>
                                          </p:val>
                                        </p:tav>
                                      </p:tavLst>
                                    </p:anim>
                                    <p:anim calcmode="lin" valueType="num">
                                      <p:cBhvr>
                                        <p:cTn id="26" dur="500" fill="hold"/>
                                        <p:tgtEl>
                                          <p:spTgt spid="2"/>
                                        </p:tgtEl>
                                        <p:attrNameLst>
                                          <p:attrName>ppt_y</p:attrName>
                                        </p:attrNameLst>
                                      </p:cBhvr>
                                      <p:tavLst>
                                        <p:tav tm="0">
                                          <p:val>
                                            <p:strVal val="#ppt_y"/>
                                          </p:val>
                                        </p:tav>
                                        <p:tav tm="100000">
                                          <p:val>
                                            <p:strVal val="#ppt_y"/>
                                          </p:val>
                                        </p:tav>
                                      </p:tavLst>
                                    </p:anim>
                                  </p:childTnLst>
                                </p:cTn>
                              </p:par>
                              <p:par>
                                <p:cTn id="27" presetID="22" presetClass="entr" presetSubtype="1"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par>
                                <p:cTn id="30" presetID="22" presetClass="entr" presetSubtype="1"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par>
                                <p:cTn id="33" presetID="22" presetClass="entr" presetSubtype="1"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par>
                                <p:cTn id="36" presetID="22" presetClass="entr" presetSubtype="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par>
                                <p:cTn id="39" presetID="22" presetClass="entr" presetSubtype="1"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par>
                                <p:cTn id="42" presetID="22" presetClass="entr" presetSubtype="1"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par>
                                <p:cTn id="45" presetID="22" presetClass="entr" presetSubtype="1"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par>
                                <p:cTn id="48" presetID="22" presetClass="entr" presetSubtype="1"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par>
                                <p:cTn id="51" presetID="22" presetClass="entr" presetSubtype="1"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500"/>
                                        <p:tgtEl>
                                          <p:spTgt spid="15"/>
                                        </p:tgtEl>
                                      </p:cBhvr>
                                    </p:animEffect>
                                  </p:childTnLst>
                                </p:cTn>
                              </p:par>
                              <p:par>
                                <p:cTn id="57" presetID="22" presetClass="entr" presetSubtype="1"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up)">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36" grpId="0" bldLvl="0" animBg="1"/>
      <p:bldP spid="37" grpId="0" bldLvl="0" animBg="1"/>
      <p:bldP spid="3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占位符 2"/>
          <p:cNvSpPr>
            <a:spLocks noGrp="1" noChangeArrowheads="1"/>
          </p:cNvSpPr>
          <p:nvPr>
            <p:ph type="body" sz="quarter" idx="4294967295"/>
          </p:nvPr>
        </p:nvSpPr>
        <p:spPr>
          <a:xfrm>
            <a:off x="214313" y="214313"/>
            <a:ext cx="5603875" cy="660400"/>
          </a:xfrm>
        </p:spPr>
        <p:txBody>
          <a:bodyPr anchor="ctr"/>
          <a:lstStyle/>
          <a:p>
            <a:pPr marL="0" indent="0" eaLnBrk="1" hangingPunct="1">
              <a:lnSpc>
                <a:spcPct val="120000"/>
              </a:lnSpc>
              <a:spcBef>
                <a:spcPct val="0"/>
              </a:spcBef>
              <a:buFont typeface="Arial" pitchFamily="34" charset="0"/>
              <a:buNone/>
            </a:pPr>
            <a:r>
              <a:rPr lang="zh-CN" altLang="en-US" sz="2000" b="1">
                <a:solidFill>
                  <a:srgbClr val="FFE599"/>
                </a:solidFill>
                <a:sym typeface="Impact" pitchFamily="34" charset="0"/>
              </a:rPr>
              <a:t> 习近平新时代中国特色社会主义思想写入党章</a:t>
            </a:r>
          </a:p>
        </p:txBody>
      </p:sp>
      <p:sp>
        <p:nvSpPr>
          <p:cNvPr id="48131" name="矩形 21"/>
          <p:cNvSpPr>
            <a:spLocks noChangeArrowheads="1"/>
          </p:cNvSpPr>
          <p:nvPr/>
        </p:nvSpPr>
        <p:spPr bwMode="auto">
          <a:xfrm>
            <a:off x="3979863" y="4114800"/>
            <a:ext cx="5081587" cy="698500"/>
          </a:xfrm>
          <a:prstGeom prst="rect">
            <a:avLst/>
          </a:prstGeom>
          <a:noFill/>
          <a:ln w="9525">
            <a:noFill/>
            <a:miter lim="800000"/>
            <a:headEnd/>
            <a:tailEnd/>
          </a:ln>
        </p:spPr>
        <p:txBody>
          <a:bodyPr lIns="63397" tIns="31698" rIns="63397" bIns="31698">
            <a:spAutoFit/>
          </a:bodyPr>
          <a:lstStyle/>
          <a:p>
            <a:pPr>
              <a:lnSpc>
                <a:spcPct val="115000"/>
              </a:lnSpc>
              <a:spcBef>
                <a:spcPct val="20000"/>
              </a:spcBef>
              <a:buClr>
                <a:schemeClr val="folHlink"/>
              </a:buClr>
              <a:buSzPct val="60000"/>
              <a:buFont typeface="Wingdings" pitchFamily="2" charset="2"/>
              <a:buNone/>
            </a:pPr>
            <a:r>
              <a:rPr lang="zh-CN" altLang="en-US" sz="1200" b="1" dirty="0">
                <a:solidFill>
                  <a:srgbClr val="404040"/>
                </a:solidFill>
                <a:latin typeface="方正小标宋简体" pitchFamily="2" charset="-122"/>
                <a:ea typeface="方正小标宋简体" pitchFamily="2" charset="-122"/>
              </a:rPr>
              <a:t>全党以习近平新时代中国特色社会主义思想统一思想和行动，增强学习贯彻的自觉性和坚定性，把习近平新时代中国特色社会主义思想贯彻到社会主义现代化建设全过程、体现到党的建设各方面。</a:t>
            </a:r>
            <a:endParaRPr lang="zh-CN" altLang="en-US" sz="1200" b="1" dirty="0">
              <a:solidFill>
                <a:srgbClr val="404040"/>
              </a:solidFill>
              <a:latin typeface="方正小标宋简体" pitchFamily="2" charset="-122"/>
              <a:ea typeface="方正小标宋简体" pitchFamily="2" charset="-122"/>
              <a:sym typeface="微软雅黑" pitchFamily="34" charset="-122"/>
            </a:endParaRPr>
          </a:p>
        </p:txBody>
      </p:sp>
      <p:sp>
        <p:nvSpPr>
          <p:cNvPr id="7" name="五边形 6"/>
          <p:cNvSpPr/>
          <p:nvPr/>
        </p:nvSpPr>
        <p:spPr>
          <a:xfrm>
            <a:off x="4213357" y="3643252"/>
            <a:ext cx="2042688" cy="357093"/>
          </a:xfrm>
          <a:prstGeom prst="homePlate">
            <a:avLst/>
          </a:prstGeom>
          <a:solidFill>
            <a:schemeClr val="accent1"/>
          </a:solidFill>
          <a:ln w="12700" cmpd="sng">
            <a:solidFill>
              <a:schemeClr val="accent1">
                <a:shade val="50000"/>
              </a:schemeClr>
            </a:solidFill>
            <a:prstDash val="solid"/>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lIns="84539" tIns="42270" rIns="84539" bIns="42270" anchor="ctr"/>
          <a:lstStyle>
            <a:defPPr>
              <a:defRPr lang="zh-CN"/>
            </a:defPPr>
            <a:lvl1pPr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1pPr>
            <a:lvl2pPr marL="31686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2pPr>
            <a:lvl3pPr marL="6337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3pPr>
            <a:lvl4pPr marL="9512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4pPr>
            <a:lvl5pPr marL="126809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5pPr>
            <a:lvl6pPr marL="1584960" algn="l" defTabSz="633730" rtl="0" eaLnBrk="1" latinLnBrk="0" hangingPunct="1">
              <a:defRPr sz="2600" b="1" kern="1200">
                <a:solidFill>
                  <a:schemeClr val="lt1"/>
                </a:solidFill>
                <a:latin typeface="+mn-lt"/>
                <a:ea typeface="+mn-ea"/>
                <a:cs typeface="+mn-cs"/>
              </a:defRPr>
            </a:lvl6pPr>
            <a:lvl7pPr marL="1901825" algn="l" defTabSz="633730" rtl="0" eaLnBrk="1" latinLnBrk="0" hangingPunct="1">
              <a:defRPr sz="2600" b="1" kern="1200">
                <a:solidFill>
                  <a:schemeClr val="lt1"/>
                </a:solidFill>
                <a:latin typeface="+mn-lt"/>
                <a:ea typeface="+mn-ea"/>
                <a:cs typeface="+mn-cs"/>
              </a:defRPr>
            </a:lvl7pPr>
            <a:lvl8pPr marL="2219325" algn="l" defTabSz="633730" rtl="0" eaLnBrk="1" latinLnBrk="0" hangingPunct="1">
              <a:defRPr sz="2600" b="1" kern="1200">
                <a:solidFill>
                  <a:schemeClr val="lt1"/>
                </a:solidFill>
                <a:latin typeface="+mn-lt"/>
                <a:ea typeface="+mn-ea"/>
                <a:cs typeface="+mn-cs"/>
              </a:defRPr>
            </a:lvl8pPr>
            <a:lvl9pPr marL="2536190" algn="l" defTabSz="633730" rtl="0" eaLnBrk="1" latinLnBrk="0" hangingPunct="1">
              <a:defRPr sz="2600" b="1" kern="1200">
                <a:solidFill>
                  <a:schemeClr val="lt1"/>
                </a:solidFill>
                <a:latin typeface="+mn-lt"/>
                <a:ea typeface="+mn-ea"/>
                <a:cs typeface="+mn-cs"/>
              </a:defRPr>
            </a:lvl9pPr>
          </a:lstStyle>
          <a:p>
            <a:pPr algn="ctr" defTabSz="844550" fontAlgn="auto">
              <a:spcBef>
                <a:spcPts val="0"/>
              </a:spcBef>
              <a:spcAft>
                <a:spcPts val="0"/>
              </a:spcAft>
              <a:defRPr/>
            </a:pPr>
            <a:r>
              <a:rPr lang="zh-CN" altLang="en-US" sz="1700" b="0" noProof="1">
                <a:gradFill flip="none" rotWithShape="1">
                  <a:gsLst>
                    <a:gs pos="0">
                      <a:srgbClr val="FFBE00">
                        <a:lumMod val="5000"/>
                        <a:lumOff val="95000"/>
                      </a:srgbClr>
                    </a:gs>
                    <a:gs pos="74000">
                      <a:srgbClr val="FFBE00">
                        <a:lumMod val="45000"/>
                        <a:lumOff val="55000"/>
                      </a:srgbClr>
                    </a:gs>
                    <a:gs pos="83000">
                      <a:srgbClr val="FFBE00">
                        <a:lumMod val="45000"/>
                        <a:lumOff val="55000"/>
                      </a:srgbClr>
                    </a:gs>
                    <a:gs pos="100000">
                      <a:srgbClr val="FFBE00">
                        <a:lumMod val="30000"/>
                        <a:lumOff val="70000"/>
                      </a:srgbClr>
                    </a:gs>
                  </a:gsLst>
                  <a:lin ang="5400000" scaled="1"/>
                  <a:tileRect/>
                </a:gradFill>
                <a:ea typeface="方正小标宋简体" panose="02010601030101010101" pitchFamily="2" charset="-122"/>
                <a:sym typeface="+mn-lt"/>
              </a:rPr>
              <a:t>马克思列宁主义</a:t>
            </a:r>
          </a:p>
        </p:txBody>
      </p:sp>
      <p:sp>
        <p:nvSpPr>
          <p:cNvPr id="8" name="五边形 7"/>
          <p:cNvSpPr/>
          <p:nvPr/>
        </p:nvSpPr>
        <p:spPr>
          <a:xfrm>
            <a:off x="4860925" y="3180079"/>
            <a:ext cx="1889760" cy="356870"/>
          </a:xfrm>
          <a:prstGeom prst="homePlate">
            <a:avLst/>
          </a:prstGeom>
          <a:solidFill>
            <a:schemeClr val="accent1"/>
          </a:solidFill>
          <a:ln w="12700" cmpd="sng">
            <a:solidFill>
              <a:schemeClr val="accent1">
                <a:shade val="50000"/>
              </a:schemeClr>
            </a:solidFill>
            <a:prstDash val="solid"/>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lIns="84539" tIns="42270" rIns="84539" bIns="42270" anchor="ctr"/>
          <a:lstStyle>
            <a:defPPr>
              <a:defRPr lang="zh-CN"/>
            </a:defPPr>
            <a:lvl1pPr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1pPr>
            <a:lvl2pPr marL="31686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2pPr>
            <a:lvl3pPr marL="6337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3pPr>
            <a:lvl4pPr marL="9512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4pPr>
            <a:lvl5pPr marL="126809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5pPr>
            <a:lvl6pPr marL="1584960" algn="l" defTabSz="633730" rtl="0" eaLnBrk="1" latinLnBrk="0" hangingPunct="1">
              <a:defRPr sz="2600" b="1" kern="1200">
                <a:solidFill>
                  <a:schemeClr val="lt1"/>
                </a:solidFill>
                <a:latin typeface="+mn-lt"/>
                <a:ea typeface="+mn-ea"/>
                <a:cs typeface="+mn-cs"/>
              </a:defRPr>
            </a:lvl6pPr>
            <a:lvl7pPr marL="1901825" algn="l" defTabSz="633730" rtl="0" eaLnBrk="1" latinLnBrk="0" hangingPunct="1">
              <a:defRPr sz="2600" b="1" kern="1200">
                <a:solidFill>
                  <a:schemeClr val="lt1"/>
                </a:solidFill>
                <a:latin typeface="+mn-lt"/>
                <a:ea typeface="+mn-ea"/>
                <a:cs typeface="+mn-cs"/>
              </a:defRPr>
            </a:lvl7pPr>
            <a:lvl8pPr marL="2219325" algn="l" defTabSz="633730" rtl="0" eaLnBrk="1" latinLnBrk="0" hangingPunct="1">
              <a:defRPr sz="2600" b="1" kern="1200">
                <a:solidFill>
                  <a:schemeClr val="lt1"/>
                </a:solidFill>
                <a:latin typeface="+mn-lt"/>
                <a:ea typeface="+mn-ea"/>
                <a:cs typeface="+mn-cs"/>
              </a:defRPr>
            </a:lvl8pPr>
            <a:lvl9pPr marL="2536190" algn="l" defTabSz="633730" rtl="0" eaLnBrk="1" latinLnBrk="0" hangingPunct="1">
              <a:defRPr sz="2600" b="1" kern="1200">
                <a:solidFill>
                  <a:schemeClr val="lt1"/>
                </a:solidFill>
                <a:latin typeface="+mn-lt"/>
                <a:ea typeface="+mn-ea"/>
                <a:cs typeface="+mn-cs"/>
              </a:defRPr>
            </a:lvl9pPr>
          </a:lstStyle>
          <a:p>
            <a:pPr algn="ctr" defTabSz="844550" fontAlgn="auto">
              <a:spcBef>
                <a:spcPts val="0"/>
              </a:spcBef>
              <a:spcAft>
                <a:spcPts val="0"/>
              </a:spcAft>
              <a:defRPr/>
            </a:pPr>
            <a:r>
              <a:rPr lang="zh-CN" altLang="en-US" sz="1700" b="0" noProof="1">
                <a:gradFill flip="none" rotWithShape="1">
                  <a:gsLst>
                    <a:gs pos="0">
                      <a:srgbClr val="FFBE00">
                        <a:lumMod val="5000"/>
                        <a:lumOff val="95000"/>
                      </a:srgbClr>
                    </a:gs>
                    <a:gs pos="74000">
                      <a:srgbClr val="FFBE00">
                        <a:lumMod val="45000"/>
                        <a:lumOff val="55000"/>
                      </a:srgbClr>
                    </a:gs>
                    <a:gs pos="83000">
                      <a:srgbClr val="FFBE00">
                        <a:lumMod val="45000"/>
                        <a:lumOff val="55000"/>
                      </a:srgbClr>
                    </a:gs>
                    <a:gs pos="100000">
                      <a:srgbClr val="FFBE00">
                        <a:lumMod val="30000"/>
                        <a:lumOff val="70000"/>
                      </a:srgbClr>
                    </a:gs>
                  </a:gsLst>
                  <a:lin ang="5400000" scaled="1"/>
                  <a:tileRect/>
                </a:gradFill>
                <a:ea typeface="方正小标宋简体" panose="02010601030101010101" pitchFamily="2" charset="-122"/>
                <a:sym typeface="+mn-lt"/>
              </a:rPr>
              <a:t>毛泽东思想</a:t>
            </a:r>
          </a:p>
        </p:txBody>
      </p:sp>
      <p:sp>
        <p:nvSpPr>
          <p:cNvPr id="9" name="五边形 8"/>
          <p:cNvSpPr/>
          <p:nvPr/>
        </p:nvSpPr>
        <p:spPr>
          <a:xfrm>
            <a:off x="5372735" y="2748915"/>
            <a:ext cx="1931670" cy="356870"/>
          </a:xfrm>
          <a:prstGeom prst="homePlate">
            <a:avLst/>
          </a:prstGeom>
          <a:solidFill>
            <a:schemeClr val="accent1"/>
          </a:solidFill>
          <a:ln w="12700" cmpd="sng">
            <a:solidFill>
              <a:schemeClr val="accent1">
                <a:shade val="50000"/>
              </a:schemeClr>
            </a:solidFill>
            <a:prstDash val="solid"/>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lIns="84539" tIns="42270" rIns="84539" bIns="42270" anchor="ctr"/>
          <a:lstStyle>
            <a:defPPr>
              <a:defRPr lang="zh-CN"/>
            </a:defPPr>
            <a:lvl1pPr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1pPr>
            <a:lvl2pPr marL="31686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2pPr>
            <a:lvl3pPr marL="6337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3pPr>
            <a:lvl4pPr marL="9512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4pPr>
            <a:lvl5pPr marL="126809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5pPr>
            <a:lvl6pPr marL="1584960" algn="l" defTabSz="633730" rtl="0" eaLnBrk="1" latinLnBrk="0" hangingPunct="1">
              <a:defRPr sz="2600" b="1" kern="1200">
                <a:solidFill>
                  <a:schemeClr val="lt1"/>
                </a:solidFill>
                <a:latin typeface="+mn-lt"/>
                <a:ea typeface="+mn-ea"/>
                <a:cs typeface="+mn-cs"/>
              </a:defRPr>
            </a:lvl6pPr>
            <a:lvl7pPr marL="1901825" algn="l" defTabSz="633730" rtl="0" eaLnBrk="1" latinLnBrk="0" hangingPunct="1">
              <a:defRPr sz="2600" b="1" kern="1200">
                <a:solidFill>
                  <a:schemeClr val="lt1"/>
                </a:solidFill>
                <a:latin typeface="+mn-lt"/>
                <a:ea typeface="+mn-ea"/>
                <a:cs typeface="+mn-cs"/>
              </a:defRPr>
            </a:lvl7pPr>
            <a:lvl8pPr marL="2219325" algn="l" defTabSz="633730" rtl="0" eaLnBrk="1" latinLnBrk="0" hangingPunct="1">
              <a:defRPr sz="2600" b="1" kern="1200">
                <a:solidFill>
                  <a:schemeClr val="lt1"/>
                </a:solidFill>
                <a:latin typeface="+mn-lt"/>
                <a:ea typeface="+mn-ea"/>
                <a:cs typeface="+mn-cs"/>
              </a:defRPr>
            </a:lvl8pPr>
            <a:lvl9pPr marL="2536190" algn="l" defTabSz="633730" rtl="0" eaLnBrk="1" latinLnBrk="0" hangingPunct="1">
              <a:defRPr sz="2600" b="1" kern="1200">
                <a:solidFill>
                  <a:schemeClr val="lt1"/>
                </a:solidFill>
                <a:latin typeface="+mn-lt"/>
                <a:ea typeface="+mn-ea"/>
                <a:cs typeface="+mn-cs"/>
              </a:defRPr>
            </a:lvl9pPr>
          </a:lstStyle>
          <a:p>
            <a:pPr algn="ctr" defTabSz="844550" fontAlgn="auto">
              <a:spcBef>
                <a:spcPts val="0"/>
              </a:spcBef>
              <a:spcAft>
                <a:spcPts val="0"/>
              </a:spcAft>
              <a:defRPr/>
            </a:pPr>
            <a:r>
              <a:rPr lang="zh-CN" altLang="en-US" sz="1700" b="0" noProof="1">
                <a:gradFill flip="none" rotWithShape="1">
                  <a:gsLst>
                    <a:gs pos="0">
                      <a:srgbClr val="FFBE00">
                        <a:lumMod val="5000"/>
                        <a:lumOff val="95000"/>
                      </a:srgbClr>
                    </a:gs>
                    <a:gs pos="74000">
                      <a:srgbClr val="FFBE00">
                        <a:lumMod val="45000"/>
                        <a:lumOff val="55000"/>
                      </a:srgbClr>
                    </a:gs>
                    <a:gs pos="83000">
                      <a:srgbClr val="FFBE00">
                        <a:lumMod val="45000"/>
                        <a:lumOff val="55000"/>
                      </a:srgbClr>
                    </a:gs>
                    <a:gs pos="100000">
                      <a:srgbClr val="FFBE00">
                        <a:lumMod val="30000"/>
                        <a:lumOff val="70000"/>
                      </a:srgbClr>
                    </a:gs>
                  </a:gsLst>
                  <a:lin ang="5400000" scaled="1"/>
                  <a:tileRect/>
                </a:gradFill>
                <a:ea typeface="方正小标宋简体" panose="02010601030101010101" pitchFamily="2" charset="-122"/>
                <a:sym typeface="+mn-lt"/>
              </a:rPr>
              <a:t>邓小平理论</a:t>
            </a:r>
          </a:p>
        </p:txBody>
      </p:sp>
      <p:sp>
        <p:nvSpPr>
          <p:cNvPr id="10" name="五边形 9"/>
          <p:cNvSpPr/>
          <p:nvPr/>
        </p:nvSpPr>
        <p:spPr>
          <a:xfrm>
            <a:off x="5707376" y="2279012"/>
            <a:ext cx="2120900" cy="358140"/>
          </a:xfrm>
          <a:prstGeom prst="homePlate">
            <a:avLst/>
          </a:prstGeom>
          <a:solidFill>
            <a:schemeClr val="accent1"/>
          </a:solidFill>
          <a:ln w="12700" cmpd="sng">
            <a:solidFill>
              <a:schemeClr val="accent1">
                <a:shade val="50000"/>
              </a:schemeClr>
            </a:solidFill>
            <a:prstDash val="solid"/>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lIns="84539" tIns="42270" rIns="84539" bIns="42270" anchor="ctr"/>
          <a:lstStyle>
            <a:defPPr>
              <a:defRPr lang="zh-CN"/>
            </a:defPPr>
            <a:lvl1pPr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1pPr>
            <a:lvl2pPr marL="31686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2pPr>
            <a:lvl3pPr marL="6337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3pPr>
            <a:lvl4pPr marL="9512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4pPr>
            <a:lvl5pPr marL="126809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5pPr>
            <a:lvl6pPr marL="1584960" algn="l" defTabSz="633730" rtl="0" eaLnBrk="1" latinLnBrk="0" hangingPunct="1">
              <a:defRPr sz="2600" b="1" kern="1200">
                <a:solidFill>
                  <a:schemeClr val="lt1"/>
                </a:solidFill>
                <a:latin typeface="+mn-lt"/>
                <a:ea typeface="+mn-ea"/>
                <a:cs typeface="+mn-cs"/>
              </a:defRPr>
            </a:lvl6pPr>
            <a:lvl7pPr marL="1901825" algn="l" defTabSz="633730" rtl="0" eaLnBrk="1" latinLnBrk="0" hangingPunct="1">
              <a:defRPr sz="2600" b="1" kern="1200">
                <a:solidFill>
                  <a:schemeClr val="lt1"/>
                </a:solidFill>
                <a:latin typeface="+mn-lt"/>
                <a:ea typeface="+mn-ea"/>
                <a:cs typeface="+mn-cs"/>
              </a:defRPr>
            </a:lvl7pPr>
            <a:lvl8pPr marL="2219325" algn="l" defTabSz="633730" rtl="0" eaLnBrk="1" latinLnBrk="0" hangingPunct="1">
              <a:defRPr sz="2600" b="1" kern="1200">
                <a:solidFill>
                  <a:schemeClr val="lt1"/>
                </a:solidFill>
                <a:latin typeface="+mn-lt"/>
                <a:ea typeface="+mn-ea"/>
                <a:cs typeface="+mn-cs"/>
              </a:defRPr>
            </a:lvl8pPr>
            <a:lvl9pPr marL="2536190" algn="l" defTabSz="633730" rtl="0" eaLnBrk="1" latinLnBrk="0" hangingPunct="1">
              <a:defRPr sz="2600" b="1" kern="1200">
                <a:solidFill>
                  <a:schemeClr val="lt1"/>
                </a:solidFill>
                <a:latin typeface="+mn-lt"/>
                <a:ea typeface="+mn-ea"/>
                <a:cs typeface="+mn-cs"/>
              </a:defRPr>
            </a:lvl9pPr>
          </a:lstStyle>
          <a:p>
            <a:pPr algn="ctr" defTabSz="844550" fontAlgn="auto">
              <a:spcBef>
                <a:spcPts val="0"/>
              </a:spcBef>
              <a:spcAft>
                <a:spcPts val="0"/>
              </a:spcAft>
              <a:defRPr/>
            </a:pPr>
            <a:r>
              <a:rPr lang="zh-CN" altLang="en-US" sz="1700" b="0" noProof="1">
                <a:gradFill flip="none" rotWithShape="1">
                  <a:gsLst>
                    <a:gs pos="0">
                      <a:srgbClr val="FFBE00">
                        <a:lumMod val="5000"/>
                        <a:lumOff val="95000"/>
                      </a:srgbClr>
                    </a:gs>
                    <a:gs pos="74000">
                      <a:srgbClr val="FFBE00">
                        <a:lumMod val="45000"/>
                        <a:lumOff val="55000"/>
                      </a:srgbClr>
                    </a:gs>
                    <a:gs pos="83000">
                      <a:srgbClr val="FFBE00">
                        <a:lumMod val="45000"/>
                        <a:lumOff val="55000"/>
                      </a:srgbClr>
                    </a:gs>
                    <a:gs pos="100000">
                      <a:srgbClr val="FFBE00">
                        <a:lumMod val="30000"/>
                        <a:lumOff val="70000"/>
                      </a:srgbClr>
                    </a:gs>
                  </a:gsLst>
                  <a:lin ang="5400000" scaled="1"/>
                  <a:tileRect/>
                </a:gradFill>
                <a:ea typeface="方正小标宋简体" panose="02010601030101010101" pitchFamily="2" charset="-122"/>
                <a:sym typeface="+mn-lt"/>
              </a:rPr>
              <a:t>三个代表重要思想</a:t>
            </a:r>
          </a:p>
        </p:txBody>
      </p:sp>
      <p:sp>
        <p:nvSpPr>
          <p:cNvPr id="11" name="五边形 10"/>
          <p:cNvSpPr/>
          <p:nvPr/>
        </p:nvSpPr>
        <p:spPr>
          <a:xfrm>
            <a:off x="6428105" y="1840865"/>
            <a:ext cx="1871345" cy="356870"/>
          </a:xfrm>
          <a:prstGeom prst="homePlate">
            <a:avLst/>
          </a:prstGeom>
          <a:solidFill>
            <a:schemeClr val="accent1"/>
          </a:solidFill>
          <a:ln w="12700" cmpd="sng">
            <a:solidFill>
              <a:schemeClr val="accent1">
                <a:shade val="50000"/>
              </a:schemeClr>
            </a:solidFill>
            <a:prstDash val="solid"/>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lIns="84539" tIns="42270" rIns="84539" bIns="42270" anchor="ctr"/>
          <a:lstStyle>
            <a:defPPr>
              <a:defRPr lang="zh-CN"/>
            </a:defPPr>
            <a:lvl1pPr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1pPr>
            <a:lvl2pPr marL="31686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2pPr>
            <a:lvl3pPr marL="6337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3pPr>
            <a:lvl4pPr marL="9512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4pPr>
            <a:lvl5pPr marL="126809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5pPr>
            <a:lvl6pPr marL="1584960" algn="l" defTabSz="633730" rtl="0" eaLnBrk="1" latinLnBrk="0" hangingPunct="1">
              <a:defRPr sz="2600" b="1" kern="1200">
                <a:solidFill>
                  <a:schemeClr val="lt1"/>
                </a:solidFill>
                <a:latin typeface="+mn-lt"/>
                <a:ea typeface="+mn-ea"/>
                <a:cs typeface="+mn-cs"/>
              </a:defRPr>
            </a:lvl6pPr>
            <a:lvl7pPr marL="1901825" algn="l" defTabSz="633730" rtl="0" eaLnBrk="1" latinLnBrk="0" hangingPunct="1">
              <a:defRPr sz="2600" b="1" kern="1200">
                <a:solidFill>
                  <a:schemeClr val="lt1"/>
                </a:solidFill>
                <a:latin typeface="+mn-lt"/>
                <a:ea typeface="+mn-ea"/>
                <a:cs typeface="+mn-cs"/>
              </a:defRPr>
            </a:lvl7pPr>
            <a:lvl8pPr marL="2219325" algn="l" defTabSz="633730" rtl="0" eaLnBrk="1" latinLnBrk="0" hangingPunct="1">
              <a:defRPr sz="2600" b="1" kern="1200">
                <a:solidFill>
                  <a:schemeClr val="lt1"/>
                </a:solidFill>
                <a:latin typeface="+mn-lt"/>
                <a:ea typeface="+mn-ea"/>
                <a:cs typeface="+mn-cs"/>
              </a:defRPr>
            </a:lvl8pPr>
            <a:lvl9pPr marL="2536190" algn="l" defTabSz="633730" rtl="0" eaLnBrk="1" latinLnBrk="0" hangingPunct="1">
              <a:defRPr sz="2600" b="1" kern="1200">
                <a:solidFill>
                  <a:schemeClr val="lt1"/>
                </a:solidFill>
                <a:latin typeface="+mn-lt"/>
                <a:ea typeface="+mn-ea"/>
                <a:cs typeface="+mn-cs"/>
              </a:defRPr>
            </a:lvl9pPr>
          </a:lstStyle>
          <a:p>
            <a:pPr algn="ctr" defTabSz="844550" fontAlgn="auto">
              <a:spcBef>
                <a:spcPts val="0"/>
              </a:spcBef>
              <a:spcAft>
                <a:spcPts val="0"/>
              </a:spcAft>
              <a:defRPr/>
            </a:pPr>
            <a:r>
              <a:rPr lang="zh-CN" altLang="en-US" sz="1700" b="0" noProof="1">
                <a:gradFill flip="none" rotWithShape="1">
                  <a:gsLst>
                    <a:gs pos="0">
                      <a:srgbClr val="FFBE00">
                        <a:lumMod val="5000"/>
                        <a:lumOff val="95000"/>
                      </a:srgbClr>
                    </a:gs>
                    <a:gs pos="74000">
                      <a:srgbClr val="FFBE00">
                        <a:lumMod val="45000"/>
                        <a:lumOff val="55000"/>
                      </a:srgbClr>
                    </a:gs>
                    <a:gs pos="83000">
                      <a:srgbClr val="FFBE00">
                        <a:lumMod val="45000"/>
                        <a:lumOff val="55000"/>
                      </a:srgbClr>
                    </a:gs>
                    <a:gs pos="100000">
                      <a:srgbClr val="FFBE00">
                        <a:lumMod val="30000"/>
                        <a:lumOff val="70000"/>
                      </a:srgbClr>
                    </a:gs>
                  </a:gsLst>
                  <a:lin ang="5400000" scaled="1"/>
                  <a:tileRect/>
                </a:gradFill>
                <a:ea typeface="方正小标宋简体" panose="02010601030101010101" pitchFamily="2" charset="-122"/>
                <a:sym typeface="+mn-lt"/>
              </a:rPr>
              <a:t>科学发展观</a:t>
            </a:r>
          </a:p>
        </p:txBody>
      </p:sp>
      <p:sp>
        <p:nvSpPr>
          <p:cNvPr id="48137" name="KSO_Shape"/>
          <p:cNvSpPr>
            <a:spLocks noChangeArrowheads="1"/>
          </p:cNvSpPr>
          <p:nvPr/>
        </p:nvSpPr>
        <p:spPr bwMode="auto">
          <a:xfrm rot="-469225">
            <a:off x="4111625" y="2057400"/>
            <a:ext cx="1290638" cy="1039813"/>
          </a:xfrm>
          <a:custGeom>
            <a:avLst/>
            <a:gdLst>
              <a:gd name="T0" fmla="*/ 250258 w 2860172"/>
              <a:gd name="T1" fmla="*/ 111 h 2023853"/>
              <a:gd name="T2" fmla="*/ 259748 w 2860172"/>
              <a:gd name="T3" fmla="*/ 4521 h 2023853"/>
              <a:gd name="T4" fmla="*/ 260009 w 2860172"/>
              <a:gd name="T5" fmla="*/ 4791 h 2023853"/>
              <a:gd name="T6" fmla="*/ 261832 w 2860172"/>
              <a:gd name="T7" fmla="*/ 25091 h 2023853"/>
              <a:gd name="T8" fmla="*/ 257962 w 2860172"/>
              <a:gd name="T9" fmla="*/ 44251 h 2023853"/>
              <a:gd name="T10" fmla="*/ 227885 w 2860172"/>
              <a:gd name="T11" fmla="*/ 179853 h 2023853"/>
              <a:gd name="T12" fmla="*/ 227799 w 2860172"/>
              <a:gd name="T13" fmla="*/ 179394 h 2023853"/>
              <a:gd name="T14" fmla="*/ 215825 w 2860172"/>
              <a:gd name="T15" fmla="*/ 233468 h 2023853"/>
              <a:gd name="T16" fmla="*/ 209545 w 2860172"/>
              <a:gd name="T17" fmla="*/ 143525 h 2023853"/>
              <a:gd name="T18" fmla="*/ 204563 w 2860172"/>
              <a:gd name="T19" fmla="*/ 149682 h 2023853"/>
              <a:gd name="T20" fmla="*/ 0 w 2860172"/>
              <a:gd name="T21" fmla="*/ 274478 h 2023853"/>
              <a:gd name="T22" fmla="*/ 156463 w 2860172"/>
              <a:gd name="T23" fmla="*/ 99797 h 2023853"/>
              <a:gd name="T24" fmla="*/ 166428 w 2860172"/>
              <a:gd name="T25" fmla="*/ 77983 h 2023853"/>
              <a:gd name="T26" fmla="*/ 105784 w 2860172"/>
              <a:gd name="T27" fmla="*/ 68634 h 2023853"/>
              <a:gd name="T28" fmla="*/ 242610 w 2860172"/>
              <a:gd name="T29" fmla="*/ 2821 h 2023853"/>
              <a:gd name="T30" fmla="*/ 245816 w 2860172"/>
              <a:gd name="T31" fmla="*/ 1418 h 2023853"/>
              <a:gd name="T32" fmla="*/ 250258 w 2860172"/>
              <a:gd name="T33" fmla="*/ 111 h 202385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60172"/>
              <a:gd name="T52" fmla="*/ 0 h 2023853"/>
              <a:gd name="T53" fmla="*/ 2860172 w 2860172"/>
              <a:gd name="T54" fmla="*/ 2023853 h 202385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595959"/>
          </a:solidFill>
          <a:ln w="12700">
            <a:noFill/>
            <a:round/>
            <a:headEnd/>
            <a:tailEnd/>
          </a:ln>
        </p:spPr>
        <p:txBody>
          <a:bodyPr/>
          <a:lstStyle/>
          <a:p>
            <a:endParaRPr lang="zh-CN" altLang="en-US"/>
          </a:p>
        </p:txBody>
      </p:sp>
      <p:sp>
        <p:nvSpPr>
          <p:cNvPr id="31" name="五边形 26"/>
          <p:cNvSpPr/>
          <p:nvPr/>
        </p:nvSpPr>
        <p:spPr>
          <a:xfrm>
            <a:off x="4956174" y="1282698"/>
            <a:ext cx="3846830" cy="476885"/>
          </a:xfrm>
          <a:prstGeom prst="homePlate">
            <a:avLst/>
          </a:prstGeom>
          <a:solidFill>
            <a:schemeClr val="accent1"/>
          </a:solidFill>
          <a:ln w="12700" cmpd="sng">
            <a:solidFill>
              <a:schemeClr val="accent1">
                <a:shade val="50000"/>
              </a:schemeClr>
            </a:solidFill>
            <a:prstDash val="solid"/>
          </a:ln>
          <a:effectLst/>
          <a:scene3d>
            <a:camera prst="orthographicFront"/>
            <a:lightRig rig="threePt" dir="t"/>
          </a:scene3d>
          <a:sp3d extrusionH="317500">
            <a:extrusionClr>
              <a:srgbClr val="C00000"/>
            </a:extrusionClr>
          </a:sp3d>
        </p:spPr>
        <p:style>
          <a:lnRef idx="2">
            <a:schemeClr val="accent1">
              <a:shade val="50000"/>
            </a:schemeClr>
          </a:lnRef>
          <a:fillRef idx="1">
            <a:schemeClr val="accent1"/>
          </a:fillRef>
          <a:effectRef idx="0">
            <a:schemeClr val="accent1"/>
          </a:effectRef>
          <a:fontRef idx="minor">
            <a:schemeClr val="lt1"/>
          </a:fontRef>
        </p:style>
        <p:txBody>
          <a:bodyPr lIns="84539" tIns="42270" rIns="84539" bIns="42270" anchor="ctr"/>
          <a:lstStyle>
            <a:defPPr>
              <a:defRPr lang="zh-CN"/>
            </a:defPPr>
            <a:lvl1pPr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1pPr>
            <a:lvl2pPr marL="31686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2pPr>
            <a:lvl3pPr marL="6337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3pPr>
            <a:lvl4pPr marL="951230"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4pPr>
            <a:lvl5pPr marL="1268095" algn="l" rtl="0" fontAlgn="base">
              <a:spcBef>
                <a:spcPct val="0"/>
              </a:spcBef>
              <a:spcAft>
                <a:spcPct val="0"/>
              </a:spcAft>
              <a:buFont typeface="Arial" panose="020B0604020202020204" pitchFamily="34" charset="0"/>
              <a:defRPr sz="2600" b="1" kern="1200">
                <a:solidFill>
                  <a:schemeClr val="lt1"/>
                </a:solidFill>
                <a:latin typeface="+mn-lt"/>
                <a:ea typeface="+mn-ea"/>
                <a:cs typeface="+mn-cs"/>
              </a:defRPr>
            </a:lvl5pPr>
            <a:lvl6pPr marL="1584960" algn="l" defTabSz="633730" rtl="0" eaLnBrk="1" latinLnBrk="0" hangingPunct="1">
              <a:defRPr sz="2600" b="1" kern="1200">
                <a:solidFill>
                  <a:schemeClr val="lt1"/>
                </a:solidFill>
                <a:latin typeface="+mn-lt"/>
                <a:ea typeface="+mn-ea"/>
                <a:cs typeface="+mn-cs"/>
              </a:defRPr>
            </a:lvl6pPr>
            <a:lvl7pPr marL="1901825" algn="l" defTabSz="633730" rtl="0" eaLnBrk="1" latinLnBrk="0" hangingPunct="1">
              <a:defRPr sz="2600" b="1" kern="1200">
                <a:solidFill>
                  <a:schemeClr val="lt1"/>
                </a:solidFill>
                <a:latin typeface="+mn-lt"/>
                <a:ea typeface="+mn-ea"/>
                <a:cs typeface="+mn-cs"/>
              </a:defRPr>
            </a:lvl7pPr>
            <a:lvl8pPr marL="2219325" algn="l" defTabSz="633730" rtl="0" eaLnBrk="1" latinLnBrk="0" hangingPunct="1">
              <a:defRPr sz="2600" b="1" kern="1200">
                <a:solidFill>
                  <a:schemeClr val="lt1"/>
                </a:solidFill>
                <a:latin typeface="+mn-lt"/>
                <a:ea typeface="+mn-ea"/>
                <a:cs typeface="+mn-cs"/>
              </a:defRPr>
            </a:lvl8pPr>
            <a:lvl9pPr marL="2536190" algn="l" defTabSz="633730" rtl="0" eaLnBrk="1" latinLnBrk="0" hangingPunct="1">
              <a:defRPr sz="2600" b="1" kern="1200">
                <a:solidFill>
                  <a:schemeClr val="lt1"/>
                </a:solidFill>
                <a:latin typeface="+mn-lt"/>
                <a:ea typeface="+mn-ea"/>
                <a:cs typeface="+mn-cs"/>
              </a:defRPr>
            </a:lvl9pPr>
          </a:lstStyle>
          <a:p>
            <a:pPr algn="ctr" defTabSz="844550" fontAlgn="auto">
              <a:spcBef>
                <a:spcPts val="0"/>
              </a:spcBef>
              <a:spcAft>
                <a:spcPts val="0"/>
              </a:spcAft>
              <a:defRPr/>
            </a:pPr>
            <a:r>
              <a:rPr lang="zh-CN" altLang="en-US" sz="1700" b="0" noProof="1">
                <a:gradFill flip="none" rotWithShape="1">
                  <a:gsLst>
                    <a:gs pos="0">
                      <a:srgbClr val="FFBE00">
                        <a:lumMod val="5000"/>
                        <a:lumOff val="95000"/>
                      </a:srgbClr>
                    </a:gs>
                    <a:gs pos="74000">
                      <a:srgbClr val="FFBE00">
                        <a:lumMod val="45000"/>
                        <a:lumOff val="55000"/>
                      </a:srgbClr>
                    </a:gs>
                    <a:gs pos="83000">
                      <a:srgbClr val="FFBE00">
                        <a:lumMod val="45000"/>
                        <a:lumOff val="55000"/>
                      </a:srgbClr>
                    </a:gs>
                    <a:gs pos="100000">
                      <a:srgbClr val="FFBE00">
                        <a:lumMod val="30000"/>
                        <a:lumOff val="70000"/>
                      </a:srgbClr>
                    </a:gs>
                  </a:gsLst>
                  <a:lin ang="5400000" scaled="1"/>
                  <a:tileRect/>
                </a:gradFill>
                <a:ea typeface="方正小标宋简体" panose="02010601030101010101" pitchFamily="2" charset="-122"/>
                <a:sym typeface="+mn-lt"/>
              </a:rPr>
              <a:t>习近平新时代中国特色社会主义思想</a:t>
            </a:r>
          </a:p>
        </p:txBody>
      </p:sp>
      <p:sp>
        <p:nvSpPr>
          <p:cNvPr id="48139" name="矩形 9"/>
          <p:cNvSpPr>
            <a:spLocks noChangeArrowheads="1"/>
          </p:cNvSpPr>
          <p:nvPr/>
        </p:nvSpPr>
        <p:spPr bwMode="auto">
          <a:xfrm>
            <a:off x="488950" y="2867025"/>
            <a:ext cx="2835275" cy="1363065"/>
          </a:xfrm>
          <a:prstGeom prst="rect">
            <a:avLst/>
          </a:prstGeom>
          <a:noFill/>
          <a:ln w="9525">
            <a:noFill/>
            <a:miter lim="800000"/>
            <a:headEnd/>
            <a:tailEnd/>
          </a:ln>
        </p:spPr>
        <p:txBody>
          <a:bodyPr>
            <a:spAutoFit/>
          </a:bodyPr>
          <a:lstStyle/>
          <a:p>
            <a:pPr defTabSz="844550">
              <a:lnSpc>
                <a:spcPct val="120000"/>
              </a:lnSpc>
              <a:spcBef>
                <a:spcPct val="20000"/>
              </a:spcBef>
            </a:pPr>
            <a:r>
              <a:rPr lang="zh-CN" altLang="en-US" sz="1400" b="1" dirty="0">
                <a:solidFill>
                  <a:srgbClr val="404040"/>
                </a:solidFill>
                <a:latin typeface="方正小标宋简体" pitchFamily="2" charset="-122"/>
                <a:ea typeface="方正小标宋简体" pitchFamily="2" charset="-122"/>
              </a:rPr>
              <a:t>在党章中把习近平新时代中国特色社会主义思想同马克思列宁主义、毛泽东思想、邓小平理论、“三个代表”重要思想、科学发展观一道确立为党的行动指南。</a:t>
            </a:r>
            <a:endParaRPr lang="zh-CN" altLang="en-US" sz="1400" b="1" dirty="0">
              <a:solidFill>
                <a:srgbClr val="404040"/>
              </a:solidFill>
              <a:latin typeface="方正小标宋简体" pitchFamily="2" charset="-122"/>
              <a:ea typeface="方正小标宋简体" pitchFamily="2" charset="-122"/>
              <a:sym typeface="Impact" pitchFamily="34" charset="0"/>
            </a:endParaRPr>
          </a:p>
        </p:txBody>
      </p:sp>
      <p:sp>
        <p:nvSpPr>
          <p:cNvPr id="13" name="矩形 12"/>
          <p:cNvSpPr/>
          <p:nvPr/>
        </p:nvSpPr>
        <p:spPr>
          <a:xfrm>
            <a:off x="323850" y="1276350"/>
            <a:ext cx="3132138" cy="34798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14" name="矩形 13"/>
          <p:cNvSpPr/>
          <p:nvPr/>
        </p:nvSpPr>
        <p:spPr>
          <a:xfrm>
            <a:off x="574675" y="2211388"/>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dirty="0">
                <a:solidFill>
                  <a:srgbClr val="FFE599"/>
                </a:solidFill>
                <a:ea typeface="方正小标宋简体" panose="02010601030101010101" pitchFamily="2" charset="-122"/>
                <a:sym typeface="Impact" panose="020B0806030902050204" pitchFamily="34" charset="0"/>
              </a:rPr>
              <a:t>习近平新时代</a:t>
            </a:r>
          </a:p>
          <a:p>
            <a:pPr algn="ctr" fontAlgn="auto">
              <a:defRPr/>
            </a:pPr>
            <a:r>
              <a:rPr lang="zh-CN" altLang="en-US" sz="1400" b="1" dirty="0">
                <a:solidFill>
                  <a:srgbClr val="FFE599"/>
                </a:solidFill>
                <a:ea typeface="方正小标宋简体" panose="02010601030101010101" pitchFamily="2" charset="-122"/>
                <a:sym typeface="Impact" panose="020B0806030902050204" pitchFamily="34" charset="0"/>
              </a:rPr>
              <a:t>中国特色社会主义思想</a:t>
            </a:r>
            <a:endParaRPr lang="zh-CN" altLang="en-US" sz="14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sp>
        <p:nvSpPr>
          <p:cNvPr id="15" name="Freeform 5"/>
          <p:cNvSpPr/>
          <p:nvPr/>
        </p:nvSpPr>
        <p:spPr bwMode="auto">
          <a:xfrm>
            <a:off x="1522095" y="1348419"/>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文本占位符 2"/>
          <p:cNvSpPr>
            <a:spLocks noGrp="1" noChangeArrowheads="1"/>
          </p:cNvSpPr>
          <p:nvPr>
            <p:ph type="body" sz="quarter" idx="10"/>
          </p:nvPr>
        </p:nvSpPr>
        <p:spPr>
          <a:xfrm>
            <a:off x="254000" y="292100"/>
            <a:ext cx="5103813" cy="576263"/>
          </a:xfrm>
        </p:spPr>
        <p:txBody>
          <a:bodyPr/>
          <a:lstStyle/>
          <a:p>
            <a:pPr eaLnBrk="1" hangingPunct="1">
              <a:lnSpc>
                <a:spcPct val="120000"/>
              </a:lnSpc>
              <a:spcBef>
                <a:spcPct val="0"/>
              </a:spcBef>
            </a:pPr>
            <a:r>
              <a:rPr lang="zh-CN" altLang="en-US">
                <a:solidFill>
                  <a:srgbClr val="FFE599"/>
                </a:solidFill>
                <a:sym typeface="Impact" pitchFamily="34" charset="0"/>
              </a:rPr>
              <a:t>新世纪新阶段的战略目标写入党章</a:t>
            </a:r>
          </a:p>
        </p:txBody>
      </p:sp>
      <p:sp>
        <p:nvSpPr>
          <p:cNvPr id="50" name="TextBox 49"/>
          <p:cNvSpPr txBox="1">
            <a:spLocks noChangeArrowheads="1"/>
          </p:cNvSpPr>
          <p:nvPr/>
        </p:nvSpPr>
        <p:spPr bwMode="auto">
          <a:xfrm>
            <a:off x="560388" y="2644775"/>
            <a:ext cx="3087687" cy="563563"/>
          </a:xfrm>
          <a:prstGeom prst="rect">
            <a:avLst/>
          </a:prstGeom>
          <a:noFill/>
          <a:ln w="9525">
            <a:noFill/>
            <a:miter lim="800000"/>
            <a:headEnd/>
            <a:tailEnd/>
          </a:ln>
        </p:spPr>
        <p:txBody>
          <a:bodyPr>
            <a:spAutoFit/>
          </a:bodyPr>
          <a:lstStyle/>
          <a:p>
            <a:pPr algn="r">
              <a:lnSpc>
                <a:spcPct val="120000"/>
              </a:lnSpc>
            </a:pPr>
            <a:r>
              <a:rPr lang="zh-CN" altLang="zh-CN" sz="1600" b="1">
                <a:solidFill>
                  <a:srgbClr val="404040"/>
                </a:solidFill>
                <a:ea typeface="方正小标宋简体" pitchFamily="2" charset="-122"/>
                <a:sym typeface="Impact" pitchFamily="34" charset="0"/>
              </a:rPr>
              <a:t>新世纪新阶段</a:t>
            </a:r>
            <a:r>
              <a:rPr lang="zh-CN" altLang="en-US" sz="1600" b="1">
                <a:solidFill>
                  <a:srgbClr val="404040"/>
                </a:solidFill>
                <a:ea typeface="方正小标宋简体" pitchFamily="2" charset="-122"/>
                <a:sym typeface="Impact" pitchFamily="34" charset="0"/>
              </a:rPr>
              <a:t>  </a:t>
            </a:r>
            <a:r>
              <a:rPr lang="zh-CN" altLang="en-US" sz="2800" b="1">
                <a:solidFill>
                  <a:schemeClr val="accent1"/>
                </a:solidFill>
                <a:ea typeface="方正小标宋简体" pitchFamily="2" charset="-122"/>
                <a:sym typeface="Impact" pitchFamily="34" charset="0"/>
              </a:rPr>
              <a:t>战略目标</a:t>
            </a:r>
          </a:p>
        </p:txBody>
      </p:sp>
      <p:sp>
        <p:nvSpPr>
          <p:cNvPr id="4" name="矩形 3"/>
          <p:cNvSpPr>
            <a:spLocks noChangeArrowheads="1"/>
          </p:cNvSpPr>
          <p:nvPr/>
        </p:nvSpPr>
        <p:spPr bwMode="auto">
          <a:xfrm>
            <a:off x="468313" y="3433763"/>
            <a:ext cx="3260725" cy="1162050"/>
          </a:xfrm>
          <a:prstGeom prst="rect">
            <a:avLst/>
          </a:prstGeom>
          <a:noFill/>
          <a:ln w="9525">
            <a:noFill/>
            <a:miter lim="800000"/>
            <a:headEnd/>
            <a:tailEnd/>
          </a:ln>
        </p:spPr>
        <p:txBody>
          <a:bodyPr>
            <a:spAutoFit/>
          </a:bodyPr>
          <a:lstStyle/>
          <a:p>
            <a:pPr algn="just">
              <a:lnSpc>
                <a:spcPct val="120000"/>
              </a:lnSpc>
            </a:pPr>
            <a:r>
              <a:rPr lang="en-US" altLang="zh-CN" sz="1600" b="1" dirty="0">
                <a:solidFill>
                  <a:schemeClr val="accent1"/>
                </a:solidFill>
                <a:latin typeface="方正小标宋简体" pitchFamily="2" charset="-122"/>
                <a:ea typeface="方正小标宋简体" pitchFamily="2" charset="-122"/>
                <a:sym typeface="Impact" pitchFamily="34" charset="0"/>
              </a:rPr>
              <a:t>【</a:t>
            </a:r>
            <a:r>
              <a:rPr lang="zh-CN" altLang="en-US" sz="1600" b="1" dirty="0">
                <a:solidFill>
                  <a:schemeClr val="accent1"/>
                </a:solidFill>
                <a:latin typeface="方正小标宋简体" pitchFamily="2" charset="-122"/>
                <a:ea typeface="方正小标宋简体" pitchFamily="2" charset="-122"/>
                <a:sym typeface="Impact" pitchFamily="34" charset="0"/>
              </a:rPr>
              <a:t>党章</a:t>
            </a:r>
            <a:r>
              <a:rPr lang="en-US" altLang="zh-CN" sz="1600" b="1" dirty="0">
                <a:solidFill>
                  <a:schemeClr val="accent1"/>
                </a:solidFill>
                <a:latin typeface="方正小标宋简体" pitchFamily="2" charset="-122"/>
                <a:ea typeface="方正小标宋简体" pitchFamily="2" charset="-122"/>
                <a:sym typeface="Impact" pitchFamily="34" charset="0"/>
              </a:rPr>
              <a:t>】</a:t>
            </a:r>
            <a:r>
              <a:rPr lang="zh-CN" altLang="en-US" sz="1400" b="1" dirty="0">
                <a:solidFill>
                  <a:srgbClr val="404040"/>
                </a:solidFill>
                <a:latin typeface="方正小标宋简体" pitchFamily="2" charset="-122"/>
                <a:ea typeface="方正小标宋简体" pitchFamily="2" charset="-122"/>
                <a:sym typeface="Impact" pitchFamily="34" charset="0"/>
              </a:rPr>
              <a:t>明确指出：在新世纪新阶段，经济和社会发展的战略目标是，巩固和发展已经初步达到的小康水平，实现两个百年奋斗目标。</a:t>
            </a:r>
            <a:endParaRPr lang="zh-CN" altLang="zh-CN" sz="1400" b="1" dirty="0">
              <a:solidFill>
                <a:srgbClr val="404040"/>
              </a:solidFill>
              <a:latin typeface="方正小标宋简体" pitchFamily="2" charset="-122"/>
              <a:ea typeface="方正小标宋简体" pitchFamily="2" charset="-122"/>
              <a:sym typeface="Impact" pitchFamily="34" charset="0"/>
            </a:endParaRPr>
          </a:p>
        </p:txBody>
      </p:sp>
      <p:sp>
        <p:nvSpPr>
          <p:cNvPr id="16" name="矩形 15"/>
          <p:cNvSpPr>
            <a:spLocks noChangeArrowheads="1"/>
          </p:cNvSpPr>
          <p:nvPr/>
        </p:nvSpPr>
        <p:spPr bwMode="auto">
          <a:xfrm>
            <a:off x="4284663" y="2643188"/>
            <a:ext cx="4608512" cy="584200"/>
          </a:xfrm>
          <a:prstGeom prst="rect">
            <a:avLst/>
          </a:prstGeom>
          <a:noFill/>
          <a:ln w="9525">
            <a:noFill/>
            <a:miter lim="800000"/>
            <a:headEnd/>
            <a:tailEnd/>
          </a:ln>
        </p:spPr>
        <p:txBody>
          <a:bodyPr>
            <a:spAutoFit/>
          </a:bodyPr>
          <a:lstStyle/>
          <a:p>
            <a:r>
              <a:rPr lang="zh-CN" altLang="en-US" sz="1600" b="1" dirty="0">
                <a:solidFill>
                  <a:srgbClr val="404040"/>
                </a:solidFill>
                <a:latin typeface="方正小标宋简体" pitchFamily="2" charset="-122"/>
                <a:ea typeface="方正小标宋简体" pitchFamily="2" charset="-122"/>
              </a:rPr>
              <a:t>到建党一百年时，建成惠及十几亿人口的更高水平的小康社会</a:t>
            </a:r>
          </a:p>
        </p:txBody>
      </p:sp>
      <p:sp>
        <p:nvSpPr>
          <p:cNvPr id="23" name="矩形 22"/>
          <p:cNvSpPr>
            <a:spLocks noChangeArrowheads="1"/>
          </p:cNvSpPr>
          <p:nvPr/>
        </p:nvSpPr>
        <p:spPr bwMode="auto">
          <a:xfrm>
            <a:off x="4284663" y="3730625"/>
            <a:ext cx="4608512" cy="584200"/>
          </a:xfrm>
          <a:prstGeom prst="rect">
            <a:avLst/>
          </a:prstGeom>
          <a:noFill/>
          <a:ln w="9525">
            <a:noFill/>
            <a:miter lim="800000"/>
            <a:headEnd/>
            <a:tailEnd/>
          </a:ln>
        </p:spPr>
        <p:txBody>
          <a:bodyPr>
            <a:spAutoFit/>
          </a:bodyPr>
          <a:lstStyle/>
          <a:p>
            <a:r>
              <a:rPr lang="zh-CN" altLang="en-US" sz="1600" b="1" dirty="0">
                <a:solidFill>
                  <a:srgbClr val="404040"/>
                </a:solidFill>
                <a:latin typeface="方正小标宋简体" pitchFamily="2" charset="-122"/>
                <a:ea typeface="方正小标宋简体" pitchFamily="2" charset="-122"/>
              </a:rPr>
              <a:t>到建国一百年时，人均国内生产总值达到中等发达国家水平，基本实现现代化</a:t>
            </a:r>
          </a:p>
        </p:txBody>
      </p:sp>
      <p:grpSp>
        <p:nvGrpSpPr>
          <p:cNvPr id="2" name="组合 23"/>
          <p:cNvGrpSpPr/>
          <p:nvPr/>
        </p:nvGrpSpPr>
        <p:grpSpPr>
          <a:xfrm>
            <a:off x="4284028" y="2211710"/>
            <a:ext cx="2479651" cy="338554"/>
            <a:chOff x="3851920" y="1635646"/>
            <a:chExt cx="2479651" cy="338554"/>
          </a:xfrm>
          <a:effectLst>
            <a:outerShdw blurRad="50800" dist="38100" dir="2700000" algn="tl" rotWithShape="0">
              <a:prstClr val="black">
                <a:alpha val="40000"/>
              </a:prstClr>
            </a:outerShdw>
          </a:effectLst>
        </p:grpSpPr>
        <p:sp>
          <p:nvSpPr>
            <p:cNvPr id="25" name="矩形 24"/>
            <p:cNvSpPr/>
            <p:nvPr/>
          </p:nvSpPr>
          <p:spPr>
            <a:xfrm>
              <a:off x="3851920" y="1635646"/>
              <a:ext cx="1415772" cy="338554"/>
            </a:xfrm>
            <a:prstGeom prst="rect">
              <a:avLst/>
            </a:prstGeom>
            <a:solidFill>
              <a:schemeClr val="accent1"/>
            </a:solidFill>
          </p:spPr>
          <p:txBody>
            <a:bodyPr wrap="none">
              <a:spAutoFit/>
            </a:bodyPr>
            <a:lstStyle/>
            <a:p>
              <a:pPr fontAlgn="auto">
                <a:defRPr/>
              </a:pPr>
              <a:r>
                <a:rPr lang="zh-CN" altLang="en-US" sz="1600" b="1" noProof="1">
                  <a:solidFill>
                    <a:schemeClr val="accent2">
                      <a:lumMod val="20000"/>
                      <a:lumOff val="80000"/>
                    </a:schemeClr>
                  </a:solidFill>
                  <a:latin typeface="方正小标宋简体" panose="02010601030101010101" pitchFamily="2" charset="-122"/>
                  <a:ea typeface="方正小标宋简体" panose="02010601030101010101" pitchFamily="2" charset="-122"/>
                </a:rPr>
                <a:t>第一个一百年</a:t>
              </a:r>
              <a:endParaRPr lang="en-US" altLang="zh-CN" sz="1600" b="1" noProof="1">
                <a:solidFill>
                  <a:schemeClr val="accent2">
                    <a:lumMod val="20000"/>
                    <a:lumOff val="80000"/>
                  </a:schemeClr>
                </a:solidFill>
                <a:latin typeface="方正小标宋简体" panose="02010601030101010101" pitchFamily="2" charset="-122"/>
                <a:ea typeface="方正小标宋简体" panose="02010601030101010101" pitchFamily="2" charset="-122"/>
              </a:endParaRPr>
            </a:p>
          </p:txBody>
        </p:sp>
        <p:sp>
          <p:nvSpPr>
            <p:cNvPr id="26" name="矩形 25"/>
            <p:cNvSpPr/>
            <p:nvPr/>
          </p:nvSpPr>
          <p:spPr>
            <a:xfrm>
              <a:off x="5251571" y="1635646"/>
              <a:ext cx="1080000" cy="338554"/>
            </a:xfrm>
            <a:prstGeom prst="rect">
              <a:avLst/>
            </a:prstGeom>
            <a:solidFill>
              <a:schemeClr val="tx1">
                <a:lumMod val="75000"/>
                <a:lumOff val="25000"/>
              </a:schemeClr>
            </a:solidFill>
          </p:spPr>
          <p:txBody>
            <a:bodyPr wrap="none">
              <a:spAutoFit/>
            </a:bodyPr>
            <a:lstStyle/>
            <a:p>
              <a:pPr algn="ctr" fontAlgn="auto">
                <a:defRPr/>
              </a:pPr>
              <a:r>
                <a:rPr lang="en-US" altLang="zh-CN" sz="1600" noProof="1">
                  <a:solidFill>
                    <a:schemeClr val="accent2">
                      <a:lumMod val="20000"/>
                      <a:lumOff val="80000"/>
                    </a:schemeClr>
                  </a:solidFill>
                  <a:ea typeface="方正小标宋简体" panose="02010601030101010101" pitchFamily="2" charset="-122"/>
                </a:rPr>
                <a:t>1921~2021</a:t>
              </a:r>
              <a:endParaRPr lang="en-US" altLang="zh-CN" sz="1600" b="1" noProof="1">
                <a:solidFill>
                  <a:schemeClr val="accent2">
                    <a:lumMod val="20000"/>
                    <a:lumOff val="80000"/>
                  </a:schemeClr>
                </a:solidFill>
                <a:latin typeface="方正小标宋简体" panose="02010601030101010101" pitchFamily="2" charset="-122"/>
                <a:ea typeface="方正小标宋简体" panose="02010601030101010101" pitchFamily="2" charset="-122"/>
              </a:endParaRPr>
            </a:p>
          </p:txBody>
        </p:sp>
      </p:grpSp>
      <p:grpSp>
        <p:nvGrpSpPr>
          <p:cNvPr id="3" name="组合 26"/>
          <p:cNvGrpSpPr/>
          <p:nvPr/>
        </p:nvGrpSpPr>
        <p:grpSpPr>
          <a:xfrm>
            <a:off x="4284028" y="3335369"/>
            <a:ext cx="2479651" cy="338554"/>
            <a:chOff x="3851920" y="2427734"/>
            <a:chExt cx="2479651" cy="338554"/>
          </a:xfrm>
          <a:effectLst>
            <a:outerShdw blurRad="50800" dist="38100" dir="2700000" algn="tl" rotWithShape="0">
              <a:prstClr val="black">
                <a:alpha val="40000"/>
              </a:prstClr>
            </a:outerShdw>
          </a:effectLst>
        </p:grpSpPr>
        <p:sp>
          <p:nvSpPr>
            <p:cNvPr id="28" name="矩形 27"/>
            <p:cNvSpPr/>
            <p:nvPr/>
          </p:nvSpPr>
          <p:spPr>
            <a:xfrm>
              <a:off x="3851920" y="2427734"/>
              <a:ext cx="1415772" cy="338554"/>
            </a:xfrm>
            <a:prstGeom prst="rect">
              <a:avLst/>
            </a:prstGeom>
            <a:solidFill>
              <a:schemeClr val="accent1"/>
            </a:solidFill>
          </p:spPr>
          <p:txBody>
            <a:bodyPr wrap="none">
              <a:spAutoFit/>
            </a:bodyPr>
            <a:lstStyle/>
            <a:p>
              <a:pPr fontAlgn="auto">
                <a:defRPr/>
              </a:pPr>
              <a:r>
                <a:rPr lang="zh-CN" altLang="en-US" sz="1600" b="1" noProof="1">
                  <a:solidFill>
                    <a:schemeClr val="accent2">
                      <a:lumMod val="20000"/>
                      <a:lumOff val="80000"/>
                    </a:schemeClr>
                  </a:solidFill>
                  <a:latin typeface="方正小标宋简体" panose="02010601030101010101" pitchFamily="2" charset="-122"/>
                  <a:ea typeface="方正小标宋简体" panose="02010601030101010101" pitchFamily="2" charset="-122"/>
                </a:rPr>
                <a:t>第二个一百年</a:t>
              </a:r>
              <a:endParaRPr lang="en-US" altLang="zh-CN" sz="1600" b="1" noProof="1">
                <a:solidFill>
                  <a:schemeClr val="accent2">
                    <a:lumMod val="20000"/>
                    <a:lumOff val="80000"/>
                  </a:schemeClr>
                </a:solidFill>
                <a:latin typeface="方正小标宋简体" panose="02010601030101010101" pitchFamily="2" charset="-122"/>
                <a:ea typeface="方正小标宋简体" panose="02010601030101010101" pitchFamily="2" charset="-122"/>
              </a:endParaRPr>
            </a:p>
          </p:txBody>
        </p:sp>
        <p:sp>
          <p:nvSpPr>
            <p:cNvPr id="29" name="矩形 28"/>
            <p:cNvSpPr/>
            <p:nvPr/>
          </p:nvSpPr>
          <p:spPr>
            <a:xfrm>
              <a:off x="5210750" y="2427734"/>
              <a:ext cx="1120821" cy="338554"/>
            </a:xfrm>
            <a:prstGeom prst="rect">
              <a:avLst/>
            </a:prstGeom>
            <a:solidFill>
              <a:schemeClr val="tx1">
                <a:lumMod val="75000"/>
                <a:lumOff val="25000"/>
              </a:schemeClr>
            </a:solidFill>
          </p:spPr>
          <p:txBody>
            <a:bodyPr wrap="none">
              <a:spAutoFit/>
            </a:bodyPr>
            <a:lstStyle/>
            <a:p>
              <a:pPr algn="ctr" fontAlgn="auto">
                <a:defRPr/>
              </a:pPr>
              <a:r>
                <a:rPr lang="en-US" altLang="zh-CN" sz="1600" noProof="1">
                  <a:solidFill>
                    <a:schemeClr val="accent2">
                      <a:lumMod val="20000"/>
                      <a:lumOff val="80000"/>
                    </a:schemeClr>
                  </a:solidFill>
                  <a:ea typeface="方正小标宋简体" panose="02010601030101010101" pitchFamily="2" charset="-122"/>
                </a:rPr>
                <a:t>1949~2049</a:t>
              </a:r>
              <a:endParaRPr lang="zh-CN" altLang="en-US" sz="1600" noProof="1">
                <a:solidFill>
                  <a:schemeClr val="accent2">
                    <a:lumMod val="20000"/>
                    <a:lumOff val="80000"/>
                  </a:schemeClr>
                </a:solidFill>
                <a:ea typeface="方正小标宋简体" panose="02010601030101010101" pitchFamily="2" charset="-122"/>
              </a:endParaRPr>
            </a:p>
          </p:txBody>
        </p:sp>
      </p:grpSp>
      <p:sp>
        <p:nvSpPr>
          <p:cNvPr id="34" name="TextBox 49"/>
          <p:cNvSpPr txBox="1">
            <a:spLocks noChangeArrowheads="1"/>
          </p:cNvSpPr>
          <p:nvPr/>
        </p:nvSpPr>
        <p:spPr bwMode="auto">
          <a:xfrm>
            <a:off x="4144963" y="1427163"/>
            <a:ext cx="3087687" cy="534987"/>
          </a:xfrm>
          <a:prstGeom prst="rect">
            <a:avLst/>
          </a:prstGeom>
          <a:noFill/>
          <a:ln w="9525">
            <a:noFill/>
            <a:miter lim="800000"/>
            <a:headEnd/>
            <a:tailEnd/>
          </a:ln>
        </p:spPr>
        <p:txBody>
          <a:bodyPr>
            <a:spAutoFit/>
          </a:bodyPr>
          <a:lstStyle/>
          <a:p>
            <a:pPr>
              <a:lnSpc>
                <a:spcPct val="120000"/>
              </a:lnSpc>
            </a:pPr>
            <a:r>
              <a:rPr lang="zh-CN" altLang="en-US" sz="2400" b="1">
                <a:solidFill>
                  <a:srgbClr val="404040"/>
                </a:solidFill>
                <a:ea typeface="方正小标宋简体" pitchFamily="2" charset="-122"/>
                <a:sym typeface="Impact" pitchFamily="34" charset="0"/>
              </a:rPr>
              <a:t>两个百年  </a:t>
            </a:r>
            <a:r>
              <a:rPr lang="zh-CN" altLang="en-US" sz="2400" b="1">
                <a:solidFill>
                  <a:schemeClr val="accent1"/>
                </a:solidFill>
                <a:ea typeface="方正小标宋简体" pitchFamily="2" charset="-122"/>
                <a:sym typeface="Impact" pitchFamily="34" charset="0"/>
              </a:rPr>
              <a:t>奋斗目标</a:t>
            </a:r>
            <a:endParaRPr lang="zh-CN" altLang="en-US" sz="4000" b="1">
              <a:solidFill>
                <a:schemeClr val="accent1"/>
              </a:solidFill>
              <a:ea typeface="方正小标宋简体" pitchFamily="2" charset="-122"/>
              <a:sym typeface="Impact" pitchFamily="34" charset="0"/>
            </a:endParaRPr>
          </a:p>
        </p:txBody>
      </p:sp>
      <p:grpSp>
        <p:nvGrpSpPr>
          <p:cNvPr id="5" name="组合 34"/>
          <p:cNvGrpSpPr>
            <a:grpSpLocks/>
          </p:cNvGrpSpPr>
          <p:nvPr/>
        </p:nvGrpSpPr>
        <p:grpSpPr bwMode="auto">
          <a:xfrm>
            <a:off x="560388" y="1592263"/>
            <a:ext cx="3168650" cy="914400"/>
            <a:chOff x="560102" y="1592122"/>
            <a:chExt cx="3168350" cy="914538"/>
          </a:xfrm>
        </p:grpSpPr>
        <p:grpSp>
          <p:nvGrpSpPr>
            <p:cNvPr id="6" name="组合 35"/>
            <p:cNvGrpSpPr/>
            <p:nvPr/>
          </p:nvGrpSpPr>
          <p:grpSpPr>
            <a:xfrm>
              <a:off x="775675" y="1592122"/>
              <a:ext cx="1224587" cy="589855"/>
              <a:chOff x="971149" y="1592122"/>
              <a:chExt cx="1224587" cy="589855"/>
            </a:xfrm>
            <a:effectLst>
              <a:outerShdw blurRad="50800" dist="38100" dir="2700000" algn="tl" rotWithShape="0">
                <a:prstClr val="black">
                  <a:alpha val="40000"/>
                </a:prstClr>
              </a:outerShdw>
            </a:effectLst>
          </p:grpSpPr>
          <p:pic>
            <p:nvPicPr>
              <p:cNvPr id="40" name="Picture 2" descr="C:\Users\xb\Desktop\素材--党建\PNG--党（国）徽旗\党旗红旗\16sucai_201507091736.png"/>
              <p:cNvPicPr>
                <a:picLocks noChangeAspect="1" noChangeArrowheads="1"/>
              </p:cNvPicPr>
              <p:nvPr/>
            </p:nvPicPr>
            <p:blipFill>
              <a:blip r:embed="rId3" cstate="email"/>
              <a:srcRect/>
              <a:stretch>
                <a:fillRect/>
              </a:stretch>
            </p:blipFill>
            <p:spPr bwMode="auto">
              <a:xfrm flipH="1">
                <a:off x="971149" y="1592122"/>
                <a:ext cx="1102725" cy="578443"/>
              </a:xfrm>
              <a:prstGeom prst="rect">
                <a:avLst/>
              </a:prstGeom>
              <a:noFill/>
            </p:spPr>
          </p:pic>
          <p:pic>
            <p:nvPicPr>
              <p:cNvPr id="41" name="Picture 3" descr="C:\Users\xb\Desktop\53bf653e36a06.png"/>
              <p:cNvPicPr>
                <a:picLocks noChangeAspect="1" noChangeArrowheads="1"/>
              </p:cNvPicPr>
              <p:nvPr/>
            </p:nvPicPr>
            <p:blipFill>
              <a:blip r:embed="rId4" cstate="email"/>
              <a:srcRect/>
              <a:stretch>
                <a:fillRect/>
              </a:stretch>
            </p:blipFill>
            <p:spPr bwMode="auto">
              <a:xfrm>
                <a:off x="1560265" y="1618545"/>
                <a:ext cx="635471" cy="563432"/>
              </a:xfrm>
              <a:prstGeom prst="rect">
                <a:avLst/>
              </a:prstGeom>
              <a:noFill/>
            </p:spPr>
          </p:pic>
        </p:grpSp>
        <p:sp>
          <p:nvSpPr>
            <p:cNvPr id="54284" name="文本框 62"/>
            <p:cNvSpPr txBox="1">
              <a:spLocks noChangeArrowheads="1"/>
            </p:cNvSpPr>
            <p:nvPr/>
          </p:nvSpPr>
          <p:spPr bwMode="auto">
            <a:xfrm>
              <a:off x="2000261" y="1741758"/>
              <a:ext cx="1728191" cy="497957"/>
            </a:xfrm>
            <a:prstGeom prst="rect">
              <a:avLst/>
            </a:prstGeom>
            <a:noFill/>
            <a:ln w="9525">
              <a:noFill/>
              <a:miter lim="800000"/>
              <a:headEnd/>
              <a:tailEnd/>
            </a:ln>
          </p:spPr>
          <p:txBody>
            <a:bodyPr>
              <a:spAutoFit/>
            </a:bodyPr>
            <a:lstStyle/>
            <a:p>
              <a:pPr algn="r">
                <a:lnSpc>
                  <a:spcPct val="120000"/>
                </a:lnSpc>
              </a:pPr>
              <a:r>
                <a:rPr lang="zh-CN" altLang="en-US" sz="2400" b="1">
                  <a:solidFill>
                    <a:schemeClr val="accent1"/>
                  </a:solidFill>
                  <a:ea typeface="方正小标宋简体" pitchFamily="2" charset="-122"/>
                  <a:sym typeface="Impact" pitchFamily="34" charset="0"/>
                </a:rPr>
                <a:t>中国共产党</a:t>
              </a:r>
            </a:p>
          </p:txBody>
        </p:sp>
        <p:sp>
          <p:nvSpPr>
            <p:cNvPr id="54285" name="TextBox 19"/>
            <p:cNvSpPr txBox="1">
              <a:spLocks noChangeArrowheads="1"/>
            </p:cNvSpPr>
            <p:nvPr/>
          </p:nvSpPr>
          <p:spPr bwMode="auto">
            <a:xfrm>
              <a:off x="1496206" y="2127960"/>
              <a:ext cx="2218364" cy="313932"/>
            </a:xfrm>
            <a:prstGeom prst="rect">
              <a:avLst/>
            </a:prstGeom>
            <a:noFill/>
            <a:ln w="9525">
              <a:noFill/>
              <a:miter lim="800000"/>
              <a:headEnd/>
              <a:tailEnd/>
            </a:ln>
          </p:spPr>
          <p:txBody>
            <a:bodyPr wrap="none">
              <a:spAutoFit/>
            </a:bodyPr>
            <a:lstStyle/>
            <a:p>
              <a:pPr algn="r">
                <a:lnSpc>
                  <a:spcPct val="120000"/>
                </a:lnSpc>
              </a:pPr>
              <a:r>
                <a:rPr lang="en-US" altLang="zh-CN" sz="1200" b="1">
                  <a:solidFill>
                    <a:schemeClr val="accent1"/>
                  </a:solidFill>
                  <a:latin typeface="方正小标宋简体" pitchFamily="2" charset="-122"/>
                  <a:ea typeface="方正小标宋简体" pitchFamily="2" charset="-122"/>
                  <a:sym typeface="Impact" pitchFamily="34" charset="0"/>
                </a:rPr>
                <a:t>Communist Party of China</a:t>
              </a:r>
              <a:endParaRPr lang="zh-CN" altLang="en-US" sz="1200" b="1">
                <a:solidFill>
                  <a:schemeClr val="accent1"/>
                </a:solidFill>
                <a:latin typeface="方正小标宋简体" pitchFamily="2" charset="-122"/>
                <a:ea typeface="方正小标宋简体" pitchFamily="2" charset="-122"/>
                <a:sym typeface="Impact" pitchFamily="34" charset="0"/>
              </a:endParaRPr>
            </a:p>
          </p:txBody>
        </p:sp>
        <p:sp>
          <p:nvSpPr>
            <p:cNvPr id="39" name="矩形 38"/>
            <p:cNvSpPr/>
            <p:nvPr/>
          </p:nvSpPr>
          <p:spPr>
            <a:xfrm>
              <a:off x="560102" y="2435211"/>
              <a:ext cx="3060410" cy="71449"/>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noProof="1">
                <a:ea typeface="方正小标宋简体" panose="02010601030101010101" pitchFamily="2" charset="-122"/>
                <a:cs typeface="方正小标宋简体" panose="02010601030101010101" pitchFamily="2" charset="-122"/>
                <a:sym typeface="+mn-lt"/>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p:tgtEl>
                                          <p:spTgt spid="50"/>
                                        </p:tgtEl>
                                        <p:attrNameLst>
                                          <p:attrName>ppt_y</p:attrName>
                                        </p:attrNameLst>
                                      </p:cBhvr>
                                      <p:tavLst>
                                        <p:tav tm="0">
                                          <p:val>
                                            <p:strVal val="#ppt_y+#ppt_h*1.125000"/>
                                          </p:val>
                                        </p:tav>
                                        <p:tav tm="100000">
                                          <p:val>
                                            <p:strVal val="#ppt_y"/>
                                          </p:val>
                                        </p:tav>
                                      </p:tavLst>
                                    </p:anim>
                                    <p:animEffect transition="in" filter="wipe(up)">
                                      <p:cBhvr>
                                        <p:cTn id="8" dur="500"/>
                                        <p:tgtEl>
                                          <p:spTgt spid="5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par>
                                <p:cTn id="21" presetID="1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par>
                                <p:cTn id="25" presetID="12" presetClass="entr" presetSubtype="4"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p:tgtEl>
                                          <p:spTgt spid="34"/>
                                        </p:tgtEl>
                                        <p:attrNameLst>
                                          <p:attrName>ppt_y</p:attrName>
                                        </p:attrNameLst>
                                      </p:cBhvr>
                                      <p:tavLst>
                                        <p:tav tm="0">
                                          <p:val>
                                            <p:strVal val="#ppt_y+#ppt_h*1.125000"/>
                                          </p:val>
                                        </p:tav>
                                        <p:tav tm="100000">
                                          <p:val>
                                            <p:strVal val="#ppt_y"/>
                                          </p:val>
                                        </p:tav>
                                      </p:tavLst>
                                    </p:anim>
                                    <p:animEffect transition="in" filter="wipe(up)">
                                      <p:cBhvr>
                                        <p:cTn id="32" dur="500"/>
                                        <p:tgtEl>
                                          <p:spTgt spid="34"/>
                                        </p:tgtEl>
                                      </p:cBhvr>
                                    </p:animEffect>
                                  </p:childTnLst>
                                </p:cTn>
                              </p:par>
                              <p:par>
                                <p:cTn id="33" presetID="12" presetClass="entr" presetSubtype="4"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p:tgtEl>
                                          <p:spTgt spid="5"/>
                                        </p:tgtEl>
                                        <p:attrNameLst>
                                          <p:attrName>ppt_y</p:attrName>
                                        </p:attrNameLst>
                                      </p:cBhvr>
                                      <p:tavLst>
                                        <p:tav tm="0">
                                          <p:val>
                                            <p:strVal val="#ppt_y+#ppt_h*1.125000"/>
                                          </p:val>
                                        </p:tav>
                                        <p:tav tm="100000">
                                          <p:val>
                                            <p:strVal val="#ppt_y"/>
                                          </p:val>
                                        </p:tav>
                                      </p:tavLst>
                                    </p:anim>
                                    <p:animEffect transition="in" filter="wipe(up)">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4" grpId="0"/>
      <p:bldP spid="16" grpId="0"/>
      <p:bldP spid="2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占位符 2"/>
          <p:cNvSpPr>
            <a:spLocks noGrp="1" noChangeArrowheads="1"/>
          </p:cNvSpPr>
          <p:nvPr>
            <p:ph type="body" sz="quarter" idx="4294967295"/>
          </p:nvPr>
        </p:nvSpPr>
        <p:spPr>
          <a:xfrm>
            <a:off x="357188" y="0"/>
            <a:ext cx="4576762" cy="576263"/>
          </a:xfrm>
        </p:spPr>
        <p:txBody>
          <a:bodyPr anchor="ctr"/>
          <a:lstStyle/>
          <a:p>
            <a:pPr marL="0" indent="0" eaLnBrk="1" hangingPunct="1">
              <a:lnSpc>
                <a:spcPct val="120000"/>
              </a:lnSpc>
              <a:spcBef>
                <a:spcPct val="0"/>
              </a:spcBef>
              <a:buFont typeface="Arial" pitchFamily="34" charset="0"/>
              <a:buNone/>
            </a:pPr>
            <a:r>
              <a:rPr lang="zh-CN" altLang="en-US" sz="1800" b="1">
                <a:solidFill>
                  <a:srgbClr val="FFE599"/>
                </a:solidFill>
                <a:sym typeface="Impact" pitchFamily="34" charset="0"/>
              </a:rPr>
              <a:t> 中国特色社会主义文化写入党章</a:t>
            </a:r>
          </a:p>
        </p:txBody>
      </p:sp>
      <p:grpSp>
        <p:nvGrpSpPr>
          <p:cNvPr id="2" name="组合 1"/>
          <p:cNvGrpSpPr>
            <a:grpSpLocks/>
          </p:cNvGrpSpPr>
          <p:nvPr/>
        </p:nvGrpSpPr>
        <p:grpSpPr bwMode="auto">
          <a:xfrm>
            <a:off x="498475" y="2211388"/>
            <a:ext cx="2782888" cy="2559050"/>
            <a:chOff x="341839" y="2902896"/>
            <a:chExt cx="1439362" cy="1694519"/>
          </a:xfrm>
        </p:grpSpPr>
        <p:sp>
          <p:nvSpPr>
            <p:cNvPr id="56" name="矩形 55"/>
            <p:cNvSpPr/>
            <p:nvPr/>
          </p:nvSpPr>
          <p:spPr>
            <a:xfrm>
              <a:off x="381251" y="2902896"/>
              <a:ext cx="1320304" cy="315357"/>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中国特色社会主义文化</a:t>
              </a:r>
            </a:p>
          </p:txBody>
        </p:sp>
        <p:sp>
          <p:nvSpPr>
            <p:cNvPr id="49164" name="矩形 9"/>
            <p:cNvSpPr>
              <a:spLocks noChangeArrowheads="1"/>
            </p:cNvSpPr>
            <p:nvPr/>
          </p:nvSpPr>
          <p:spPr bwMode="auto">
            <a:xfrm>
              <a:off x="341839" y="3338049"/>
              <a:ext cx="1439362" cy="1259366"/>
            </a:xfrm>
            <a:prstGeom prst="rect">
              <a:avLst/>
            </a:prstGeom>
            <a:noFill/>
            <a:ln w="9525">
              <a:noFill/>
              <a:miter lim="800000"/>
              <a:headEnd/>
              <a:tailEnd/>
            </a:ln>
          </p:spPr>
          <p:txBody>
            <a:bodyPr>
              <a:spAutoFit/>
            </a:bodyPr>
            <a:lstStyle/>
            <a:p>
              <a:pPr defTabSz="844550">
                <a:lnSpc>
                  <a:spcPct val="120000"/>
                </a:lnSpc>
              </a:pPr>
              <a:r>
                <a:rPr lang="zh-CN" altLang="en-US" sz="1400" b="1">
                  <a:solidFill>
                    <a:srgbClr val="404040"/>
                  </a:solidFill>
                  <a:latin typeface="方正小标宋简体" pitchFamily="2" charset="-122"/>
                  <a:ea typeface="方正小标宋简体" pitchFamily="2" charset="-122"/>
                  <a:sym typeface="Impact" pitchFamily="34" charset="0"/>
                </a:rPr>
                <a:t>将中国特色社会主义文化同中国特色社会主义道路、中国特色社会主义理论体系、中国特色社会主义制度一道写入党章，这有利于全党深化对中国特色社会主义的认识、全面把握中国特色社会主义内涵。</a:t>
              </a:r>
            </a:p>
          </p:txBody>
        </p:sp>
      </p:grpSp>
      <p:sp>
        <p:nvSpPr>
          <p:cNvPr id="11" name="矩形 10"/>
          <p:cNvSpPr/>
          <p:nvPr/>
        </p:nvSpPr>
        <p:spPr>
          <a:xfrm>
            <a:off x="328613" y="1282700"/>
            <a:ext cx="3132137" cy="34798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5" name="Freeform 5"/>
          <p:cNvSpPr/>
          <p:nvPr/>
        </p:nvSpPr>
        <p:spPr bwMode="auto">
          <a:xfrm>
            <a:off x="1522095" y="1348419"/>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sp>
        <p:nvSpPr>
          <p:cNvPr id="49158" name="文本占位符 2"/>
          <p:cNvSpPr>
            <a:spLocks noGrp="1" noChangeArrowheads="1"/>
          </p:cNvSpPr>
          <p:nvPr>
            <p:ph type="body" sz="quarter" idx="4294967295"/>
          </p:nvPr>
        </p:nvSpPr>
        <p:spPr>
          <a:xfrm>
            <a:off x="428625" y="500063"/>
            <a:ext cx="4441825" cy="576262"/>
          </a:xfrm>
        </p:spPr>
        <p:txBody>
          <a:bodyPr anchor="ctr"/>
          <a:lstStyle/>
          <a:p>
            <a:pPr marL="0" indent="0" eaLnBrk="1" hangingPunct="1">
              <a:lnSpc>
                <a:spcPct val="120000"/>
              </a:lnSpc>
              <a:spcBef>
                <a:spcPct val="0"/>
              </a:spcBef>
              <a:buFont typeface="Arial" pitchFamily="34" charset="0"/>
              <a:buNone/>
            </a:pPr>
            <a:r>
              <a:rPr lang="zh-CN" altLang="en-US" sz="1800" b="1" dirty="0">
                <a:solidFill>
                  <a:srgbClr val="FFE599"/>
                </a:solidFill>
                <a:sym typeface="Impact" pitchFamily="34" charset="0"/>
              </a:rPr>
              <a:t>实现中华民族伟大复兴的中国梦写入党章</a:t>
            </a:r>
          </a:p>
        </p:txBody>
      </p:sp>
      <p:sp>
        <p:nvSpPr>
          <p:cNvPr id="10" name="矩形 9"/>
          <p:cNvSpPr/>
          <p:nvPr/>
        </p:nvSpPr>
        <p:spPr>
          <a:xfrm>
            <a:off x="5214938" y="1285875"/>
            <a:ext cx="3132137" cy="34798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12" name="Freeform 5"/>
          <p:cNvSpPr/>
          <p:nvPr/>
        </p:nvSpPr>
        <p:spPr bwMode="auto">
          <a:xfrm>
            <a:off x="6429388" y="1357304"/>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sp>
        <p:nvSpPr>
          <p:cNvPr id="14" name="矩形 13"/>
          <p:cNvSpPr/>
          <p:nvPr/>
        </p:nvSpPr>
        <p:spPr>
          <a:xfrm>
            <a:off x="5643563" y="2143125"/>
            <a:ext cx="2552700"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b="1" dirty="0">
                <a:solidFill>
                  <a:srgbClr val="FFE599"/>
                </a:solidFill>
                <a:ea typeface="方正小标宋简体" panose="02010601030101010101" pitchFamily="2" charset="-122"/>
                <a:sym typeface="Impact" panose="020B0806030902050204" pitchFamily="34" charset="0"/>
              </a:rPr>
              <a:t>实现中华民族伟大复兴</a:t>
            </a:r>
          </a:p>
          <a:p>
            <a:pPr algn="ctr">
              <a:defRPr/>
            </a:pPr>
            <a:r>
              <a:rPr lang="zh-CN" altLang="en-US" sz="1400" b="1" dirty="0">
                <a:solidFill>
                  <a:srgbClr val="FFE599"/>
                </a:solidFill>
                <a:ea typeface="方正小标宋简体" panose="02010601030101010101" pitchFamily="2" charset="-122"/>
                <a:sym typeface="Impact" panose="020B0806030902050204" pitchFamily="34" charset="0"/>
              </a:rPr>
              <a:t>的中国梦</a:t>
            </a:r>
            <a:endParaRPr lang="zh-CN" altLang="en-US" sz="14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sp>
        <p:nvSpPr>
          <p:cNvPr id="15" name="矩形 9"/>
          <p:cNvSpPr>
            <a:spLocks noChangeArrowheads="1"/>
          </p:cNvSpPr>
          <p:nvPr/>
        </p:nvSpPr>
        <p:spPr bwMode="auto">
          <a:xfrm>
            <a:off x="5500688" y="2786063"/>
            <a:ext cx="2782887" cy="1889125"/>
          </a:xfrm>
          <a:prstGeom prst="rect">
            <a:avLst/>
          </a:prstGeom>
          <a:noFill/>
          <a:ln w="9525">
            <a:noFill/>
            <a:miter lim="800000"/>
            <a:headEnd/>
            <a:tailEnd/>
          </a:ln>
        </p:spPr>
        <p:txBody>
          <a:bodyPr>
            <a:spAutoFit/>
          </a:bodyPr>
          <a:lstStyle/>
          <a:p>
            <a:pPr defTabSz="844550">
              <a:lnSpc>
                <a:spcPct val="120000"/>
              </a:lnSpc>
            </a:pPr>
            <a:r>
              <a:rPr lang="zh-CN" altLang="en-US" sz="1400" b="1" dirty="0">
                <a:solidFill>
                  <a:srgbClr val="404040"/>
                </a:solidFill>
                <a:latin typeface="方正小标宋简体" pitchFamily="2" charset="-122"/>
                <a:ea typeface="方正小标宋简体" pitchFamily="2" charset="-122"/>
                <a:sym typeface="微软雅黑" pitchFamily="34" charset="-122"/>
              </a:rPr>
              <a:t>实现中华民族伟大复兴是近代以来中华民族最伟大的梦想，是党向人民、向历史作出的庄严承诺。党章中明确实现“两个一百年”奋斗目标、实现中华民族伟大复兴的中国梦的宏伟目标。</a:t>
            </a:r>
            <a:r>
              <a:rPr lang="zh-CN" altLang="en-US" sz="1400" b="1" dirty="0">
                <a:solidFill>
                  <a:srgbClr val="FFE599"/>
                </a:solidFill>
                <a:ea typeface="方正小标宋简体" pitchFamily="2" charset="-122"/>
                <a:sym typeface="微软雅黑" pitchFamily="34" charset="-122"/>
              </a:rPr>
              <a:t>。</a:t>
            </a:r>
            <a:endParaRPr lang="zh-CN" altLang="en-US" sz="1400" b="1" noProof="1">
              <a:solidFill>
                <a:srgbClr val="FFE599"/>
              </a:solidFill>
              <a:ea typeface="方正小标宋简体" pitchFamily="2" charset="-122"/>
              <a:sym typeface="微软雅黑" pitchFamily="34" charset="-122"/>
            </a:endParaRPr>
          </a:p>
          <a:p>
            <a:pPr defTabSz="844550">
              <a:lnSpc>
                <a:spcPct val="120000"/>
              </a:lnSpc>
            </a:pPr>
            <a:endParaRPr lang="zh-CN" altLang="en-US" sz="1400" b="1" dirty="0">
              <a:solidFill>
                <a:srgbClr val="404040"/>
              </a:solidFill>
              <a:latin typeface="方正小标宋简体" pitchFamily="2" charset="-122"/>
              <a:ea typeface="方正小标宋简体" pitchFamily="2" charset="-122"/>
              <a:sym typeface="微软雅黑"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1"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4" grpId="0" animBg="1"/>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占位符 2"/>
          <p:cNvSpPr>
            <a:spLocks noGrp="1" noChangeArrowheads="1"/>
          </p:cNvSpPr>
          <p:nvPr>
            <p:ph type="body" sz="quarter" idx="4294967295"/>
          </p:nvPr>
        </p:nvSpPr>
        <p:spPr>
          <a:xfrm>
            <a:off x="357188" y="0"/>
            <a:ext cx="4576762" cy="576263"/>
          </a:xfrm>
        </p:spPr>
        <p:txBody>
          <a:bodyPr anchor="ctr"/>
          <a:lstStyle/>
          <a:p>
            <a:pPr marL="0" indent="0" eaLnBrk="1" hangingPunct="1">
              <a:lnSpc>
                <a:spcPct val="120000"/>
              </a:lnSpc>
              <a:spcBef>
                <a:spcPct val="0"/>
              </a:spcBef>
              <a:buFont typeface="Arial" pitchFamily="34" charset="0"/>
              <a:buNone/>
            </a:pPr>
            <a:r>
              <a:rPr lang="zh-CN" altLang="en-US" sz="2400" b="1">
                <a:solidFill>
                  <a:srgbClr val="FFE599"/>
                </a:solidFill>
                <a:sym typeface="Impact" pitchFamily="34" charset="0"/>
              </a:rPr>
              <a:t> </a:t>
            </a:r>
          </a:p>
        </p:txBody>
      </p:sp>
      <p:sp>
        <p:nvSpPr>
          <p:cNvPr id="50179" name="文本框 1"/>
          <p:cNvSpPr txBox="1">
            <a:spLocks noChangeArrowheads="1"/>
          </p:cNvSpPr>
          <p:nvPr/>
        </p:nvSpPr>
        <p:spPr bwMode="auto">
          <a:xfrm>
            <a:off x="285750" y="214313"/>
            <a:ext cx="4600575" cy="369887"/>
          </a:xfrm>
          <a:prstGeom prst="rect">
            <a:avLst/>
          </a:prstGeom>
          <a:noFill/>
          <a:ln w="9525">
            <a:noFill/>
            <a:miter lim="800000"/>
            <a:headEnd/>
            <a:tailEnd/>
          </a:ln>
        </p:spPr>
        <p:txBody>
          <a:bodyPr wrap="none">
            <a:spAutoFit/>
          </a:bodyPr>
          <a:lstStyle/>
          <a:p>
            <a:r>
              <a:rPr lang="zh-CN" altLang="en-US" b="1" dirty="0">
                <a:solidFill>
                  <a:srgbClr val="FFE599"/>
                </a:solidFill>
                <a:ea typeface="方正小标宋简体" pitchFamily="2" charset="-122"/>
                <a:sym typeface="Impact" pitchFamily="34" charset="0"/>
              </a:rPr>
              <a:t>根据我国社会主要矛盾的转化作出相应修改</a:t>
            </a:r>
          </a:p>
        </p:txBody>
      </p:sp>
      <p:sp>
        <p:nvSpPr>
          <p:cNvPr id="22" name="Freeform 5"/>
          <p:cNvSpPr/>
          <p:nvPr/>
        </p:nvSpPr>
        <p:spPr bwMode="auto">
          <a:xfrm>
            <a:off x="1857356" y="1357304"/>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grpSp>
        <p:nvGrpSpPr>
          <p:cNvPr id="2" name="组合 2"/>
          <p:cNvGrpSpPr>
            <a:grpSpLocks/>
          </p:cNvGrpSpPr>
          <p:nvPr/>
        </p:nvGrpSpPr>
        <p:grpSpPr bwMode="auto">
          <a:xfrm>
            <a:off x="428625" y="1214438"/>
            <a:ext cx="3709988" cy="3729037"/>
            <a:chOff x="251520" y="2283801"/>
            <a:chExt cx="1637146" cy="2468725"/>
          </a:xfrm>
        </p:grpSpPr>
        <p:sp>
          <p:nvSpPr>
            <p:cNvPr id="4" name="矩形 3"/>
            <p:cNvSpPr/>
            <p:nvPr/>
          </p:nvSpPr>
          <p:spPr>
            <a:xfrm>
              <a:off x="251520" y="2283801"/>
              <a:ext cx="1620333" cy="2303723"/>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56" name="矩形 55"/>
            <p:cNvSpPr/>
            <p:nvPr/>
          </p:nvSpPr>
          <p:spPr>
            <a:xfrm>
              <a:off x="453274" y="2900719"/>
              <a:ext cx="1320505" cy="315291"/>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我国社会主要矛盾</a:t>
              </a:r>
            </a:p>
          </p:txBody>
        </p:sp>
        <p:sp>
          <p:nvSpPr>
            <p:cNvPr id="50190" name="矩形 9"/>
            <p:cNvSpPr>
              <a:spLocks noChangeArrowheads="1"/>
            </p:cNvSpPr>
            <p:nvPr/>
          </p:nvSpPr>
          <p:spPr bwMode="auto">
            <a:xfrm>
              <a:off x="327149" y="3279189"/>
              <a:ext cx="1561517" cy="1473337"/>
            </a:xfrm>
            <a:prstGeom prst="rect">
              <a:avLst/>
            </a:prstGeom>
            <a:noFill/>
            <a:ln w="9525">
              <a:noFill/>
              <a:miter lim="800000"/>
              <a:headEnd/>
              <a:tailEnd/>
            </a:ln>
          </p:spPr>
          <p:txBody>
            <a:bodyPr>
              <a:spAutoFit/>
            </a:bodyPr>
            <a:lstStyle/>
            <a:p>
              <a:pPr>
                <a:lnSpc>
                  <a:spcPct val="110000"/>
                </a:lnSpc>
              </a:pPr>
              <a:r>
                <a:rPr lang="zh-CN" altLang="en-US" sz="1400" b="1" dirty="0">
                  <a:solidFill>
                    <a:srgbClr val="404040"/>
                  </a:solidFill>
                  <a:latin typeface="方正小标宋简体" pitchFamily="2" charset="-122"/>
                  <a:ea typeface="方正小标宋简体" pitchFamily="2" charset="-122"/>
                  <a:sym typeface="Impact" pitchFamily="34" charset="0"/>
                </a:rPr>
                <a:t>党的十九大作出的我国社会主要矛盾已经转化为人民日益增长的美好生活需要和不平衡不充分的发展之间的矛盾的重大政治论断。</a:t>
              </a:r>
              <a:r>
                <a:rPr lang="zh-CN" altLang="en-US" sz="1400" b="1" noProof="1">
                  <a:solidFill>
                    <a:srgbClr val="404040"/>
                  </a:solidFill>
                  <a:latin typeface="方正小标宋简体" pitchFamily="2" charset="-122"/>
                  <a:ea typeface="方正小标宋简体" pitchFamily="2" charset="-122"/>
                  <a:sym typeface="微软雅黑" pitchFamily="34" charset="-122"/>
                </a:rPr>
                <a:t>反映了我国社会发展的客观实际，是制定党和国家大政方针、长远战略的重要依据。党章据此作出相应修改，为把握我国发展新的历史方位和阶段性特征、更好推进党和国家事业提供了重要指引。</a:t>
              </a:r>
            </a:p>
            <a:p>
              <a:pPr>
                <a:lnSpc>
                  <a:spcPct val="110000"/>
                </a:lnSpc>
              </a:pPr>
              <a:endParaRPr lang="zh-CN" altLang="en-US" sz="1400" b="1" dirty="0">
                <a:solidFill>
                  <a:srgbClr val="404040"/>
                </a:solidFill>
                <a:latin typeface="方正小标宋简体" pitchFamily="2" charset="-122"/>
                <a:ea typeface="方正小标宋简体" pitchFamily="2" charset="-122"/>
                <a:sym typeface="Impact" pitchFamily="34" charset="0"/>
              </a:endParaRPr>
            </a:p>
          </p:txBody>
        </p:sp>
      </p:grpSp>
      <p:sp>
        <p:nvSpPr>
          <p:cNvPr id="10" name="Freeform 5"/>
          <p:cNvSpPr/>
          <p:nvPr/>
        </p:nvSpPr>
        <p:spPr bwMode="auto">
          <a:xfrm>
            <a:off x="6500826" y="1428742"/>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grpSp>
        <p:nvGrpSpPr>
          <p:cNvPr id="3" name="组合 3"/>
          <p:cNvGrpSpPr>
            <a:grpSpLocks/>
          </p:cNvGrpSpPr>
          <p:nvPr/>
        </p:nvGrpSpPr>
        <p:grpSpPr bwMode="auto">
          <a:xfrm>
            <a:off x="5072063" y="1285875"/>
            <a:ext cx="3714750" cy="3725863"/>
            <a:chOff x="251520" y="2283801"/>
            <a:chExt cx="1620000" cy="2466629"/>
          </a:xfrm>
        </p:grpSpPr>
        <p:sp>
          <p:nvSpPr>
            <p:cNvPr id="12" name="矩形 11"/>
            <p:cNvSpPr/>
            <p:nvPr/>
          </p:nvSpPr>
          <p:spPr>
            <a:xfrm>
              <a:off x="251520" y="2283801"/>
              <a:ext cx="1620000" cy="2303728"/>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13" name="矩形 12"/>
            <p:cNvSpPr/>
            <p:nvPr/>
          </p:nvSpPr>
          <p:spPr>
            <a:xfrm>
              <a:off x="380981" y="2902823"/>
              <a:ext cx="1320231" cy="315291"/>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4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推进国家治理体系</a:t>
              </a:r>
            </a:p>
            <a:p>
              <a:pPr algn="ctr" fontAlgn="auto">
                <a:defRPr/>
              </a:pPr>
              <a:r>
                <a:rPr lang="zh-CN" altLang="en-US" sz="1400" b="1"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rPr>
                <a:t>和治理能力现代化</a:t>
              </a:r>
            </a:p>
          </p:txBody>
        </p:sp>
        <p:sp>
          <p:nvSpPr>
            <p:cNvPr id="50187" name="矩形 9"/>
            <p:cNvSpPr>
              <a:spLocks noChangeArrowheads="1"/>
            </p:cNvSpPr>
            <p:nvPr/>
          </p:nvSpPr>
          <p:spPr bwMode="auto">
            <a:xfrm>
              <a:off x="344303" y="3277093"/>
              <a:ext cx="1527217" cy="1473337"/>
            </a:xfrm>
            <a:prstGeom prst="rect">
              <a:avLst/>
            </a:prstGeom>
            <a:noFill/>
            <a:ln w="9525">
              <a:noFill/>
              <a:miter lim="800000"/>
              <a:headEnd/>
              <a:tailEnd/>
            </a:ln>
          </p:spPr>
          <p:txBody>
            <a:bodyPr>
              <a:spAutoFit/>
            </a:bodyPr>
            <a:lstStyle/>
            <a:p>
              <a:pPr>
                <a:lnSpc>
                  <a:spcPct val="110000"/>
                </a:lnSpc>
              </a:pPr>
              <a:r>
                <a:rPr lang="zh-CN" altLang="en-US" sz="1400" b="1" dirty="0">
                  <a:solidFill>
                    <a:srgbClr val="404040"/>
                  </a:solidFill>
                  <a:latin typeface="方正小标宋简体" pitchFamily="2" charset="-122"/>
                  <a:ea typeface="方正小标宋简体" pitchFamily="2" charset="-122"/>
                  <a:sym typeface="Impact" pitchFamily="34" charset="0"/>
                </a:rPr>
                <a:t>把促进国民经济更高质量、更有效率、更加公平、更可持续发展，完善和发展中国特色社会主义制度，推进国家治理体系和治理能力现代化，更加注重改革的系统性、整体性、协同性等内容写入党章。</a:t>
              </a:r>
              <a:r>
                <a:rPr lang="zh-CN" altLang="en-US" sz="1400" b="1" noProof="1">
                  <a:solidFill>
                    <a:srgbClr val="404040"/>
                  </a:solidFill>
                  <a:latin typeface="方正小标宋简体" pitchFamily="2" charset="-122"/>
                  <a:ea typeface="方正小标宋简体" pitchFamily="2" charset="-122"/>
                  <a:sym typeface="微软雅黑" pitchFamily="34" charset="-122"/>
                </a:rPr>
                <a:t>有利于推动全党把思想和行动统一到党中央科学判断和战略部署上来，树立和践行新发展理念，不断开创改革发展新局面。</a:t>
              </a:r>
            </a:p>
            <a:p>
              <a:pPr>
                <a:lnSpc>
                  <a:spcPct val="110000"/>
                </a:lnSpc>
              </a:pPr>
              <a:endParaRPr lang="zh-CN" altLang="en-US" sz="1400" b="1" dirty="0">
                <a:solidFill>
                  <a:srgbClr val="404040"/>
                </a:solidFill>
                <a:latin typeface="方正小标宋简体" pitchFamily="2" charset="-122"/>
                <a:ea typeface="方正小标宋简体" pitchFamily="2" charset="-122"/>
                <a:sym typeface="Impact" pitchFamily="34" charset="0"/>
              </a:endParaRPr>
            </a:p>
          </p:txBody>
        </p:sp>
      </p:grpSp>
      <p:sp>
        <p:nvSpPr>
          <p:cNvPr id="50184" name="文本框 2"/>
          <p:cNvSpPr txBox="1">
            <a:spLocks noChangeArrowheads="1"/>
          </p:cNvSpPr>
          <p:nvPr/>
        </p:nvSpPr>
        <p:spPr bwMode="auto">
          <a:xfrm>
            <a:off x="285750" y="642938"/>
            <a:ext cx="4833938" cy="369887"/>
          </a:xfrm>
          <a:prstGeom prst="rect">
            <a:avLst/>
          </a:prstGeom>
          <a:noFill/>
          <a:ln w="9525">
            <a:noFill/>
            <a:miter lim="800000"/>
            <a:headEnd/>
            <a:tailEnd/>
          </a:ln>
        </p:spPr>
        <p:txBody>
          <a:bodyPr wrap="none">
            <a:spAutoFit/>
          </a:bodyPr>
          <a:lstStyle/>
          <a:p>
            <a:r>
              <a:rPr lang="zh-CN" altLang="en-US" b="1" dirty="0">
                <a:solidFill>
                  <a:srgbClr val="FFE599"/>
                </a:solidFill>
                <a:ea typeface="方正小标宋简体" pitchFamily="2" charset="-122"/>
                <a:sym typeface="Impact" pitchFamily="34" charset="0"/>
              </a:rPr>
              <a:t>推进国家治理体系和治理能力现代化写入党章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占位符 2"/>
          <p:cNvSpPr>
            <a:spLocks noGrp="1" noChangeArrowheads="1"/>
          </p:cNvSpPr>
          <p:nvPr>
            <p:ph type="body" sz="quarter" idx="4294967295"/>
          </p:nvPr>
        </p:nvSpPr>
        <p:spPr>
          <a:xfrm>
            <a:off x="642938" y="285750"/>
            <a:ext cx="4576762" cy="576263"/>
          </a:xfrm>
        </p:spPr>
        <p:txBody>
          <a:bodyPr anchor="ctr"/>
          <a:lstStyle/>
          <a:p>
            <a:pPr marL="0" indent="0" eaLnBrk="1" hangingPunct="1">
              <a:lnSpc>
                <a:spcPct val="120000"/>
              </a:lnSpc>
              <a:spcBef>
                <a:spcPct val="0"/>
              </a:spcBef>
              <a:buFont typeface="Arial" pitchFamily="34" charset="0"/>
              <a:buNone/>
            </a:pPr>
            <a:r>
              <a:rPr lang="zh-CN" altLang="en-US" sz="2400" b="1">
                <a:solidFill>
                  <a:srgbClr val="FFE599"/>
                </a:solidFill>
                <a:sym typeface="Impact" pitchFamily="34" charset="0"/>
              </a:rPr>
              <a:t> </a:t>
            </a:r>
          </a:p>
        </p:txBody>
      </p:sp>
      <p:sp>
        <p:nvSpPr>
          <p:cNvPr id="51203" name="文本框 2"/>
          <p:cNvSpPr txBox="1">
            <a:spLocks noChangeArrowheads="1"/>
          </p:cNvSpPr>
          <p:nvPr/>
        </p:nvSpPr>
        <p:spPr bwMode="auto">
          <a:xfrm>
            <a:off x="214313" y="142875"/>
            <a:ext cx="6011862" cy="369888"/>
          </a:xfrm>
          <a:prstGeom prst="rect">
            <a:avLst/>
          </a:prstGeom>
          <a:noFill/>
          <a:ln w="9525">
            <a:noFill/>
            <a:miter lim="800000"/>
            <a:headEnd/>
            <a:tailEnd/>
          </a:ln>
        </p:spPr>
        <p:txBody>
          <a:bodyPr>
            <a:spAutoFit/>
          </a:bodyPr>
          <a:lstStyle/>
          <a:p>
            <a:r>
              <a:rPr lang="zh-CN" altLang="en-US" b="1">
                <a:solidFill>
                  <a:srgbClr val="FFE599"/>
                </a:solidFill>
                <a:ea typeface="方正小标宋简体" pitchFamily="2" charset="-122"/>
                <a:sym typeface="Impact" pitchFamily="34" charset="0"/>
              </a:rPr>
              <a:t>供给侧结构性改革、 “绿水青山就是金山银山”写入党章</a:t>
            </a:r>
          </a:p>
        </p:txBody>
      </p:sp>
      <p:grpSp>
        <p:nvGrpSpPr>
          <p:cNvPr id="2" name="组合 3"/>
          <p:cNvGrpSpPr>
            <a:grpSpLocks/>
          </p:cNvGrpSpPr>
          <p:nvPr/>
        </p:nvGrpSpPr>
        <p:grpSpPr bwMode="auto">
          <a:xfrm>
            <a:off x="323850" y="1276350"/>
            <a:ext cx="3132138" cy="3479800"/>
            <a:chOff x="251520" y="2283801"/>
            <a:chExt cx="1620000" cy="2304000"/>
          </a:xfrm>
        </p:grpSpPr>
        <p:sp>
          <p:nvSpPr>
            <p:cNvPr id="5" name="矩形 4"/>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56" name="矩形 55"/>
            <p:cNvSpPr/>
            <p:nvPr/>
          </p:nvSpPr>
          <p:spPr>
            <a:xfrm>
              <a:off x="381251" y="2902896"/>
              <a:ext cx="1320304" cy="31532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b="1" dirty="0">
                  <a:solidFill>
                    <a:srgbClr val="FFE599"/>
                  </a:solidFill>
                  <a:ea typeface="方正小标宋简体" panose="02010601030101010101" pitchFamily="2" charset="-122"/>
                  <a:sym typeface="Impact" panose="020B0806030902050204" pitchFamily="34" charset="0"/>
                </a:rPr>
                <a:t>供给侧结构性改革</a:t>
              </a:r>
            </a:p>
            <a:p>
              <a:pPr algn="ctr">
                <a:defRPr/>
              </a:pPr>
              <a:r>
                <a:rPr lang="zh-CN" altLang="en-US" sz="1400" b="1" dirty="0">
                  <a:solidFill>
                    <a:srgbClr val="FFE599"/>
                  </a:solidFill>
                  <a:ea typeface="方正小标宋简体" panose="02010601030101010101" pitchFamily="2" charset="-122"/>
                  <a:sym typeface="Impact" panose="020B0806030902050204" pitchFamily="34" charset="0"/>
                </a:rPr>
                <a:t>“绿水青山就是金山银山”</a:t>
              </a:r>
              <a:endParaRPr lang="zh-CN" altLang="en-US" sz="1400" b="1" noProof="1">
                <a:solidFill>
                  <a:srgbClr val="FFE599"/>
                </a:solidFill>
                <a:ea typeface="方正小标宋简体" panose="02010601030101010101" pitchFamily="2" charset="-122"/>
              </a:endParaRPr>
            </a:p>
          </p:txBody>
        </p:sp>
        <p:sp>
          <p:nvSpPr>
            <p:cNvPr id="51214" name="矩形 9"/>
            <p:cNvSpPr>
              <a:spLocks noChangeArrowheads="1"/>
            </p:cNvSpPr>
            <p:nvPr/>
          </p:nvSpPr>
          <p:spPr bwMode="auto">
            <a:xfrm>
              <a:off x="344303" y="3358439"/>
              <a:ext cx="1440182" cy="688780"/>
            </a:xfrm>
            <a:prstGeom prst="rect">
              <a:avLst/>
            </a:prstGeom>
            <a:noFill/>
            <a:ln w="9525">
              <a:noFill/>
              <a:miter lim="800000"/>
              <a:headEnd/>
              <a:tailEnd/>
            </a:ln>
          </p:spPr>
          <p:txBody>
            <a:bodyPr>
              <a:spAutoFit/>
            </a:bodyPr>
            <a:lstStyle/>
            <a:p>
              <a:pPr>
                <a:lnSpc>
                  <a:spcPct val="110000"/>
                </a:lnSpc>
              </a:pPr>
              <a:r>
                <a:rPr lang="zh-CN" altLang="en-US" sz="1400" b="1" dirty="0">
                  <a:solidFill>
                    <a:srgbClr val="404040"/>
                  </a:solidFill>
                  <a:latin typeface="方正小标宋简体" pitchFamily="2" charset="-122"/>
                  <a:ea typeface="方正小标宋简体" pitchFamily="2" charset="-122"/>
                  <a:sym typeface="微软雅黑" pitchFamily="34" charset="-122"/>
                </a:rPr>
                <a:t>发挥市场在资源配置中的决定性作用，更好发挥政府作用，推进供给侧结构性改革，增强绿水青山就是金山银山的意识</a:t>
              </a:r>
              <a:r>
                <a:rPr lang="zh-CN" altLang="en-US" sz="1400" b="1" dirty="0">
                  <a:solidFill>
                    <a:srgbClr val="404040"/>
                  </a:solidFill>
                  <a:latin typeface="方正小标宋简体" pitchFamily="2" charset="-122"/>
                  <a:ea typeface="方正小标宋简体" pitchFamily="2" charset="-122"/>
                  <a:sym typeface="Impact" pitchFamily="34" charset="0"/>
                </a:rPr>
                <a:t>。</a:t>
              </a:r>
            </a:p>
          </p:txBody>
        </p:sp>
      </p:grpSp>
      <p:sp>
        <p:nvSpPr>
          <p:cNvPr id="22" name="Freeform 5"/>
          <p:cNvSpPr/>
          <p:nvPr/>
        </p:nvSpPr>
        <p:spPr bwMode="auto">
          <a:xfrm>
            <a:off x="1522095" y="1348419"/>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sp>
        <p:nvSpPr>
          <p:cNvPr id="51206" name="文本框 2"/>
          <p:cNvSpPr txBox="1">
            <a:spLocks noChangeArrowheads="1"/>
          </p:cNvSpPr>
          <p:nvPr/>
        </p:nvSpPr>
        <p:spPr bwMode="auto">
          <a:xfrm>
            <a:off x="214313" y="642938"/>
            <a:ext cx="4454525" cy="369887"/>
          </a:xfrm>
          <a:prstGeom prst="rect">
            <a:avLst/>
          </a:prstGeom>
          <a:noFill/>
          <a:ln w="9525">
            <a:noFill/>
            <a:miter lim="800000"/>
            <a:headEnd/>
            <a:tailEnd/>
          </a:ln>
        </p:spPr>
        <p:txBody>
          <a:bodyPr>
            <a:spAutoFit/>
          </a:bodyPr>
          <a:lstStyle/>
          <a:p>
            <a:r>
              <a:rPr lang="zh-CN" altLang="en-US" b="1">
                <a:solidFill>
                  <a:srgbClr val="FFE599"/>
                </a:solidFill>
                <a:ea typeface="方正小标宋简体" pitchFamily="2" charset="-122"/>
                <a:sym typeface="Impact" pitchFamily="34" charset="0"/>
              </a:rPr>
              <a:t>人类命运共同体、“一带一路”写入党章</a:t>
            </a:r>
          </a:p>
        </p:txBody>
      </p:sp>
      <p:grpSp>
        <p:nvGrpSpPr>
          <p:cNvPr id="3" name="组合 3"/>
          <p:cNvGrpSpPr>
            <a:grpSpLocks/>
          </p:cNvGrpSpPr>
          <p:nvPr/>
        </p:nvGrpSpPr>
        <p:grpSpPr bwMode="auto">
          <a:xfrm>
            <a:off x="5143500" y="1285875"/>
            <a:ext cx="3132138" cy="3479800"/>
            <a:chOff x="251520" y="2283801"/>
            <a:chExt cx="1620000" cy="2304000"/>
          </a:xfrm>
        </p:grpSpPr>
        <p:sp>
          <p:nvSpPr>
            <p:cNvPr id="12" name="矩形 11"/>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13" name="矩形 12"/>
            <p:cNvSpPr/>
            <p:nvPr/>
          </p:nvSpPr>
          <p:spPr>
            <a:xfrm>
              <a:off x="381251" y="2902896"/>
              <a:ext cx="1320304" cy="31532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b="1" dirty="0">
                  <a:solidFill>
                    <a:srgbClr val="FFE599"/>
                  </a:solidFill>
                  <a:ea typeface="方正小标宋简体" panose="02010601030101010101" pitchFamily="2" charset="-122"/>
                  <a:sym typeface="Impact" panose="020B0806030902050204" pitchFamily="34" charset="0"/>
                </a:rPr>
                <a:t>人类命运共同体、“一带一路”</a:t>
              </a:r>
              <a:endParaRPr lang="zh-CN" altLang="en-US" sz="1400" b="1" noProof="1">
                <a:solidFill>
                  <a:srgbClr val="FFE599"/>
                </a:solidFill>
                <a:ea typeface="方正小标宋简体" panose="02010601030101010101" pitchFamily="2" charset="-122"/>
              </a:endParaRPr>
            </a:p>
          </p:txBody>
        </p:sp>
        <p:sp>
          <p:nvSpPr>
            <p:cNvPr id="51211" name="矩形 9"/>
            <p:cNvSpPr>
              <a:spLocks noChangeArrowheads="1"/>
            </p:cNvSpPr>
            <p:nvPr/>
          </p:nvSpPr>
          <p:spPr bwMode="auto">
            <a:xfrm>
              <a:off x="344303" y="3358439"/>
              <a:ext cx="1440182" cy="684153"/>
            </a:xfrm>
            <a:prstGeom prst="rect">
              <a:avLst/>
            </a:prstGeom>
            <a:noFill/>
            <a:ln w="9525">
              <a:noFill/>
              <a:miter lim="800000"/>
              <a:headEnd/>
              <a:tailEnd/>
            </a:ln>
          </p:spPr>
          <p:txBody>
            <a:bodyPr>
              <a:spAutoFit/>
            </a:bodyPr>
            <a:lstStyle/>
            <a:p>
              <a:pPr>
                <a:lnSpc>
                  <a:spcPct val="110000"/>
                </a:lnSpc>
              </a:pPr>
              <a:r>
                <a:rPr lang="zh-CN" altLang="en-US" sz="1400" b="1">
                  <a:solidFill>
                    <a:srgbClr val="404040"/>
                  </a:solidFill>
                  <a:latin typeface="方正小标宋简体" pitchFamily="2" charset="-122"/>
                  <a:ea typeface="方正小标宋简体" pitchFamily="2" charset="-122"/>
                  <a:sym typeface="微软雅黑" pitchFamily="34" charset="-122"/>
                </a:rPr>
                <a:t>坚持正确义利观，推动构建人类命运共同体，遵循共商共建共享原则，推进“一带一路”建设等内容写入党章。</a:t>
              </a:r>
              <a:endParaRPr lang="zh-CN" altLang="en-US" sz="1400" b="1">
                <a:solidFill>
                  <a:srgbClr val="404040"/>
                </a:solidFill>
                <a:latin typeface="方正小标宋简体" pitchFamily="2" charset="-122"/>
                <a:ea typeface="方正小标宋简体" pitchFamily="2" charset="-122"/>
                <a:sym typeface="Impact" pitchFamily="34" charset="0"/>
              </a:endParaRPr>
            </a:p>
          </p:txBody>
        </p:sp>
      </p:grpSp>
      <p:sp>
        <p:nvSpPr>
          <p:cNvPr id="15" name="Freeform 5"/>
          <p:cNvSpPr/>
          <p:nvPr/>
        </p:nvSpPr>
        <p:spPr bwMode="auto">
          <a:xfrm>
            <a:off x="6341748" y="1357935"/>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占位符 2"/>
          <p:cNvSpPr>
            <a:spLocks noGrp="1" noChangeArrowheads="1"/>
          </p:cNvSpPr>
          <p:nvPr>
            <p:ph type="body" sz="quarter" idx="4294967295"/>
          </p:nvPr>
        </p:nvSpPr>
        <p:spPr>
          <a:xfrm>
            <a:off x="642938" y="285750"/>
            <a:ext cx="4576762" cy="576263"/>
          </a:xfrm>
        </p:spPr>
        <p:txBody>
          <a:bodyPr anchor="ctr"/>
          <a:lstStyle/>
          <a:p>
            <a:pPr marL="0" indent="0" eaLnBrk="1" hangingPunct="1">
              <a:lnSpc>
                <a:spcPct val="120000"/>
              </a:lnSpc>
              <a:spcBef>
                <a:spcPct val="0"/>
              </a:spcBef>
              <a:buFont typeface="Arial" pitchFamily="34" charset="0"/>
              <a:buNone/>
            </a:pPr>
            <a:r>
              <a:rPr lang="zh-CN" altLang="en-US" sz="2400" b="1">
                <a:solidFill>
                  <a:srgbClr val="FFE599"/>
                </a:solidFill>
                <a:sym typeface="Impact" pitchFamily="34" charset="0"/>
              </a:rPr>
              <a:t> </a:t>
            </a:r>
          </a:p>
        </p:txBody>
      </p:sp>
      <p:grpSp>
        <p:nvGrpSpPr>
          <p:cNvPr id="2" name="组合 3"/>
          <p:cNvGrpSpPr>
            <a:grpSpLocks/>
          </p:cNvGrpSpPr>
          <p:nvPr/>
        </p:nvGrpSpPr>
        <p:grpSpPr bwMode="auto">
          <a:xfrm>
            <a:off x="323850" y="1276350"/>
            <a:ext cx="3132138" cy="3479799"/>
            <a:chOff x="251520" y="2283801"/>
            <a:chExt cx="1620000" cy="2304000"/>
          </a:xfrm>
        </p:grpSpPr>
        <p:sp>
          <p:nvSpPr>
            <p:cNvPr id="5" name="矩形 4"/>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56" name="矩形 55"/>
            <p:cNvSpPr/>
            <p:nvPr/>
          </p:nvSpPr>
          <p:spPr>
            <a:xfrm>
              <a:off x="379595" y="2384701"/>
              <a:ext cx="1320304" cy="31532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b="1" dirty="0">
                  <a:solidFill>
                    <a:srgbClr val="FFE599"/>
                  </a:solidFill>
                  <a:ea typeface="方正小标宋简体" panose="02010601030101010101" pitchFamily="2" charset="-122"/>
                  <a:sym typeface="Impact" panose="020B0806030902050204" pitchFamily="34" charset="0"/>
                </a:rPr>
                <a:t>全面从严治党</a:t>
              </a:r>
            </a:p>
          </p:txBody>
        </p:sp>
        <p:sp>
          <p:nvSpPr>
            <p:cNvPr id="51214" name="矩形 9"/>
            <p:cNvSpPr>
              <a:spLocks noChangeArrowheads="1"/>
            </p:cNvSpPr>
            <p:nvPr/>
          </p:nvSpPr>
          <p:spPr bwMode="auto">
            <a:xfrm>
              <a:off x="342646" y="2904997"/>
              <a:ext cx="1440182" cy="1305473"/>
            </a:xfrm>
            <a:prstGeom prst="rect">
              <a:avLst/>
            </a:prstGeom>
            <a:noFill/>
            <a:ln w="9525">
              <a:noFill/>
              <a:miter lim="800000"/>
              <a:headEnd/>
              <a:tailEnd/>
            </a:ln>
          </p:spPr>
          <p:txBody>
            <a:bodyPr>
              <a:spAutoFit/>
            </a:bodyPr>
            <a:lstStyle/>
            <a:p>
              <a:pPr>
                <a:lnSpc>
                  <a:spcPct val="110000"/>
                </a:lnSpc>
              </a:pPr>
              <a:r>
                <a:rPr lang="zh-CN" altLang="en-US" sz="1400" b="1" dirty="0">
                  <a:solidFill>
                    <a:srgbClr val="404040"/>
                  </a:solidFill>
                  <a:latin typeface="方正小标宋简体" pitchFamily="2" charset="-122"/>
                  <a:ea typeface="方正小标宋简体" pitchFamily="2" charset="-122"/>
                  <a:sym typeface="微软雅黑" pitchFamily="34" charset="-122"/>
                </a:rPr>
                <a:t>把坚持党要管党、全面从严治党，加强党的长期执政能力建设、先进性和纯洁性建设，以党的政治建设为统领，全面推进党的政治建设、思想建设、组织建设、作风建设、纪律建设，把制度建设贯穿其中，深入推进反腐败斗争等要求写入党章。</a:t>
              </a:r>
              <a:endParaRPr lang="zh-CN" altLang="en-US" sz="1400" b="1" dirty="0">
                <a:solidFill>
                  <a:srgbClr val="404040"/>
                </a:solidFill>
                <a:latin typeface="方正小标宋简体" pitchFamily="2" charset="-122"/>
                <a:ea typeface="方正小标宋简体" pitchFamily="2" charset="-122"/>
                <a:sym typeface="Impact" pitchFamily="34" charset="0"/>
              </a:endParaRPr>
            </a:p>
          </p:txBody>
        </p:sp>
      </p:grpSp>
      <p:grpSp>
        <p:nvGrpSpPr>
          <p:cNvPr id="3" name="组合 3"/>
          <p:cNvGrpSpPr>
            <a:grpSpLocks/>
          </p:cNvGrpSpPr>
          <p:nvPr/>
        </p:nvGrpSpPr>
        <p:grpSpPr bwMode="auto">
          <a:xfrm>
            <a:off x="4857752" y="1285866"/>
            <a:ext cx="3703406" cy="3507692"/>
            <a:chOff x="251520" y="2283801"/>
            <a:chExt cx="1652565" cy="2322468"/>
          </a:xfrm>
        </p:grpSpPr>
        <p:sp>
          <p:nvSpPr>
            <p:cNvPr id="12" name="矩形 11"/>
            <p:cNvSpPr/>
            <p:nvPr/>
          </p:nvSpPr>
          <p:spPr>
            <a:xfrm>
              <a:off x="251520" y="2283801"/>
              <a:ext cx="1620000" cy="23040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13" name="矩形 12"/>
            <p:cNvSpPr/>
            <p:nvPr/>
          </p:nvSpPr>
          <p:spPr>
            <a:xfrm>
              <a:off x="399318" y="2331095"/>
              <a:ext cx="1320304" cy="315328"/>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defTabSz="844550">
                <a:lnSpc>
                  <a:spcPct val="110000"/>
                </a:lnSpc>
                <a:defRPr/>
              </a:pPr>
              <a:r>
                <a:rPr lang="zh-CN" altLang="en-US" sz="1400" b="1" dirty="0">
                  <a:solidFill>
                    <a:srgbClr val="FFE599"/>
                  </a:solidFill>
                  <a:ea typeface="方正小标宋简体" panose="02010601030101010101" pitchFamily="2" charset="-122"/>
                  <a:sym typeface="Impact" panose="020B0806030902050204" pitchFamily="34" charset="0"/>
                </a:rPr>
                <a:t>               牢固树立四个意识</a:t>
              </a:r>
              <a:endParaRPr lang="zh-CN" altLang="zh-CN" sz="1400" b="1" noProof="1">
                <a:solidFill>
                  <a:srgbClr val="FFE599"/>
                </a:solidFill>
                <a:ea typeface="方正小标宋简体" panose="02010601030101010101" pitchFamily="2" charset="-122"/>
              </a:endParaRPr>
            </a:p>
          </p:txBody>
        </p:sp>
        <p:sp>
          <p:nvSpPr>
            <p:cNvPr id="51211" name="矩形 9"/>
            <p:cNvSpPr>
              <a:spLocks noChangeArrowheads="1"/>
            </p:cNvSpPr>
            <p:nvPr/>
          </p:nvSpPr>
          <p:spPr bwMode="auto">
            <a:xfrm>
              <a:off x="315275" y="2662198"/>
              <a:ext cx="1588810" cy="1944071"/>
            </a:xfrm>
            <a:prstGeom prst="rect">
              <a:avLst/>
            </a:prstGeom>
            <a:noFill/>
            <a:ln w="9525">
              <a:noFill/>
              <a:miter lim="800000"/>
              <a:headEnd/>
              <a:tailEnd/>
            </a:ln>
          </p:spPr>
          <p:txBody>
            <a:bodyPr wrap="square">
              <a:spAutoFit/>
            </a:bodyPr>
            <a:lstStyle/>
            <a:p>
              <a:pPr>
                <a:lnSpc>
                  <a:spcPct val="110000"/>
                </a:lnSpc>
              </a:pPr>
              <a:r>
                <a:rPr lang="zh-CN" altLang="en-US" sz="1400" b="1" dirty="0">
                  <a:solidFill>
                    <a:srgbClr val="404040"/>
                  </a:solidFill>
                  <a:latin typeface="方正小标宋简体" pitchFamily="2" charset="-122"/>
                  <a:ea typeface="方正小标宋简体" pitchFamily="2" charset="-122"/>
                  <a:sym typeface="微软雅黑" panose="020B0503020204020204" pitchFamily="34" charset="-122"/>
                </a:rPr>
                <a:t>把不断增强自我净化、自我完善、自我革新、自我提高能力，用习近平新时代中国特色社会主义思想统一思想、统一行动，牢固树立政治意识、大局意识、核心意识、看齐意识，坚定维护以习近平同志为核心的党中央权威和集中统一领导，加强和规范党内政治生活，增强党内政治生活的政治性、时代性、原则性、战斗性，发展积极健康的党内政治文化，营造风清气正的良好政治生态等内容写入党章，把坚持从严管党治党作为党的建设必须坚决实现的基本要求之一写入党章。</a:t>
              </a:r>
              <a:endParaRPr lang="zh-CN" altLang="en-US" sz="1400" b="1" dirty="0">
                <a:solidFill>
                  <a:srgbClr val="404040"/>
                </a:solidFill>
                <a:latin typeface="方正小标宋简体" pitchFamily="2" charset="-122"/>
                <a:ea typeface="方正小标宋简体" pitchFamily="2" charset="-122"/>
                <a:sym typeface="Impact" pitchFamily="34" charset="0"/>
              </a:endParaRPr>
            </a:p>
          </p:txBody>
        </p:sp>
      </p:grpSp>
      <p:sp>
        <p:nvSpPr>
          <p:cNvPr id="16" name="文本框 2"/>
          <p:cNvSpPr txBox="1">
            <a:spLocks noChangeArrowheads="1"/>
          </p:cNvSpPr>
          <p:nvPr/>
        </p:nvSpPr>
        <p:spPr bwMode="auto">
          <a:xfrm>
            <a:off x="263525" y="354013"/>
            <a:ext cx="4773613" cy="460375"/>
          </a:xfrm>
          <a:prstGeom prst="rect">
            <a:avLst/>
          </a:prstGeom>
          <a:noFill/>
          <a:ln w="9525">
            <a:noFill/>
            <a:miter lim="800000"/>
            <a:headEnd/>
            <a:tailEnd/>
          </a:ln>
        </p:spPr>
        <p:txBody>
          <a:bodyPr wrap="none">
            <a:spAutoFit/>
          </a:bodyPr>
          <a:lstStyle/>
          <a:p>
            <a:r>
              <a:rPr lang="zh-CN" altLang="en-US" sz="2400" b="1" dirty="0">
                <a:solidFill>
                  <a:srgbClr val="FFE599"/>
                </a:solidFill>
                <a:ea typeface="方正小标宋简体" pitchFamily="2" charset="-122"/>
                <a:sym typeface="Impact" pitchFamily="34" charset="0"/>
              </a:rPr>
              <a:t>全面从严治党、四个意识写入党章</a:t>
            </a:r>
          </a:p>
        </p:txBody>
      </p:sp>
      <p:sp>
        <p:nvSpPr>
          <p:cNvPr id="17" name="Freeform 5"/>
          <p:cNvSpPr/>
          <p:nvPr/>
        </p:nvSpPr>
        <p:spPr bwMode="auto">
          <a:xfrm>
            <a:off x="3714744" y="2571750"/>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2"/>
          <p:cNvSpPr txBox="1">
            <a:spLocks noChangeArrowheads="1"/>
          </p:cNvSpPr>
          <p:nvPr/>
        </p:nvSpPr>
        <p:spPr bwMode="auto">
          <a:xfrm>
            <a:off x="357188" y="142875"/>
            <a:ext cx="3206750" cy="369888"/>
          </a:xfrm>
          <a:prstGeom prst="rect">
            <a:avLst/>
          </a:prstGeom>
          <a:noFill/>
          <a:ln w="9525">
            <a:noFill/>
            <a:miter lim="800000"/>
            <a:headEnd/>
            <a:tailEnd/>
          </a:ln>
        </p:spPr>
        <p:txBody>
          <a:bodyPr wrap="none">
            <a:spAutoFit/>
          </a:bodyPr>
          <a:lstStyle/>
          <a:p>
            <a:r>
              <a:rPr lang="zh-CN" altLang="en-US" b="1">
                <a:solidFill>
                  <a:srgbClr val="FFE599"/>
                </a:solidFill>
                <a:ea typeface="方正小标宋简体" pitchFamily="2" charset="-122"/>
                <a:sym typeface="Impact" pitchFamily="34" charset="0"/>
              </a:rPr>
              <a:t>“党是领导一切的”写入党章</a:t>
            </a:r>
          </a:p>
        </p:txBody>
      </p:sp>
      <p:grpSp>
        <p:nvGrpSpPr>
          <p:cNvPr id="2" name="组合 3"/>
          <p:cNvGrpSpPr>
            <a:grpSpLocks/>
          </p:cNvGrpSpPr>
          <p:nvPr/>
        </p:nvGrpSpPr>
        <p:grpSpPr bwMode="auto">
          <a:xfrm>
            <a:off x="323850" y="1276350"/>
            <a:ext cx="3819525" cy="3497263"/>
            <a:chOff x="251520" y="2283801"/>
            <a:chExt cx="1620000" cy="2316018"/>
          </a:xfrm>
        </p:grpSpPr>
        <p:sp>
          <p:nvSpPr>
            <p:cNvPr id="5" name="矩形 4"/>
            <p:cNvSpPr/>
            <p:nvPr/>
          </p:nvSpPr>
          <p:spPr>
            <a:xfrm>
              <a:off x="251520" y="2283801"/>
              <a:ext cx="1620000" cy="2304453"/>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56" name="矩形 55"/>
            <p:cNvSpPr/>
            <p:nvPr/>
          </p:nvSpPr>
          <p:spPr>
            <a:xfrm>
              <a:off x="381470" y="2903018"/>
              <a:ext cx="1320374" cy="315391"/>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sz="1400" b="1" dirty="0">
                  <a:solidFill>
                    <a:srgbClr val="FFE599"/>
                  </a:solidFill>
                  <a:ea typeface="方正小标宋简体" panose="02010601030101010101" pitchFamily="2" charset="-122"/>
                </a:rPr>
                <a:t>党是领导一切的</a:t>
              </a:r>
            </a:p>
          </p:txBody>
        </p:sp>
        <p:sp>
          <p:nvSpPr>
            <p:cNvPr id="53260" name="矩形 9"/>
            <p:cNvSpPr>
              <a:spLocks noChangeArrowheads="1"/>
            </p:cNvSpPr>
            <p:nvPr/>
          </p:nvSpPr>
          <p:spPr bwMode="auto">
            <a:xfrm>
              <a:off x="299539" y="3283393"/>
              <a:ext cx="1571980" cy="1316426"/>
            </a:xfrm>
            <a:prstGeom prst="rect">
              <a:avLst/>
            </a:prstGeom>
            <a:noFill/>
            <a:ln w="9525">
              <a:noFill/>
              <a:miter lim="800000"/>
              <a:headEnd/>
              <a:tailEnd/>
            </a:ln>
          </p:spPr>
          <p:txBody>
            <a:bodyPr>
              <a:spAutoFit/>
            </a:bodyPr>
            <a:lstStyle/>
            <a:p>
              <a:pPr>
                <a:lnSpc>
                  <a:spcPct val="110000"/>
                </a:lnSpc>
              </a:pPr>
              <a:r>
                <a:rPr lang="zh-CN" altLang="en-US" sz="1400" b="1" dirty="0">
                  <a:solidFill>
                    <a:srgbClr val="404040"/>
                  </a:solidFill>
                  <a:latin typeface="方正小标宋简体" pitchFamily="2" charset="-122"/>
                  <a:ea typeface="方正小标宋简体" pitchFamily="2" charset="-122"/>
                  <a:sym typeface="微软雅黑" pitchFamily="34" charset="-122"/>
                </a:rPr>
                <a:t>中国共产党的领导是中国特色社会主义最本质的特征，是中国特色社会主义制度的最大优势。党政军民学，东西南北中，党是领导一切的</a:t>
              </a:r>
              <a:r>
                <a:rPr lang="zh-CN" altLang="en-US" sz="1400" b="1" dirty="0">
                  <a:solidFill>
                    <a:srgbClr val="404040"/>
                  </a:solidFill>
                  <a:latin typeface="方正小标宋简体" pitchFamily="2" charset="-122"/>
                  <a:ea typeface="方正小标宋简体" pitchFamily="2" charset="-122"/>
                  <a:sym typeface="Impact" pitchFamily="34" charset="0"/>
                </a:rPr>
                <a:t>。</a:t>
              </a:r>
              <a:r>
                <a:rPr lang="zh-CN" altLang="en-US" sz="1400" b="1" dirty="0">
                  <a:solidFill>
                    <a:srgbClr val="404040"/>
                  </a:solidFill>
                  <a:latin typeface="方正小标宋简体" pitchFamily="2" charset="-122"/>
                  <a:ea typeface="方正小标宋简体" pitchFamily="2" charset="-122"/>
                  <a:sym typeface="微软雅黑" pitchFamily="34" charset="-122"/>
                </a:rPr>
                <a:t>这有利于增强全党党的意识，实现全党思想上统一、政治上团结、行动上一致，提高党的创造力、凝聚力、战斗力，确保党总揽全局、协调各方，为做好党和国家各项工作提供根本政治保证。</a:t>
              </a:r>
              <a:endParaRPr lang="zh-CN" altLang="en-US" sz="1400" b="1" dirty="0">
                <a:solidFill>
                  <a:srgbClr val="404040"/>
                </a:solidFill>
                <a:latin typeface="方正小标宋简体" pitchFamily="2" charset="-122"/>
                <a:ea typeface="方正小标宋简体" pitchFamily="2" charset="-122"/>
                <a:sym typeface="Impact" pitchFamily="34" charset="0"/>
              </a:endParaRPr>
            </a:p>
          </p:txBody>
        </p:sp>
      </p:grpSp>
      <p:sp>
        <p:nvSpPr>
          <p:cNvPr id="22" name="Freeform 5"/>
          <p:cNvSpPr/>
          <p:nvPr/>
        </p:nvSpPr>
        <p:spPr bwMode="auto">
          <a:xfrm>
            <a:off x="1714480" y="1357304"/>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sp>
        <p:nvSpPr>
          <p:cNvPr id="53253" name="文本框 2"/>
          <p:cNvSpPr txBox="1">
            <a:spLocks noChangeArrowheads="1"/>
          </p:cNvSpPr>
          <p:nvPr/>
        </p:nvSpPr>
        <p:spPr bwMode="auto">
          <a:xfrm>
            <a:off x="428625" y="571500"/>
            <a:ext cx="4833938" cy="369888"/>
          </a:xfrm>
          <a:prstGeom prst="rect">
            <a:avLst/>
          </a:prstGeom>
          <a:noFill/>
          <a:ln w="9525">
            <a:noFill/>
            <a:miter lim="800000"/>
            <a:headEnd/>
            <a:tailEnd/>
          </a:ln>
        </p:spPr>
        <p:txBody>
          <a:bodyPr wrap="none">
            <a:spAutoFit/>
          </a:bodyPr>
          <a:lstStyle/>
          <a:p>
            <a:r>
              <a:rPr lang="zh-CN" altLang="en-US" b="1">
                <a:solidFill>
                  <a:srgbClr val="FFE599"/>
                </a:solidFill>
                <a:ea typeface="方正小标宋简体" pitchFamily="2" charset="-122"/>
                <a:sym typeface="Impact" pitchFamily="34" charset="0"/>
              </a:rPr>
              <a:t>实现巡视全覆盖、推进“两学一做”写入党章</a:t>
            </a:r>
          </a:p>
        </p:txBody>
      </p:sp>
      <p:sp>
        <p:nvSpPr>
          <p:cNvPr id="11" name="矩形 10"/>
          <p:cNvSpPr/>
          <p:nvPr/>
        </p:nvSpPr>
        <p:spPr bwMode="auto">
          <a:xfrm>
            <a:off x="4786313" y="1285875"/>
            <a:ext cx="3819525" cy="3500438"/>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ea typeface="方正小标宋简体" panose="02010601030101010101" pitchFamily="2" charset="-122"/>
              <a:cs typeface="方正小标宋简体" panose="02010601030101010101" pitchFamily="2" charset="-122"/>
              <a:sym typeface="+mn-lt"/>
            </a:endParaRPr>
          </a:p>
        </p:txBody>
      </p:sp>
      <p:sp>
        <p:nvSpPr>
          <p:cNvPr id="12" name="Freeform 5"/>
          <p:cNvSpPr/>
          <p:nvPr/>
        </p:nvSpPr>
        <p:spPr bwMode="auto">
          <a:xfrm>
            <a:off x="6357950" y="1357304"/>
            <a:ext cx="673100" cy="7156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chemeClr val="accent2">
                  <a:lumMod val="0"/>
                  <a:lumOff val="100000"/>
                </a:schemeClr>
              </a:gs>
              <a:gs pos="47000">
                <a:schemeClr val="accent2">
                  <a:lumMod val="0"/>
                  <a:lumOff val="100000"/>
                </a:schemeClr>
              </a:gs>
              <a:gs pos="100000">
                <a:schemeClr val="accent2">
                  <a:lumMod val="100000"/>
                </a:schemeClr>
              </a:gs>
            </a:gsLst>
            <a:path path="circle">
              <a:fillToRect l="50000" t="-80000" r="50000" b="180000"/>
            </a:path>
            <a:tileRect/>
          </a:gradFill>
          <a:ln>
            <a:noFill/>
          </a:ln>
          <a:effectLst>
            <a:outerShdw blurRad="165100" dir="5400000" algn="t" rotWithShape="0">
              <a:prstClr val="black">
                <a:alpha val="93000"/>
              </a:prstClr>
            </a:outerShdw>
          </a:effectLst>
          <a:scene3d>
            <a:camera prst="perspectiveRelaxed">
              <a:rot lat="20373601" lon="0" rev="0"/>
            </a:camera>
            <a:lightRig rig="threePt" dir="t"/>
          </a:scene3d>
          <a:sp3d extrusionH="203200" prstMaterial="matte">
            <a:extrusionClr>
              <a:srgbClr val="C00000"/>
            </a:extrusionClr>
          </a:sp3d>
        </p:spPr>
        <p:txBody>
          <a:bodyPr lIns="84539" tIns="42270" rIns="84539" bIns="42270"/>
          <a:lstStyle>
            <a:defPPr>
              <a:defRPr lang="zh-CN"/>
            </a:defPPr>
            <a:lvl1pPr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1pPr>
            <a:lvl2pPr marL="31686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2pPr>
            <a:lvl3pPr marL="6337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3pPr>
            <a:lvl4pPr marL="951230"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4pPr>
            <a:lvl5pPr marL="1268095" algn="l" rtl="0" fontAlgn="base">
              <a:spcBef>
                <a:spcPct val="0"/>
              </a:spcBef>
              <a:spcAft>
                <a:spcPct val="0"/>
              </a:spcAft>
              <a:buFont typeface="Arial" panose="020B0604020202020204" pitchFamily="34" charset="0"/>
              <a:defRPr sz="2600" b="1" kern="1200">
                <a:solidFill>
                  <a:schemeClr val="tx1"/>
                </a:solidFill>
                <a:latin typeface="Arial" panose="020B0604020202020204" pitchFamily="34" charset="0"/>
                <a:ea typeface="宋体" panose="02010600030101010101" pitchFamily="2" charset="-122"/>
                <a:cs typeface="+mn-cs"/>
              </a:defRPr>
            </a:lvl5pPr>
            <a:lvl6pPr marL="158496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6pPr>
            <a:lvl7pPr marL="19018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7pPr>
            <a:lvl8pPr marL="2219325"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8pPr>
            <a:lvl9pPr marL="2536190" algn="l" defTabSz="633730" rtl="0" eaLnBrk="1" latinLnBrk="0" hangingPunct="1">
              <a:defRPr sz="2600" b="1" kern="1200">
                <a:solidFill>
                  <a:schemeClr val="tx1"/>
                </a:solidFill>
                <a:latin typeface="Arial" panose="020B0604020202020204" pitchFamily="34" charset="0"/>
                <a:ea typeface="宋体" panose="02010600030101010101" pitchFamily="2" charset="-122"/>
                <a:cs typeface="+mn-cs"/>
              </a:defRPr>
            </a:lvl9pPr>
          </a:lstStyle>
          <a:p>
            <a:pPr defTabSz="844550" fontAlgn="auto">
              <a:spcBef>
                <a:spcPts val="0"/>
              </a:spcBef>
              <a:spcAft>
                <a:spcPts val="0"/>
              </a:spcAft>
              <a:defRPr/>
            </a:pPr>
            <a:endParaRPr lang="zh-CN" altLang="en-US" sz="1700" b="0" noProof="1">
              <a:solidFill>
                <a:prstClr val="black"/>
              </a:solidFill>
              <a:latin typeface="Calibri" panose="020F0502020204030204"/>
            </a:endParaRPr>
          </a:p>
        </p:txBody>
      </p:sp>
      <p:sp>
        <p:nvSpPr>
          <p:cNvPr id="13" name="矩形 12"/>
          <p:cNvSpPr/>
          <p:nvPr/>
        </p:nvSpPr>
        <p:spPr bwMode="auto">
          <a:xfrm>
            <a:off x="5214938" y="2143125"/>
            <a:ext cx="3113087" cy="47625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b="1" dirty="0">
                <a:solidFill>
                  <a:srgbClr val="FFE599"/>
                </a:solidFill>
                <a:ea typeface="方正小标宋简体" panose="02010601030101010101" pitchFamily="2" charset="-122"/>
                <a:sym typeface="Impact" panose="020B0806030902050204" pitchFamily="34" charset="0"/>
              </a:rPr>
              <a:t>实现巡视全覆盖 推进“两学一做”</a:t>
            </a:r>
            <a:endParaRPr lang="zh-CN" sz="1400" b="1" dirty="0">
              <a:solidFill>
                <a:srgbClr val="FFE599"/>
              </a:solidFill>
              <a:ea typeface="方正小标宋简体" panose="02010601030101010101" pitchFamily="2" charset="-122"/>
            </a:endParaRPr>
          </a:p>
        </p:txBody>
      </p:sp>
      <p:sp>
        <p:nvSpPr>
          <p:cNvPr id="53257" name="矩形 9"/>
          <p:cNvSpPr>
            <a:spLocks noChangeArrowheads="1"/>
          </p:cNvSpPr>
          <p:nvPr/>
        </p:nvSpPr>
        <p:spPr bwMode="auto">
          <a:xfrm>
            <a:off x="4857752" y="2681287"/>
            <a:ext cx="3786214" cy="2225225"/>
          </a:xfrm>
          <a:prstGeom prst="rect">
            <a:avLst/>
          </a:prstGeom>
          <a:noFill/>
          <a:ln w="9525">
            <a:noFill/>
            <a:miter lim="800000"/>
            <a:headEnd/>
            <a:tailEnd/>
          </a:ln>
        </p:spPr>
        <p:txBody>
          <a:bodyPr wrap="square">
            <a:spAutoFit/>
          </a:bodyPr>
          <a:lstStyle/>
          <a:p>
            <a:pPr>
              <a:lnSpc>
                <a:spcPct val="110000"/>
              </a:lnSpc>
            </a:pPr>
            <a:r>
              <a:rPr lang="zh-CN" altLang="en-US" sz="1400" b="1" dirty="0">
                <a:solidFill>
                  <a:srgbClr val="404040"/>
                </a:solidFill>
                <a:latin typeface="方正小标宋简体" pitchFamily="2" charset="-122"/>
                <a:ea typeface="方正小标宋简体" pitchFamily="2" charset="-122"/>
                <a:sym typeface="微软雅黑" pitchFamily="34" charset="-122"/>
              </a:rPr>
              <a:t>实现巡视全覆盖，开展中央单位巡视、市县巡察，是巡视工作实践经验的总结，必须加以坚持和发展；推进“两学一做”学习教育常态化、制度化等；把这些内容写入党章，有利于全党把握党的指导思想与时俱进，用习近平新时代中国特色社会主义思想武装头脑、指导实践、推动工作，有利于强化基层党组织政治功能，推动全面从严治党向纵深发展。</a:t>
            </a:r>
            <a:endParaRPr lang="zh-CN" altLang="en-US" sz="1400" b="1" noProof="1">
              <a:solidFill>
                <a:srgbClr val="404040"/>
              </a:solidFill>
              <a:latin typeface="方正小标宋简体" pitchFamily="2" charset="-122"/>
              <a:ea typeface="方正小标宋简体" pitchFamily="2" charset="-122"/>
              <a:sym typeface="微软雅黑" pitchFamily="34" charset="-122"/>
            </a:endParaRPr>
          </a:p>
          <a:p>
            <a:pPr>
              <a:lnSpc>
                <a:spcPct val="110000"/>
              </a:lnSpc>
            </a:pPr>
            <a:endParaRPr lang="zh-CN" altLang="en-US" sz="1400" b="1" dirty="0">
              <a:solidFill>
                <a:srgbClr val="404040"/>
              </a:solidFill>
              <a:latin typeface="方正小标宋简体" pitchFamily="2" charset="-122"/>
              <a:ea typeface="方正小标宋简体" pitchFamily="2" charset="-122"/>
              <a:sym typeface="Impact"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占位符 2"/>
          <p:cNvSpPr>
            <a:spLocks noGrp="1" noChangeArrowheads="1"/>
          </p:cNvSpPr>
          <p:nvPr>
            <p:ph type="body" sz="quarter" idx="4294967295"/>
          </p:nvPr>
        </p:nvSpPr>
        <p:spPr>
          <a:xfrm>
            <a:off x="238125" y="277813"/>
            <a:ext cx="1457325" cy="576262"/>
          </a:xfrm>
        </p:spPr>
        <p:txBody>
          <a:bodyPr anchor="ctr"/>
          <a:lstStyle/>
          <a:p>
            <a:pPr marL="0" indent="0" eaLnBrk="1" hangingPunct="1">
              <a:lnSpc>
                <a:spcPct val="120000"/>
              </a:lnSpc>
              <a:spcBef>
                <a:spcPct val="0"/>
              </a:spcBef>
              <a:buFont typeface="Arial" pitchFamily="34" charset="0"/>
              <a:buNone/>
            </a:pPr>
            <a:r>
              <a:rPr lang="zh-CN" altLang="en-US" sz="2400" b="1">
                <a:solidFill>
                  <a:srgbClr val="FFE599"/>
                </a:solidFill>
                <a:sym typeface="Impact" pitchFamily="34" charset="0"/>
              </a:rPr>
              <a:t>目录</a:t>
            </a:r>
          </a:p>
        </p:txBody>
      </p:sp>
      <p:grpSp>
        <p:nvGrpSpPr>
          <p:cNvPr id="2" name="组合 8"/>
          <p:cNvGrpSpPr>
            <a:grpSpLocks/>
          </p:cNvGrpSpPr>
          <p:nvPr/>
        </p:nvGrpSpPr>
        <p:grpSpPr bwMode="auto">
          <a:xfrm>
            <a:off x="2143108" y="2071684"/>
            <a:ext cx="4814894" cy="636588"/>
            <a:chOff x="3901496" y="2118042"/>
            <a:chExt cx="5410933" cy="638566"/>
          </a:xfrm>
        </p:grpSpPr>
        <p:sp>
          <p:nvSpPr>
            <p:cNvPr id="41" name="矩形 40"/>
            <p:cNvSpPr/>
            <p:nvPr/>
          </p:nvSpPr>
          <p:spPr>
            <a:xfrm>
              <a:off x="4704310" y="2118042"/>
              <a:ext cx="4608119" cy="638566"/>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sz="3200" b="1" noProof="1">
                  <a:solidFill>
                    <a:schemeClr val="accent2">
                      <a:lumMod val="40000"/>
                      <a:lumOff val="60000"/>
                    </a:schemeClr>
                  </a:solidFill>
                  <a:ea typeface="方正小标宋简体" panose="02010601030101010101" pitchFamily="2" charset="-122"/>
                  <a:sym typeface="Impact" panose="020B0806030902050204" pitchFamily="34" charset="0"/>
                </a:rPr>
                <a:t>党章的发展历程</a:t>
              </a:r>
            </a:p>
          </p:txBody>
        </p:sp>
        <p:sp>
          <p:nvSpPr>
            <p:cNvPr id="43" name="矩形 42"/>
            <p:cNvSpPr/>
            <p:nvPr/>
          </p:nvSpPr>
          <p:spPr>
            <a:xfrm>
              <a:off x="3901496" y="2118042"/>
              <a:ext cx="672575" cy="638566"/>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3200" b="1" noProof="1">
                  <a:solidFill>
                    <a:schemeClr val="accent2">
                      <a:lumMod val="40000"/>
                      <a:lumOff val="60000"/>
                    </a:schemeClr>
                  </a:solidFill>
                  <a:ea typeface="方正小标宋简体" panose="02010601030101010101" pitchFamily="2" charset="-122"/>
                </a:rPr>
                <a:t>二</a:t>
              </a:r>
              <a:endParaRPr lang="zh-CN" sz="3200" b="1" noProof="1">
                <a:solidFill>
                  <a:schemeClr val="accent2">
                    <a:lumMod val="40000"/>
                    <a:lumOff val="60000"/>
                  </a:schemeClr>
                </a:solidFill>
                <a:ea typeface="方正小标宋简体" panose="02010601030101010101" pitchFamily="2" charset="-122"/>
              </a:endParaRPr>
            </a:p>
          </p:txBody>
        </p:sp>
      </p:grpSp>
      <p:grpSp>
        <p:nvGrpSpPr>
          <p:cNvPr id="5" name="组合 1"/>
          <p:cNvGrpSpPr>
            <a:grpSpLocks/>
          </p:cNvGrpSpPr>
          <p:nvPr/>
        </p:nvGrpSpPr>
        <p:grpSpPr bwMode="auto">
          <a:xfrm>
            <a:off x="2143108" y="2928940"/>
            <a:ext cx="4814893" cy="638176"/>
            <a:chOff x="3846172" y="2313426"/>
            <a:chExt cx="5410932" cy="638567"/>
          </a:xfrm>
        </p:grpSpPr>
        <p:sp>
          <p:nvSpPr>
            <p:cNvPr id="3" name="矩形 2"/>
            <p:cNvSpPr/>
            <p:nvPr/>
          </p:nvSpPr>
          <p:spPr>
            <a:xfrm>
              <a:off x="4648985" y="2313426"/>
              <a:ext cx="4608119" cy="638566"/>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sz="3200" b="1" noProof="1">
                  <a:solidFill>
                    <a:schemeClr val="accent2">
                      <a:lumMod val="40000"/>
                      <a:lumOff val="60000"/>
                    </a:schemeClr>
                  </a:solidFill>
                  <a:ea typeface="方正小标宋简体" panose="02010601030101010101" pitchFamily="2" charset="-122"/>
                  <a:sym typeface="Impact" panose="020B0806030902050204" pitchFamily="34" charset="0"/>
                </a:rPr>
                <a:t> 十九大党章修改</a:t>
              </a:r>
            </a:p>
          </p:txBody>
        </p:sp>
        <p:sp>
          <p:nvSpPr>
            <p:cNvPr id="4" name="矩形 3"/>
            <p:cNvSpPr/>
            <p:nvPr/>
          </p:nvSpPr>
          <p:spPr>
            <a:xfrm>
              <a:off x="3846172" y="2313427"/>
              <a:ext cx="672575" cy="638566"/>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3200" b="1" noProof="1">
                  <a:solidFill>
                    <a:schemeClr val="accent2">
                      <a:lumMod val="40000"/>
                      <a:lumOff val="60000"/>
                    </a:schemeClr>
                  </a:solidFill>
                  <a:ea typeface="方正小标宋简体" panose="02010601030101010101" pitchFamily="2" charset="-122"/>
                </a:rPr>
                <a:t>三</a:t>
              </a:r>
              <a:endParaRPr lang="zh-CN" sz="3200" b="1" noProof="1">
                <a:solidFill>
                  <a:schemeClr val="accent2">
                    <a:lumMod val="40000"/>
                    <a:lumOff val="60000"/>
                  </a:schemeClr>
                </a:solidFill>
                <a:ea typeface="方正小标宋简体" panose="02010601030101010101" pitchFamily="2" charset="-122"/>
              </a:endParaRPr>
            </a:p>
          </p:txBody>
        </p:sp>
      </p:grpSp>
      <p:grpSp>
        <p:nvGrpSpPr>
          <p:cNvPr id="8" name="组合 4"/>
          <p:cNvGrpSpPr>
            <a:grpSpLocks/>
          </p:cNvGrpSpPr>
          <p:nvPr/>
        </p:nvGrpSpPr>
        <p:grpSpPr bwMode="auto">
          <a:xfrm>
            <a:off x="2143108" y="3857634"/>
            <a:ext cx="4814894" cy="636588"/>
            <a:chOff x="3901496" y="2118042"/>
            <a:chExt cx="5410933" cy="638566"/>
          </a:xfrm>
        </p:grpSpPr>
        <p:sp>
          <p:nvSpPr>
            <p:cNvPr id="6" name="矩形 5"/>
            <p:cNvSpPr/>
            <p:nvPr/>
          </p:nvSpPr>
          <p:spPr>
            <a:xfrm>
              <a:off x="4704310" y="2118042"/>
              <a:ext cx="4608119" cy="638566"/>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sz="3200" b="1" noProof="1">
                  <a:solidFill>
                    <a:schemeClr val="accent2">
                      <a:lumMod val="40000"/>
                      <a:lumOff val="60000"/>
                    </a:schemeClr>
                  </a:solidFill>
                  <a:ea typeface="方正小标宋简体" panose="02010601030101010101" pitchFamily="2" charset="-122"/>
                  <a:sym typeface="Impact" panose="020B0806030902050204" pitchFamily="34" charset="0"/>
                </a:rPr>
                <a:t> 学习</a:t>
              </a:r>
              <a:r>
                <a:rPr lang="zh-CN" altLang="en-US" sz="3200" b="1" noProof="1">
                  <a:solidFill>
                    <a:schemeClr val="accent2">
                      <a:lumMod val="40000"/>
                      <a:lumOff val="60000"/>
                    </a:schemeClr>
                  </a:solidFill>
                  <a:ea typeface="方正小标宋简体" panose="02010601030101010101" pitchFamily="2" charset="-122"/>
                  <a:sym typeface="Impact" panose="020B0806030902050204" pitchFamily="34" charset="0"/>
                </a:rPr>
                <a:t>和</a:t>
              </a:r>
              <a:r>
                <a:rPr lang="zh-CN" sz="3200" b="1" noProof="1">
                  <a:solidFill>
                    <a:schemeClr val="accent2">
                      <a:lumMod val="40000"/>
                      <a:lumOff val="60000"/>
                    </a:schemeClr>
                  </a:solidFill>
                  <a:ea typeface="方正小标宋简体" panose="02010601030101010101" pitchFamily="2" charset="-122"/>
                  <a:sym typeface="Impact" panose="020B0806030902050204" pitchFamily="34" charset="0"/>
                </a:rPr>
                <a:t>遵守党章</a:t>
              </a:r>
            </a:p>
          </p:txBody>
        </p:sp>
        <p:sp>
          <p:nvSpPr>
            <p:cNvPr id="7" name="矩形 6"/>
            <p:cNvSpPr/>
            <p:nvPr/>
          </p:nvSpPr>
          <p:spPr>
            <a:xfrm>
              <a:off x="3901496" y="2118042"/>
              <a:ext cx="672575" cy="638566"/>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3200" b="1" noProof="1">
                  <a:solidFill>
                    <a:schemeClr val="accent2">
                      <a:lumMod val="40000"/>
                      <a:lumOff val="60000"/>
                    </a:schemeClr>
                  </a:solidFill>
                  <a:ea typeface="方正小标宋简体" panose="02010601030101010101" pitchFamily="2" charset="-122"/>
                </a:rPr>
                <a:t>四</a:t>
              </a:r>
              <a:endParaRPr lang="zh-CN" sz="3200" b="1" noProof="1">
                <a:solidFill>
                  <a:schemeClr val="accent2">
                    <a:lumMod val="40000"/>
                    <a:lumOff val="60000"/>
                  </a:schemeClr>
                </a:solidFill>
                <a:ea typeface="方正小标宋简体" panose="02010601030101010101" pitchFamily="2" charset="-122"/>
              </a:endParaRPr>
            </a:p>
          </p:txBody>
        </p:sp>
      </p:grpSp>
      <p:grpSp>
        <p:nvGrpSpPr>
          <p:cNvPr id="12" name="组合 8"/>
          <p:cNvGrpSpPr>
            <a:grpSpLocks/>
          </p:cNvGrpSpPr>
          <p:nvPr/>
        </p:nvGrpSpPr>
        <p:grpSpPr bwMode="auto">
          <a:xfrm>
            <a:off x="2143108" y="1214428"/>
            <a:ext cx="4827577" cy="663571"/>
            <a:chOff x="3740933" y="1329783"/>
            <a:chExt cx="5425186" cy="665633"/>
          </a:xfrm>
        </p:grpSpPr>
        <p:sp>
          <p:nvSpPr>
            <p:cNvPr id="13" name="矩形 12"/>
            <p:cNvSpPr/>
            <p:nvPr/>
          </p:nvSpPr>
          <p:spPr>
            <a:xfrm>
              <a:off x="4558001" y="1356850"/>
              <a:ext cx="4608118" cy="638566"/>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sz="3200" b="1" noProof="1">
                  <a:solidFill>
                    <a:schemeClr val="accent2">
                      <a:lumMod val="40000"/>
                      <a:lumOff val="60000"/>
                    </a:schemeClr>
                  </a:solidFill>
                  <a:ea typeface="方正小标宋简体" panose="02010601030101010101" pitchFamily="2" charset="-122"/>
                  <a:sym typeface="Impact" panose="020B0806030902050204" pitchFamily="34" charset="0"/>
                </a:rPr>
                <a:t>党章的</a:t>
              </a:r>
              <a:r>
                <a:rPr lang="zh-CN" altLang="en-US" sz="3200" b="1" noProof="1">
                  <a:solidFill>
                    <a:schemeClr val="accent2">
                      <a:lumMod val="40000"/>
                      <a:lumOff val="60000"/>
                    </a:schemeClr>
                  </a:solidFill>
                  <a:ea typeface="方正小标宋简体" panose="02010601030101010101" pitchFamily="2" charset="-122"/>
                  <a:sym typeface="Impact" panose="020B0806030902050204" pitchFamily="34" charset="0"/>
                </a:rPr>
                <a:t>概念</a:t>
              </a:r>
              <a:endParaRPr lang="zh-CN" sz="3200" b="1" noProof="1">
                <a:solidFill>
                  <a:schemeClr val="accent2">
                    <a:lumMod val="40000"/>
                    <a:lumOff val="60000"/>
                  </a:schemeClr>
                </a:solidFill>
                <a:ea typeface="方正小标宋简体" panose="02010601030101010101" pitchFamily="2" charset="-122"/>
                <a:sym typeface="Impact" panose="020B0806030902050204" pitchFamily="34" charset="0"/>
              </a:endParaRPr>
            </a:p>
          </p:txBody>
        </p:sp>
        <p:sp>
          <p:nvSpPr>
            <p:cNvPr id="14" name="矩形 13"/>
            <p:cNvSpPr/>
            <p:nvPr/>
          </p:nvSpPr>
          <p:spPr>
            <a:xfrm>
              <a:off x="3740933" y="1329783"/>
              <a:ext cx="672575" cy="638566"/>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sz="3200" b="1" noProof="1">
                  <a:solidFill>
                    <a:schemeClr val="accent2">
                      <a:lumMod val="40000"/>
                      <a:lumOff val="60000"/>
                    </a:schemeClr>
                  </a:solidFill>
                  <a:ea typeface="方正小标宋简体" panose="02010601030101010101" pitchFamily="2" charset="-122"/>
                </a:rPr>
                <a:t>一</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par>
                                <p:cTn id="17" presetID="1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占位符 1"/>
          <p:cNvSpPr>
            <a:spLocks noGrp="1" noChangeArrowheads="1"/>
          </p:cNvSpPr>
          <p:nvPr>
            <p:ph type="body" sz="quarter" idx="10"/>
          </p:nvPr>
        </p:nvSpPr>
        <p:spPr>
          <a:xfrm>
            <a:off x="7918450" y="449263"/>
            <a:ext cx="1192213" cy="865187"/>
          </a:xfrm>
        </p:spPr>
        <p:txBody>
          <a:bodyPr/>
          <a:lstStyle/>
          <a:p>
            <a:pPr eaLnBrk="1" hangingPunct="1"/>
            <a:r>
              <a:rPr lang="zh-CN" altLang="en-US" dirty="0">
                <a:solidFill>
                  <a:srgbClr val="FFE599"/>
                </a:solidFill>
                <a:sym typeface="Impact" pitchFamily="34" charset="0"/>
              </a:rPr>
              <a:t>四</a:t>
            </a:r>
          </a:p>
        </p:txBody>
      </p:sp>
      <p:sp>
        <p:nvSpPr>
          <p:cNvPr id="55299" name="文本占位符 6"/>
          <p:cNvSpPr>
            <a:spLocks noGrp="1" noChangeArrowheads="1"/>
          </p:cNvSpPr>
          <p:nvPr>
            <p:ph type="body" sz="quarter" idx="11"/>
          </p:nvPr>
        </p:nvSpPr>
        <p:spPr>
          <a:xfrm>
            <a:off x="4211638" y="2133600"/>
            <a:ext cx="4932362" cy="865188"/>
          </a:xfrm>
        </p:spPr>
        <p:txBody>
          <a:bodyPr/>
          <a:lstStyle/>
          <a:p>
            <a:pPr eaLnBrk="1" hangingPunct="1"/>
            <a:r>
              <a:rPr lang="zh-CN" altLang="en-US" sz="4400">
                <a:sym typeface="Impact" pitchFamily="34" charset="0"/>
              </a:rPr>
              <a:t>学习和遵守党章</a:t>
            </a:r>
          </a:p>
        </p:txBody>
      </p:sp>
      <p:sp>
        <p:nvSpPr>
          <p:cNvPr id="61444" name="Rectangle 5"/>
          <p:cNvSpPr/>
          <p:nvPr/>
        </p:nvSpPr>
        <p:spPr>
          <a:xfrm>
            <a:off x="4143375" y="2998788"/>
            <a:ext cx="3671888" cy="368300"/>
          </a:xfrm>
          <a:prstGeom prst="rect">
            <a:avLst/>
          </a:prstGeom>
          <a:noFill/>
          <a:ln w="9525">
            <a:noFill/>
          </a:ln>
        </p:spPr>
        <p:txBody>
          <a:bodyPr anchor="ctr">
            <a:spAutoFit/>
          </a:bodyPr>
          <a:lstStyle/>
          <a:p>
            <a:pPr eaLnBrk="0" hangingPunct="0">
              <a:defRPr/>
            </a:pPr>
            <a:r>
              <a:rPr lang="zh-CN" altLang="en-US" b="1" noProof="1">
                <a:solidFill>
                  <a:schemeClr val="tx1">
                    <a:lumMod val="75000"/>
                    <a:lumOff val="25000"/>
                  </a:schemeClr>
                </a:solidFill>
                <a:latin typeface="+mn-lt"/>
                <a:ea typeface="方正小标宋简体" panose="02010601030101010101" pitchFamily="2" charset="-122"/>
                <a:cs typeface="方正小标宋简体" panose="02010601030101010101" pitchFamily="2" charset="-122"/>
              </a:rPr>
              <a:t>“拥护党的纲领，遵守党的章程” </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2"/>
          <p:cNvSpPr>
            <a:spLocks noGrp="1" noChangeArrowheads="1"/>
          </p:cNvSpPr>
          <p:nvPr>
            <p:ph type="body" sz="quarter" idx="10"/>
          </p:nvPr>
        </p:nvSpPr>
        <p:spPr>
          <a:xfrm>
            <a:off x="75565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 </a:t>
            </a:r>
          </a:p>
        </p:txBody>
      </p:sp>
      <p:sp>
        <p:nvSpPr>
          <p:cNvPr id="2" name="矩形 1"/>
          <p:cNvSpPr>
            <a:spLocks noChangeArrowheads="1"/>
          </p:cNvSpPr>
          <p:nvPr/>
        </p:nvSpPr>
        <p:spPr bwMode="auto">
          <a:xfrm>
            <a:off x="428596" y="1142990"/>
            <a:ext cx="8072438" cy="3785652"/>
          </a:xfrm>
          <a:prstGeom prst="rect">
            <a:avLst/>
          </a:prstGeom>
          <a:noFill/>
          <a:ln w="9525">
            <a:noFill/>
            <a:miter lim="800000"/>
            <a:headEnd/>
            <a:tailEnd/>
          </a:ln>
        </p:spPr>
        <p:txBody>
          <a:bodyPr>
            <a:spAutoFit/>
          </a:bodyPr>
          <a:lstStyle/>
          <a:p>
            <a:pPr algn="ctr"/>
            <a:r>
              <a:rPr lang="zh-CN" altLang="en-US" sz="2000" b="1" dirty="0">
                <a:solidFill>
                  <a:srgbClr val="404040"/>
                </a:solidFill>
                <a:latin typeface="+mj-ea"/>
                <a:ea typeface="+mj-ea"/>
                <a:sym typeface="Impact" pitchFamily="34" charset="0"/>
              </a:rPr>
              <a:t>坚持原原本本的学</a:t>
            </a:r>
            <a:endParaRPr lang="en-US" altLang="zh-CN" sz="2000" b="1" dirty="0">
              <a:solidFill>
                <a:srgbClr val="404040"/>
              </a:solidFill>
              <a:latin typeface="+mj-ea"/>
              <a:ea typeface="+mj-ea"/>
              <a:sym typeface="Impact" pitchFamily="34" charset="0"/>
            </a:endParaRPr>
          </a:p>
          <a:p>
            <a:pPr algn="ctr"/>
            <a:endParaRPr lang="en-US" altLang="zh-CN" sz="2000" b="1" dirty="0">
              <a:solidFill>
                <a:srgbClr val="404040"/>
              </a:solidFill>
              <a:latin typeface="+mj-ea"/>
              <a:ea typeface="+mj-ea"/>
              <a:sym typeface="Impact" pitchFamily="34" charset="0"/>
            </a:endParaRPr>
          </a:p>
          <a:p>
            <a:r>
              <a:rPr lang="zh-CN" altLang="en-US" sz="2000" b="1" dirty="0">
                <a:solidFill>
                  <a:srgbClr val="404040"/>
                </a:solidFill>
                <a:latin typeface="+mj-ea"/>
                <a:ea typeface="+mj-ea"/>
                <a:sym typeface="Impact" pitchFamily="34" charset="0"/>
              </a:rPr>
              <a:t>    “学党章”的核心就是“学。”因为惟有原原本本的学才能把握党章之真谛要义，原原本本学也是掌握科学理论的必由路径。但是，当前一些党员确不喜欢原原本本学习，而是随着网络等新兴媒体的快速发展，热衷于碎片化学习，学习不系统，只在网上了解“一知半解”的内容。只了解一些经常喊的“口号”，学习浅尝辄止、“雷声大雨点小”，在学习中满足于只记结论、会背概念。习近平总书记在不同场合也多次提出学习要“原原本本”。因此，每名党员要端正态度、静心研读，深入系统、全面地学习党章，扎扎实实地学和思，做到学而信、学而用、学而行。</a:t>
            </a:r>
            <a:br>
              <a:rPr lang="en-US" sz="2000" dirty="0"/>
            </a:br>
            <a:endParaRPr lang="zh-CN" altLang="en-US" sz="2000" b="1" dirty="0">
              <a:solidFill>
                <a:srgbClr val="404040"/>
              </a:solidFill>
              <a:ea typeface="方正小标宋简体" pitchFamily="2" charset="-122"/>
              <a:sym typeface="微软雅黑" pitchFamily="34" charset="-122"/>
            </a:endParaRPr>
          </a:p>
        </p:txBody>
      </p:sp>
      <p:sp>
        <p:nvSpPr>
          <p:cNvPr id="46084" name="文本占位符 2"/>
          <p:cNvSpPr>
            <a:spLocks noGrp="1" noChangeArrowheads="1"/>
          </p:cNvSpPr>
          <p:nvPr/>
        </p:nvSpPr>
        <p:spPr bwMode="auto">
          <a:xfrm>
            <a:off x="261938" y="292100"/>
            <a:ext cx="4576762" cy="576263"/>
          </a:xfrm>
          <a:prstGeom prst="rect">
            <a:avLst/>
          </a:prstGeom>
          <a:noFill/>
          <a:ln w="9525">
            <a:noFill/>
            <a:miter lim="800000"/>
            <a:headEnd/>
            <a:tailEnd/>
          </a:ln>
        </p:spPr>
        <p:txBody>
          <a:bodyPr anchor="ctr"/>
          <a:lstStyle/>
          <a:p>
            <a:pPr>
              <a:lnSpc>
                <a:spcPct val="120000"/>
              </a:lnSpc>
            </a:pPr>
            <a:r>
              <a:rPr lang="zh-CN" altLang="en-US" sz="2400" b="1" dirty="0">
                <a:solidFill>
                  <a:srgbClr val="FFE599"/>
                </a:solidFill>
                <a:ea typeface="方正小标宋简体" pitchFamily="2" charset="-122"/>
              </a:rPr>
              <a:t>如何学好党章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2"/>
          <p:cNvSpPr>
            <a:spLocks noGrp="1" noChangeArrowheads="1"/>
          </p:cNvSpPr>
          <p:nvPr>
            <p:ph type="body" sz="quarter" idx="10"/>
          </p:nvPr>
        </p:nvSpPr>
        <p:spPr>
          <a:xfrm>
            <a:off x="75565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 </a:t>
            </a:r>
          </a:p>
        </p:txBody>
      </p:sp>
      <p:sp>
        <p:nvSpPr>
          <p:cNvPr id="2" name="矩形 1"/>
          <p:cNvSpPr>
            <a:spLocks noChangeArrowheads="1"/>
          </p:cNvSpPr>
          <p:nvPr/>
        </p:nvSpPr>
        <p:spPr bwMode="auto">
          <a:xfrm>
            <a:off x="428596" y="1142990"/>
            <a:ext cx="8072438" cy="3046988"/>
          </a:xfrm>
          <a:prstGeom prst="rect">
            <a:avLst/>
          </a:prstGeom>
          <a:noFill/>
          <a:ln w="9525">
            <a:noFill/>
            <a:miter lim="800000"/>
            <a:headEnd/>
            <a:tailEnd/>
          </a:ln>
        </p:spPr>
        <p:txBody>
          <a:bodyPr>
            <a:spAutoFit/>
          </a:bodyPr>
          <a:lstStyle/>
          <a:p>
            <a:pPr algn="ctr"/>
            <a:r>
              <a:rPr lang="zh-CN" altLang="en-US" dirty="0"/>
              <a:t> </a:t>
            </a:r>
            <a:r>
              <a:rPr lang="zh-CN" altLang="en-US" sz="2000" b="1" dirty="0">
                <a:solidFill>
                  <a:srgbClr val="404040"/>
                </a:solidFill>
                <a:latin typeface="+mj-ea"/>
                <a:ea typeface="+mj-ea"/>
                <a:sym typeface="Impact" pitchFamily="34" charset="0"/>
              </a:rPr>
              <a:t>坚持边学边查边改</a:t>
            </a:r>
            <a:endParaRPr lang="en-US" altLang="zh-CN" sz="2000" b="1" dirty="0">
              <a:solidFill>
                <a:srgbClr val="404040"/>
              </a:solidFill>
              <a:latin typeface="+mj-ea"/>
              <a:ea typeface="+mj-ea"/>
              <a:sym typeface="Impact" pitchFamily="34" charset="0"/>
            </a:endParaRPr>
          </a:p>
          <a:p>
            <a:pPr algn="ctr"/>
            <a:endParaRPr lang="en-US" altLang="zh-CN" sz="2000" b="1" dirty="0">
              <a:solidFill>
                <a:srgbClr val="404040"/>
              </a:solidFill>
              <a:latin typeface="+mj-ea"/>
              <a:ea typeface="+mj-ea"/>
              <a:sym typeface="Impact" pitchFamily="34" charset="0"/>
            </a:endParaRPr>
          </a:p>
          <a:p>
            <a:r>
              <a:rPr lang="zh-CN" altLang="en-US" sz="2000" b="1" dirty="0">
                <a:solidFill>
                  <a:srgbClr val="404040"/>
                </a:solidFill>
                <a:latin typeface="+mj-ea"/>
                <a:ea typeface="+mj-ea"/>
                <a:sym typeface="Impact" pitchFamily="34" charset="0"/>
              </a:rPr>
              <a:t>     “问题是时代的强音”，学习的核心就是要通过学习查找自身存在的问题，对照问题进行整改，促进自己综合素质水平的提升，这也是学习由感性向理性迈进、知识由“浅尝”向“深入”迈入的过程。每名党员要对照党章，查找自身存在的问题，一项一项的整改，补足“精神之钙”，加强“信仰之修”，熔铸“信念之魂”，从而培养造就一支具有铁一般信仰、铁一般信念、铁一般纪律、铁一般担当的先锋模范队伍。</a:t>
            </a:r>
            <a:br>
              <a:rPr lang="en-US" dirty="0"/>
            </a:br>
            <a:br>
              <a:rPr lang="en-US" dirty="0"/>
            </a:br>
            <a:endParaRPr lang="zh-CN" altLang="en-US" sz="1400" b="1" dirty="0">
              <a:solidFill>
                <a:srgbClr val="404040"/>
              </a:solidFill>
              <a:ea typeface="方正小标宋简体" pitchFamily="2" charset="-122"/>
              <a:sym typeface="微软雅黑" pitchFamily="34" charset="-122"/>
            </a:endParaRPr>
          </a:p>
        </p:txBody>
      </p:sp>
      <p:sp>
        <p:nvSpPr>
          <p:cNvPr id="46084" name="文本占位符 2"/>
          <p:cNvSpPr>
            <a:spLocks noGrp="1" noChangeArrowheads="1"/>
          </p:cNvSpPr>
          <p:nvPr/>
        </p:nvSpPr>
        <p:spPr bwMode="auto">
          <a:xfrm>
            <a:off x="261938" y="292100"/>
            <a:ext cx="4576762" cy="576263"/>
          </a:xfrm>
          <a:prstGeom prst="rect">
            <a:avLst/>
          </a:prstGeom>
          <a:noFill/>
          <a:ln w="9525">
            <a:noFill/>
            <a:miter lim="800000"/>
            <a:headEnd/>
            <a:tailEnd/>
          </a:ln>
        </p:spPr>
        <p:txBody>
          <a:bodyPr anchor="ctr"/>
          <a:lstStyle/>
          <a:p>
            <a:pPr>
              <a:lnSpc>
                <a:spcPct val="120000"/>
              </a:lnSpc>
            </a:pPr>
            <a:r>
              <a:rPr lang="zh-CN" altLang="en-US" sz="2400" b="1" dirty="0">
                <a:solidFill>
                  <a:srgbClr val="FFE599"/>
                </a:solidFill>
                <a:ea typeface="方正小标宋简体" pitchFamily="2" charset="-122"/>
              </a:rPr>
              <a:t>如何学好党章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2"/>
          <p:cNvSpPr>
            <a:spLocks noGrp="1" noChangeArrowheads="1"/>
          </p:cNvSpPr>
          <p:nvPr>
            <p:ph type="body" sz="quarter" idx="10"/>
          </p:nvPr>
        </p:nvSpPr>
        <p:spPr>
          <a:xfrm>
            <a:off x="75565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 </a:t>
            </a:r>
          </a:p>
        </p:txBody>
      </p:sp>
      <p:sp>
        <p:nvSpPr>
          <p:cNvPr id="2" name="矩形 1"/>
          <p:cNvSpPr>
            <a:spLocks noChangeArrowheads="1"/>
          </p:cNvSpPr>
          <p:nvPr/>
        </p:nvSpPr>
        <p:spPr bwMode="auto">
          <a:xfrm>
            <a:off x="428596" y="1142990"/>
            <a:ext cx="8072438" cy="2862322"/>
          </a:xfrm>
          <a:prstGeom prst="rect">
            <a:avLst/>
          </a:prstGeom>
          <a:noFill/>
          <a:ln w="9525">
            <a:noFill/>
            <a:miter lim="800000"/>
            <a:headEnd/>
            <a:tailEnd/>
          </a:ln>
        </p:spPr>
        <p:txBody>
          <a:bodyPr>
            <a:spAutoFit/>
          </a:bodyPr>
          <a:lstStyle/>
          <a:p>
            <a:pPr algn="ctr"/>
            <a:r>
              <a:rPr lang="zh-CN" altLang="en-US" sz="2000" b="1" dirty="0">
                <a:solidFill>
                  <a:srgbClr val="404040"/>
                </a:solidFill>
                <a:latin typeface="+mj-ea"/>
                <a:ea typeface="+mj-ea"/>
                <a:sym typeface="Impact" pitchFamily="34" charset="0"/>
              </a:rPr>
              <a:t>坚持把学习成果转化为推动实践的强大动力</a:t>
            </a:r>
            <a:endParaRPr lang="en-US" altLang="zh-CN" sz="2000" b="1" dirty="0">
              <a:solidFill>
                <a:srgbClr val="404040"/>
              </a:solidFill>
              <a:latin typeface="+mj-ea"/>
              <a:ea typeface="+mj-ea"/>
              <a:sym typeface="Impact" pitchFamily="34" charset="0"/>
            </a:endParaRPr>
          </a:p>
          <a:p>
            <a:pPr algn="ctr"/>
            <a:endParaRPr lang="en-US" altLang="zh-CN" sz="2000" b="1" dirty="0">
              <a:solidFill>
                <a:srgbClr val="404040"/>
              </a:solidFill>
              <a:latin typeface="+mj-ea"/>
              <a:ea typeface="+mj-ea"/>
              <a:sym typeface="Impact" pitchFamily="34" charset="0"/>
            </a:endParaRPr>
          </a:p>
          <a:p>
            <a:r>
              <a:rPr lang="zh-CN" altLang="en-US" sz="2000" b="1" dirty="0">
                <a:solidFill>
                  <a:srgbClr val="404040"/>
                </a:solidFill>
                <a:latin typeface="+mj-ea"/>
                <a:ea typeface="+mj-ea"/>
                <a:sym typeface="Impact" pitchFamily="34" charset="0"/>
              </a:rPr>
              <a:t>       理论与实践相结合</a:t>
            </a:r>
            <a:r>
              <a:rPr lang="en-US" altLang="en-US" sz="2000" b="1" dirty="0">
                <a:solidFill>
                  <a:srgbClr val="404040"/>
                </a:solidFill>
                <a:latin typeface="+mj-ea"/>
                <a:ea typeface="+mj-ea"/>
                <a:sym typeface="Impact" pitchFamily="34" charset="0"/>
              </a:rPr>
              <a:t>,</a:t>
            </a:r>
            <a:r>
              <a:rPr lang="zh-CN" altLang="en-US" sz="2000" b="1" dirty="0">
                <a:solidFill>
                  <a:srgbClr val="404040"/>
                </a:solidFill>
                <a:latin typeface="+mj-ea"/>
                <a:ea typeface="+mj-ea"/>
                <a:sym typeface="Impact" pitchFamily="34" charset="0"/>
              </a:rPr>
              <a:t>是马克思主义根本的思想和行动原则</a:t>
            </a:r>
            <a:r>
              <a:rPr lang="en-US" altLang="en-US" sz="2000" b="1" dirty="0">
                <a:solidFill>
                  <a:srgbClr val="404040"/>
                </a:solidFill>
                <a:latin typeface="+mj-ea"/>
                <a:ea typeface="+mj-ea"/>
                <a:sym typeface="Impact" pitchFamily="34" charset="0"/>
              </a:rPr>
              <a:t>,</a:t>
            </a:r>
            <a:r>
              <a:rPr lang="zh-CN" altLang="en-US" sz="2000" b="1" dirty="0">
                <a:solidFill>
                  <a:srgbClr val="404040"/>
                </a:solidFill>
                <a:latin typeface="+mj-ea"/>
                <a:ea typeface="+mj-ea"/>
                <a:sym typeface="Impact" pitchFamily="34" charset="0"/>
              </a:rPr>
              <a:t>也是党固有的传统作风。学习理论的目的是为了更好的指导实践。检验学习的成效要最终体现在推动工作、促进发展上。学习党章，就要坚持学以致用，坚持把学习成果转化为推动实践强大动力，转化为强化党员作风的强大武器。</a:t>
            </a:r>
          </a:p>
          <a:p>
            <a:br>
              <a:rPr lang="en-US" altLang="en-US" sz="2000" b="1" dirty="0">
                <a:solidFill>
                  <a:srgbClr val="404040"/>
                </a:solidFill>
                <a:latin typeface="+mj-ea"/>
                <a:ea typeface="+mj-ea"/>
                <a:sym typeface="Impact" pitchFamily="34" charset="0"/>
              </a:rPr>
            </a:br>
            <a:endParaRPr lang="zh-CN" altLang="en-US" sz="2000" b="1" dirty="0">
              <a:solidFill>
                <a:srgbClr val="404040"/>
              </a:solidFill>
              <a:latin typeface="+mj-ea"/>
              <a:ea typeface="+mj-ea"/>
              <a:sym typeface="微软雅黑" pitchFamily="34" charset="-122"/>
            </a:endParaRPr>
          </a:p>
        </p:txBody>
      </p:sp>
      <p:sp>
        <p:nvSpPr>
          <p:cNvPr id="46084" name="文本占位符 2"/>
          <p:cNvSpPr>
            <a:spLocks noGrp="1" noChangeArrowheads="1"/>
          </p:cNvSpPr>
          <p:nvPr/>
        </p:nvSpPr>
        <p:spPr bwMode="auto">
          <a:xfrm>
            <a:off x="261938" y="292100"/>
            <a:ext cx="4576762" cy="576263"/>
          </a:xfrm>
          <a:prstGeom prst="rect">
            <a:avLst/>
          </a:prstGeom>
          <a:noFill/>
          <a:ln w="9525">
            <a:noFill/>
            <a:miter lim="800000"/>
            <a:headEnd/>
            <a:tailEnd/>
          </a:ln>
        </p:spPr>
        <p:txBody>
          <a:bodyPr anchor="ctr"/>
          <a:lstStyle/>
          <a:p>
            <a:pPr>
              <a:lnSpc>
                <a:spcPct val="120000"/>
              </a:lnSpc>
            </a:pPr>
            <a:r>
              <a:rPr lang="zh-CN" altLang="en-US" sz="2400" b="1" dirty="0">
                <a:solidFill>
                  <a:srgbClr val="FFE599"/>
                </a:solidFill>
                <a:ea typeface="方正小标宋简体" pitchFamily="2" charset="-122"/>
              </a:rPr>
              <a:t>如何学好党章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2"/>
          <p:cNvSpPr>
            <a:spLocks noGrp="1" noChangeArrowheads="1"/>
          </p:cNvSpPr>
          <p:nvPr>
            <p:ph type="body" sz="quarter" idx="10"/>
          </p:nvPr>
        </p:nvSpPr>
        <p:spPr>
          <a:xfrm>
            <a:off x="75565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 </a:t>
            </a:r>
          </a:p>
        </p:txBody>
      </p:sp>
      <p:sp>
        <p:nvSpPr>
          <p:cNvPr id="2" name="矩形 1"/>
          <p:cNvSpPr>
            <a:spLocks noChangeArrowheads="1"/>
          </p:cNvSpPr>
          <p:nvPr/>
        </p:nvSpPr>
        <p:spPr bwMode="auto">
          <a:xfrm>
            <a:off x="571500" y="1285875"/>
            <a:ext cx="8072438" cy="3876959"/>
          </a:xfrm>
          <a:prstGeom prst="rect">
            <a:avLst/>
          </a:prstGeom>
          <a:noFill/>
          <a:ln w="9525">
            <a:noFill/>
            <a:miter lim="800000"/>
            <a:headEnd/>
            <a:tailEnd/>
          </a:ln>
        </p:spPr>
        <p:txBody>
          <a:bodyPr>
            <a:spAutoFit/>
          </a:bodyPr>
          <a:lstStyle/>
          <a:p>
            <a:pPr>
              <a:lnSpc>
                <a:spcPts val="2800"/>
              </a:lnSpc>
            </a:pPr>
            <a:r>
              <a:rPr lang="zh-CN" altLang="en-US" sz="2000" b="1" dirty="0">
                <a:solidFill>
                  <a:srgbClr val="404040"/>
                </a:solidFill>
                <a:latin typeface="方正小标宋简体" pitchFamily="2" charset="-122"/>
                <a:ea typeface="方正小标宋简体" pitchFamily="2" charset="-122"/>
              </a:rPr>
              <a:t>       党章是</a:t>
            </a:r>
            <a:r>
              <a:rPr lang="en-US" altLang="en-US" sz="2000" b="1" dirty="0">
                <a:solidFill>
                  <a:srgbClr val="404040"/>
                </a:solidFill>
                <a:latin typeface="方正小标宋简体" pitchFamily="2" charset="-122"/>
                <a:ea typeface="方正小标宋简体" pitchFamily="2" charset="-122"/>
              </a:rPr>
              <a:t>《</a:t>
            </a:r>
            <a:r>
              <a:rPr lang="en-US" altLang="en-US" sz="2000" b="1" dirty="0" err="1">
                <a:solidFill>
                  <a:srgbClr val="404040"/>
                </a:solidFill>
                <a:latin typeface="方正小标宋简体" pitchFamily="2" charset="-122"/>
                <a:ea typeface="方正小标宋简体" pitchFamily="2" charset="-122"/>
              </a:rPr>
              <a:t>中国共产党章程</a:t>
            </a:r>
            <a:r>
              <a:rPr lang="en-US" altLang="en-US"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的简称，党章对党的性质和宗旨、路线和纲领、指导思想 和奋斗目标、</a:t>
            </a:r>
            <a:r>
              <a:rPr lang="en-US" altLang="en-US" sz="2000" b="1" dirty="0" err="1">
                <a:solidFill>
                  <a:srgbClr val="404040"/>
                </a:solidFill>
                <a:latin typeface="方正小标宋简体" pitchFamily="2" charset="-122"/>
                <a:ea typeface="方正小标宋简体" pitchFamily="2" charset="-122"/>
              </a:rPr>
              <a:t>组织原则</a:t>
            </a:r>
            <a:r>
              <a:rPr lang="zh-CN" altLang="en-US" sz="2000" b="1" dirty="0">
                <a:solidFill>
                  <a:srgbClr val="404040"/>
                </a:solidFill>
                <a:latin typeface="方正小标宋简体" pitchFamily="2" charset="-122"/>
                <a:ea typeface="方正小标宋简体" pitchFamily="2" charset="-122"/>
              </a:rPr>
              <a:t>和组织机构、</a:t>
            </a:r>
            <a:r>
              <a:rPr lang="en-US" altLang="en-US" sz="2000" b="1" dirty="0" err="1">
                <a:solidFill>
                  <a:srgbClr val="404040"/>
                </a:solidFill>
                <a:latin typeface="方正小标宋简体" pitchFamily="2" charset="-122"/>
                <a:ea typeface="方正小标宋简体" pitchFamily="2" charset="-122"/>
              </a:rPr>
              <a:t>党员义务</a:t>
            </a:r>
            <a:r>
              <a:rPr lang="zh-CN" altLang="en-US" sz="2000" b="1" dirty="0">
                <a:solidFill>
                  <a:srgbClr val="404040"/>
                </a:solidFill>
                <a:latin typeface="方正小标宋简体" pitchFamily="2" charset="-122"/>
                <a:ea typeface="方正小标宋简体" pitchFamily="2" charset="-122"/>
              </a:rPr>
              <a:t>和权利以及</a:t>
            </a:r>
            <a:r>
              <a:rPr lang="en-US" altLang="en-US" sz="2000" b="1" dirty="0" err="1">
                <a:solidFill>
                  <a:srgbClr val="404040"/>
                </a:solidFill>
                <a:latin typeface="方正小标宋简体" pitchFamily="2" charset="-122"/>
                <a:ea typeface="方正小标宋简体" pitchFamily="2" charset="-122"/>
              </a:rPr>
              <a:t>党的纪律</a:t>
            </a:r>
            <a:r>
              <a:rPr lang="zh-CN" altLang="en-US" sz="2000" b="1" dirty="0">
                <a:solidFill>
                  <a:srgbClr val="404040"/>
                </a:solidFill>
                <a:latin typeface="方正小标宋简体" pitchFamily="2" charset="-122"/>
                <a:ea typeface="方正小标宋简体" pitchFamily="2" charset="-122"/>
              </a:rPr>
              <a:t>等作出根本规定。党章是最根本的党内法规，是制定其他党内法规的基础和依据。党章的地位相当于宪法的地位。</a:t>
            </a:r>
            <a:br>
              <a:rPr lang="en-US" altLang="en-US" sz="2000" b="1" dirty="0">
                <a:solidFill>
                  <a:srgbClr val="404040"/>
                </a:solidFill>
                <a:latin typeface="方正小标宋简体" pitchFamily="2" charset="-122"/>
                <a:ea typeface="方正小标宋简体" pitchFamily="2" charset="-122"/>
              </a:rPr>
            </a:br>
            <a:r>
              <a:rPr lang="en-US" altLang="en-US" sz="2000" b="1" dirty="0">
                <a:solidFill>
                  <a:srgbClr val="404040"/>
                </a:solidFill>
                <a:latin typeface="方正小标宋简体" pitchFamily="2" charset="-122"/>
                <a:ea typeface="方正小标宋简体" pitchFamily="2" charset="-122"/>
              </a:rPr>
              <a:t>       </a:t>
            </a:r>
            <a:r>
              <a:rPr lang="zh-CN" altLang="en-US" sz="2000" b="1" dirty="0">
                <a:solidFill>
                  <a:srgbClr val="404040"/>
                </a:solidFill>
                <a:latin typeface="方正小标宋简体" pitchFamily="2" charset="-122"/>
                <a:ea typeface="方正小标宋简体" pitchFamily="2" charset="-122"/>
              </a:rPr>
              <a:t>在中国共产党的党内“立法”当中，有七种党内法规</a:t>
            </a:r>
            <a:r>
              <a:rPr lang="en-US" altLang="en-US"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分别为党章、准则、条例、规则、规定、办法、细则</a:t>
            </a:r>
            <a:r>
              <a:rPr lang="en-US" altLang="en-US"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党章</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是第一位的，</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准则</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第二，</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条例</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第三。在党内所有法规体系当中，源头就是</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党章</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，相当于“党内宪法”。无论是</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准则</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还是</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条例</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，都是把</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党章</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具象化、实体化，所有内容都能在</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党章</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中找到依据或者是原则要求。</a:t>
            </a:r>
          </a:p>
          <a:p>
            <a:pPr algn="just">
              <a:lnSpc>
                <a:spcPct val="90000"/>
              </a:lnSpc>
            </a:pPr>
            <a:endParaRPr lang="zh-CN" altLang="en-US" sz="1400" b="1" dirty="0">
              <a:solidFill>
                <a:srgbClr val="404040"/>
              </a:solidFill>
              <a:ea typeface="方正小标宋简体" pitchFamily="2" charset="-122"/>
              <a:sym typeface="微软雅黑" pitchFamily="34" charset="-122"/>
            </a:endParaRPr>
          </a:p>
        </p:txBody>
      </p:sp>
      <p:sp>
        <p:nvSpPr>
          <p:cNvPr id="46084" name="文本占位符 2"/>
          <p:cNvSpPr>
            <a:spLocks noGrp="1" noChangeArrowheads="1"/>
          </p:cNvSpPr>
          <p:nvPr/>
        </p:nvSpPr>
        <p:spPr bwMode="auto">
          <a:xfrm>
            <a:off x="285720" y="500048"/>
            <a:ext cx="5381632" cy="576263"/>
          </a:xfrm>
          <a:prstGeom prst="rect">
            <a:avLst/>
          </a:prstGeom>
          <a:noFill/>
          <a:ln w="9525">
            <a:noFill/>
            <a:miter lim="800000"/>
            <a:headEnd/>
            <a:tailEnd/>
          </a:ln>
        </p:spPr>
        <p:txBody>
          <a:bodyPr anchor="ctr"/>
          <a:lstStyle/>
          <a:p>
            <a:pPr>
              <a:lnSpc>
                <a:spcPct val="120000"/>
              </a:lnSpc>
            </a:pPr>
            <a:r>
              <a:rPr lang="en-US" altLang="zh-CN" sz="2400" b="1" dirty="0">
                <a:solidFill>
                  <a:srgbClr val="FFE599"/>
                </a:solidFill>
                <a:ea typeface="方正小标宋简体" pitchFamily="2" charset="-122"/>
              </a:rPr>
              <a:t>《</a:t>
            </a:r>
            <a:r>
              <a:rPr lang="zh-CN" altLang="en-US" sz="2400" b="1" dirty="0">
                <a:solidFill>
                  <a:srgbClr val="FFE599"/>
                </a:solidFill>
                <a:ea typeface="方正小标宋简体" pitchFamily="2" charset="-122"/>
              </a:rPr>
              <a:t>党章</a:t>
            </a:r>
            <a:r>
              <a:rPr lang="en-US" altLang="zh-CN" sz="2400" b="1" dirty="0">
                <a:solidFill>
                  <a:srgbClr val="FFE599"/>
                </a:solidFill>
                <a:ea typeface="方正小标宋简体" pitchFamily="2" charset="-122"/>
              </a:rPr>
              <a:t>》</a:t>
            </a:r>
            <a:r>
              <a:rPr lang="zh-CN" altLang="en-US" sz="2400" b="1" dirty="0">
                <a:solidFill>
                  <a:srgbClr val="FFE599"/>
                </a:solidFill>
                <a:ea typeface="方正小标宋简体" pitchFamily="2" charset="-122"/>
              </a:rPr>
              <a:t>、</a:t>
            </a:r>
            <a:r>
              <a:rPr lang="en-US" altLang="zh-CN" sz="2400" b="1" dirty="0">
                <a:solidFill>
                  <a:srgbClr val="FFE599"/>
                </a:solidFill>
                <a:ea typeface="方正小标宋简体" pitchFamily="2" charset="-122"/>
              </a:rPr>
              <a:t>《</a:t>
            </a:r>
            <a:r>
              <a:rPr lang="zh-CN" altLang="en-US" sz="2400" b="1" dirty="0">
                <a:solidFill>
                  <a:srgbClr val="FFE599"/>
                </a:solidFill>
                <a:ea typeface="方正小标宋简体" pitchFamily="2" charset="-122"/>
              </a:rPr>
              <a:t>准则</a:t>
            </a:r>
            <a:r>
              <a:rPr lang="en-US" altLang="zh-CN" sz="2400" b="1" dirty="0">
                <a:solidFill>
                  <a:srgbClr val="FFE599"/>
                </a:solidFill>
                <a:ea typeface="方正小标宋简体" pitchFamily="2" charset="-122"/>
              </a:rPr>
              <a:t>》</a:t>
            </a:r>
            <a:r>
              <a:rPr lang="zh-CN" altLang="en-US" sz="2400" b="1" dirty="0">
                <a:solidFill>
                  <a:srgbClr val="FFE599"/>
                </a:solidFill>
                <a:ea typeface="方正小标宋简体" pitchFamily="2" charset="-122"/>
              </a:rPr>
              <a:t>和</a:t>
            </a:r>
            <a:r>
              <a:rPr lang="en-US" altLang="zh-CN" sz="2400" b="1" dirty="0">
                <a:solidFill>
                  <a:srgbClr val="FFE599"/>
                </a:solidFill>
                <a:ea typeface="方正小标宋简体" pitchFamily="2" charset="-122"/>
              </a:rPr>
              <a:t>《</a:t>
            </a:r>
            <a:r>
              <a:rPr lang="zh-CN" altLang="en-US" sz="2400" b="1" dirty="0">
                <a:solidFill>
                  <a:srgbClr val="FFE599"/>
                </a:solidFill>
                <a:ea typeface="方正小标宋简体" pitchFamily="2" charset="-122"/>
              </a:rPr>
              <a:t>条例</a:t>
            </a:r>
            <a:r>
              <a:rPr lang="en-US" altLang="zh-CN" sz="2400" b="1" dirty="0">
                <a:solidFill>
                  <a:srgbClr val="FFE599"/>
                </a:solidFill>
                <a:ea typeface="方正小标宋简体" pitchFamily="2" charset="-122"/>
              </a:rPr>
              <a:t>》</a:t>
            </a:r>
            <a:r>
              <a:rPr lang="zh-CN" altLang="en-US" sz="2400" b="1" dirty="0">
                <a:solidFill>
                  <a:srgbClr val="FFE599"/>
                </a:solidFill>
                <a:ea typeface="方正小标宋简体" pitchFamily="2" charset="-122"/>
              </a:rPr>
              <a:t>的关系</a:t>
            </a:r>
          </a:p>
          <a:p>
            <a:pPr>
              <a:lnSpc>
                <a:spcPct val="120000"/>
              </a:lnSpc>
            </a:pPr>
            <a:endParaRPr lang="zh-CN" altLang="en-US" sz="2400" b="1" dirty="0">
              <a:solidFill>
                <a:srgbClr val="FFE599"/>
              </a:solidFill>
              <a:ea typeface="方正小标宋简体"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1"/>
          <p:cNvSpPr txBox="1">
            <a:spLocks noChangeArrowheads="1"/>
          </p:cNvSpPr>
          <p:nvPr/>
        </p:nvSpPr>
        <p:spPr bwMode="auto">
          <a:xfrm>
            <a:off x="2916238" y="1851025"/>
            <a:ext cx="4824412" cy="1016000"/>
          </a:xfrm>
          <a:prstGeom prst="rect">
            <a:avLst/>
          </a:prstGeom>
          <a:noFill/>
          <a:ln w="9525">
            <a:noFill/>
            <a:miter lim="800000"/>
            <a:headEnd/>
            <a:tailEnd/>
          </a:ln>
        </p:spPr>
        <p:txBody>
          <a:bodyPr>
            <a:spAutoFit/>
          </a:bodyPr>
          <a:lstStyle/>
          <a:p>
            <a:r>
              <a:rPr lang="zh-CN" altLang="en-US" sz="6000" b="1">
                <a:solidFill>
                  <a:srgbClr val="FFFF00"/>
                </a:solidFill>
              </a:rPr>
              <a:t>  </a:t>
            </a:r>
            <a:r>
              <a:rPr lang="zh-CN" altLang="en-US" sz="6000" b="1" i="1">
                <a:solidFill>
                  <a:srgbClr val="FFFF00"/>
                </a:solidFill>
              </a:rPr>
              <a:t>谢   谢！</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占位符 1"/>
          <p:cNvSpPr>
            <a:spLocks noGrp="1" noChangeArrowheads="1"/>
          </p:cNvSpPr>
          <p:nvPr>
            <p:ph type="body" sz="quarter" idx="10"/>
          </p:nvPr>
        </p:nvSpPr>
        <p:spPr>
          <a:xfrm>
            <a:off x="7918450" y="449263"/>
            <a:ext cx="1192213" cy="865187"/>
          </a:xfrm>
        </p:spPr>
        <p:txBody>
          <a:bodyPr/>
          <a:lstStyle/>
          <a:p>
            <a:pPr eaLnBrk="1" hangingPunct="1"/>
            <a:r>
              <a:rPr lang="zh-CN" altLang="en-US">
                <a:solidFill>
                  <a:srgbClr val="FFE599"/>
                </a:solidFill>
                <a:sym typeface="Impact" pitchFamily="34" charset="0"/>
              </a:rPr>
              <a:t>一</a:t>
            </a:r>
          </a:p>
        </p:txBody>
      </p:sp>
      <p:sp>
        <p:nvSpPr>
          <p:cNvPr id="32771" name="文本占位符 6"/>
          <p:cNvSpPr>
            <a:spLocks noGrp="1" noChangeArrowheads="1"/>
          </p:cNvSpPr>
          <p:nvPr>
            <p:ph type="body" sz="quarter" idx="11"/>
          </p:nvPr>
        </p:nvSpPr>
        <p:spPr>
          <a:xfrm>
            <a:off x="4178300" y="2117725"/>
            <a:ext cx="4932363" cy="865188"/>
          </a:xfrm>
        </p:spPr>
        <p:txBody>
          <a:bodyPr/>
          <a:lstStyle/>
          <a:p>
            <a:pPr eaLnBrk="1" hangingPunct="1"/>
            <a:r>
              <a:rPr lang="zh-CN" altLang="en-US" dirty="0">
                <a:sym typeface="Impact" pitchFamily="34" charset="0"/>
              </a:rPr>
              <a:t>党章的概念</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2"/>
          <p:cNvSpPr>
            <a:spLocks noGrp="1" noChangeArrowheads="1"/>
          </p:cNvSpPr>
          <p:nvPr>
            <p:ph type="body" sz="quarter" idx="10"/>
          </p:nvPr>
        </p:nvSpPr>
        <p:spPr>
          <a:xfrm>
            <a:off x="75565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 </a:t>
            </a:r>
          </a:p>
        </p:txBody>
      </p:sp>
      <p:sp>
        <p:nvSpPr>
          <p:cNvPr id="2" name="矩形 1"/>
          <p:cNvSpPr>
            <a:spLocks noChangeArrowheads="1"/>
          </p:cNvSpPr>
          <p:nvPr/>
        </p:nvSpPr>
        <p:spPr bwMode="auto">
          <a:xfrm>
            <a:off x="571500" y="1285875"/>
            <a:ext cx="8072438" cy="3363998"/>
          </a:xfrm>
          <a:prstGeom prst="rect">
            <a:avLst/>
          </a:prstGeom>
          <a:noFill/>
          <a:ln w="9525">
            <a:noFill/>
            <a:miter lim="800000"/>
            <a:headEnd/>
            <a:tailEnd/>
          </a:ln>
        </p:spPr>
        <p:txBody>
          <a:bodyPr>
            <a:spAutoFit/>
          </a:bodyPr>
          <a:lstStyle/>
          <a:p>
            <a:r>
              <a:rPr lang="zh-CN" altLang="en-US" sz="2000" b="1" dirty="0">
                <a:solidFill>
                  <a:srgbClr val="404040"/>
                </a:solidFill>
                <a:latin typeface="方正小标宋简体" pitchFamily="2" charset="-122"/>
                <a:ea typeface="方正小标宋简体" pitchFamily="2" charset="-122"/>
              </a:rPr>
              <a:t>党章是党的总章程，集中体现了党的性质和宗旨、党的理论和路线方针政策、党的重要主张，规定了党的重要制度和体制机制，是全党必须共同遵守的根本行为规范。党章就是党的根本大法，是全党必须遵循的总规矩。党章是党的根本大法，是立党、治党、管党的总章程，在党内具有最高的权威性和最大的约束力。党章是具有最高权威的党内法规。党章的制定、修改和解释，是由党的最髙权力机关</a:t>
            </a:r>
            <a:r>
              <a:rPr lang="en-US" altLang="zh-CN" sz="2000" b="1" dirty="0">
                <a:solidFill>
                  <a:srgbClr val="404040"/>
                </a:solidFill>
                <a:latin typeface="方正小标宋简体" pitchFamily="2" charset="-122"/>
                <a:ea typeface="方正小标宋简体" pitchFamily="2" charset="-122"/>
              </a:rPr>
              <a:t>——</a:t>
            </a:r>
            <a:r>
              <a:rPr lang="zh-CN" altLang="en-US" sz="2000" b="1" dirty="0">
                <a:solidFill>
                  <a:srgbClr val="404040"/>
                </a:solidFill>
                <a:latin typeface="方正小标宋简体" pitchFamily="2" charset="-122"/>
                <a:ea typeface="方正小标宋简体" pitchFamily="2" charset="-122"/>
              </a:rPr>
              <a:t>党的全国代表大会来完成的，是其他党内法规的基础。党章是党内的“宪法”，其他党内法规，包括准则、规章、条例、制度等，都是以党章为依据制定出来的，都必须服从或从属于党章。也就是说，党章是党内的“母法”，党内其他法规则为党内的“子法”。</a:t>
            </a:r>
          </a:p>
          <a:p>
            <a:pPr algn="just">
              <a:lnSpc>
                <a:spcPct val="90000"/>
              </a:lnSpc>
            </a:pPr>
            <a:endParaRPr lang="zh-CN" altLang="en-US" sz="1400" b="1" dirty="0">
              <a:solidFill>
                <a:srgbClr val="404040"/>
              </a:solidFill>
              <a:ea typeface="方正小标宋简体" pitchFamily="2" charset="-122"/>
              <a:sym typeface="微软雅黑" pitchFamily="34" charset="-122"/>
            </a:endParaRPr>
          </a:p>
        </p:txBody>
      </p:sp>
      <p:sp>
        <p:nvSpPr>
          <p:cNvPr id="46084" name="文本占位符 2"/>
          <p:cNvSpPr>
            <a:spLocks noGrp="1" noChangeArrowheads="1"/>
          </p:cNvSpPr>
          <p:nvPr/>
        </p:nvSpPr>
        <p:spPr bwMode="auto">
          <a:xfrm>
            <a:off x="261938" y="292100"/>
            <a:ext cx="4576762" cy="576263"/>
          </a:xfrm>
          <a:prstGeom prst="rect">
            <a:avLst/>
          </a:prstGeom>
          <a:noFill/>
          <a:ln w="9525">
            <a:noFill/>
            <a:miter lim="800000"/>
            <a:headEnd/>
            <a:tailEnd/>
          </a:ln>
        </p:spPr>
        <p:txBody>
          <a:bodyPr anchor="ctr"/>
          <a:lstStyle/>
          <a:p>
            <a:pPr>
              <a:lnSpc>
                <a:spcPct val="120000"/>
              </a:lnSpc>
            </a:pPr>
            <a:r>
              <a:rPr lang="zh-CN" altLang="en-US" sz="2400" b="1" dirty="0">
                <a:solidFill>
                  <a:srgbClr val="FFE599"/>
                </a:solidFill>
                <a:ea typeface="方正小标宋简体" pitchFamily="2" charset="-122"/>
              </a:rPr>
              <a:t>什么是党章？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2"/>
          <p:cNvSpPr>
            <a:spLocks noGrp="1" noChangeArrowheads="1"/>
          </p:cNvSpPr>
          <p:nvPr>
            <p:ph type="body" sz="quarter" idx="10"/>
          </p:nvPr>
        </p:nvSpPr>
        <p:spPr>
          <a:xfrm>
            <a:off x="75565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 </a:t>
            </a:r>
          </a:p>
        </p:txBody>
      </p:sp>
      <p:sp>
        <p:nvSpPr>
          <p:cNvPr id="2" name="矩形 1"/>
          <p:cNvSpPr>
            <a:spLocks noChangeArrowheads="1"/>
          </p:cNvSpPr>
          <p:nvPr/>
        </p:nvSpPr>
        <p:spPr bwMode="auto">
          <a:xfrm>
            <a:off x="571500" y="1285874"/>
            <a:ext cx="8072438" cy="2882840"/>
          </a:xfrm>
          <a:prstGeom prst="rect">
            <a:avLst/>
          </a:prstGeom>
          <a:noFill/>
          <a:ln w="9525">
            <a:noFill/>
            <a:miter lim="800000"/>
            <a:headEnd/>
            <a:tailEnd/>
          </a:ln>
        </p:spPr>
        <p:txBody>
          <a:bodyPr wrap="square">
            <a:spAutoFit/>
          </a:bodyPr>
          <a:lstStyle/>
          <a:p>
            <a:pPr>
              <a:lnSpc>
                <a:spcPts val="2800"/>
              </a:lnSpc>
              <a:buFont typeface="Wingdings" pitchFamily="2" charset="2"/>
              <a:buChar char="u"/>
            </a:pPr>
            <a:r>
              <a:rPr lang="zh-CN" altLang="en-US" sz="2400" b="1" dirty="0">
                <a:solidFill>
                  <a:srgbClr val="404040"/>
                </a:solidFill>
                <a:latin typeface="方正小标宋简体" pitchFamily="2" charset="-122"/>
                <a:ea typeface="方正小标宋简体" pitchFamily="2" charset="-122"/>
              </a:rPr>
              <a:t>党章是政党的宗旨和行为规范。</a:t>
            </a:r>
            <a:endParaRPr lang="en-US" altLang="zh-CN" sz="2400" b="1" dirty="0">
              <a:solidFill>
                <a:srgbClr val="404040"/>
              </a:solidFill>
              <a:latin typeface="方正小标宋简体" pitchFamily="2" charset="-122"/>
              <a:ea typeface="方正小标宋简体" pitchFamily="2" charset="-122"/>
            </a:endParaRPr>
          </a:p>
          <a:p>
            <a:pPr>
              <a:lnSpc>
                <a:spcPts val="2800"/>
              </a:lnSpc>
              <a:buFont typeface="Wingdings" pitchFamily="2" charset="2"/>
              <a:buChar char="u"/>
            </a:pPr>
            <a:r>
              <a:rPr lang="zh-CN" altLang="en-US" sz="2400" b="1" dirty="0">
                <a:solidFill>
                  <a:srgbClr val="404040"/>
                </a:solidFill>
                <a:latin typeface="方正小标宋简体" pitchFamily="2" charset="-122"/>
                <a:ea typeface="方正小标宋简体" pitchFamily="2" charset="-122"/>
              </a:rPr>
              <a:t>保证全党在政治上，思想上的一致和组织上，行动上的统一性。</a:t>
            </a:r>
            <a:endParaRPr lang="en-US" altLang="zh-CN" sz="2400" b="1" dirty="0">
              <a:solidFill>
                <a:srgbClr val="404040"/>
              </a:solidFill>
              <a:latin typeface="方正小标宋简体" pitchFamily="2" charset="-122"/>
              <a:ea typeface="方正小标宋简体" pitchFamily="2" charset="-122"/>
            </a:endParaRPr>
          </a:p>
          <a:p>
            <a:pPr>
              <a:lnSpc>
                <a:spcPts val="2800"/>
              </a:lnSpc>
              <a:buFont typeface="Wingdings" pitchFamily="2" charset="2"/>
              <a:buChar char="u"/>
            </a:pPr>
            <a:r>
              <a:rPr lang="zh-CN" altLang="en-US" sz="2400" b="1" dirty="0">
                <a:solidFill>
                  <a:srgbClr val="404040"/>
                </a:solidFill>
                <a:latin typeface="方正小标宋简体" pitchFamily="2" charset="-122"/>
                <a:ea typeface="方正小标宋简体" pitchFamily="2" charset="-122"/>
              </a:rPr>
              <a:t>确定党的性质、指导思想、纲领任务、组织结构、组织制度。</a:t>
            </a:r>
            <a:endParaRPr lang="en-US" altLang="zh-CN" sz="2400" b="1" dirty="0">
              <a:solidFill>
                <a:srgbClr val="404040"/>
              </a:solidFill>
              <a:latin typeface="方正小标宋简体" pitchFamily="2" charset="-122"/>
              <a:ea typeface="方正小标宋简体" pitchFamily="2" charset="-122"/>
            </a:endParaRPr>
          </a:p>
          <a:p>
            <a:pPr>
              <a:lnSpc>
                <a:spcPts val="2800"/>
              </a:lnSpc>
              <a:buFont typeface="Wingdings" pitchFamily="2" charset="2"/>
              <a:buChar char="u"/>
            </a:pPr>
            <a:r>
              <a:rPr lang="zh-CN" altLang="en-US" sz="2400" b="1" dirty="0">
                <a:solidFill>
                  <a:srgbClr val="404040"/>
                </a:solidFill>
                <a:latin typeface="方正小标宋简体" pitchFamily="2" charset="-122"/>
                <a:ea typeface="方正小标宋简体" pitchFamily="2" charset="-122"/>
              </a:rPr>
              <a:t>规定成为党员的条件、党员的权利和义务、组织纪律等事项</a:t>
            </a:r>
            <a:r>
              <a:rPr lang="zh-CN" altLang="en-US" sz="2000" b="1" dirty="0">
                <a:solidFill>
                  <a:srgbClr val="404040"/>
                </a:solidFill>
                <a:latin typeface="方正小标宋简体" pitchFamily="2" charset="-122"/>
                <a:ea typeface="方正小标宋简体" pitchFamily="2" charset="-122"/>
              </a:rPr>
              <a:t>。</a:t>
            </a:r>
          </a:p>
          <a:p>
            <a:pPr algn="just">
              <a:lnSpc>
                <a:spcPct val="90000"/>
              </a:lnSpc>
            </a:pPr>
            <a:endParaRPr lang="zh-CN" altLang="en-US" sz="2000" b="1" dirty="0">
              <a:solidFill>
                <a:srgbClr val="404040"/>
              </a:solidFill>
              <a:latin typeface="方正小标宋简体" pitchFamily="2" charset="-122"/>
              <a:ea typeface="方正小标宋简体" pitchFamily="2" charset="-122"/>
              <a:sym typeface="微软雅黑" pitchFamily="34" charset="-122"/>
            </a:endParaRPr>
          </a:p>
        </p:txBody>
      </p:sp>
      <p:sp>
        <p:nvSpPr>
          <p:cNvPr id="46084" name="文本占位符 2"/>
          <p:cNvSpPr>
            <a:spLocks noGrp="1" noChangeArrowheads="1"/>
          </p:cNvSpPr>
          <p:nvPr/>
        </p:nvSpPr>
        <p:spPr bwMode="auto">
          <a:xfrm>
            <a:off x="261938" y="292100"/>
            <a:ext cx="4576762" cy="576263"/>
          </a:xfrm>
          <a:prstGeom prst="rect">
            <a:avLst/>
          </a:prstGeom>
          <a:noFill/>
          <a:ln w="9525">
            <a:noFill/>
            <a:miter lim="800000"/>
            <a:headEnd/>
            <a:tailEnd/>
          </a:ln>
        </p:spPr>
        <p:txBody>
          <a:bodyPr anchor="ctr"/>
          <a:lstStyle/>
          <a:p>
            <a:pPr>
              <a:lnSpc>
                <a:spcPct val="120000"/>
              </a:lnSpc>
            </a:pPr>
            <a:r>
              <a:rPr lang="zh-CN" altLang="en-US" sz="2400" b="1" dirty="0">
                <a:solidFill>
                  <a:srgbClr val="FFE599"/>
                </a:solidFill>
                <a:ea typeface="方正小标宋简体" pitchFamily="2" charset="-122"/>
              </a:rPr>
              <a:t>党章的作用</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2"/>
          <p:cNvSpPr>
            <a:spLocks noGrp="1" noChangeArrowheads="1"/>
          </p:cNvSpPr>
          <p:nvPr>
            <p:ph type="body" sz="quarter" idx="10"/>
          </p:nvPr>
        </p:nvSpPr>
        <p:spPr>
          <a:xfrm>
            <a:off x="75565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 </a:t>
            </a:r>
          </a:p>
        </p:txBody>
      </p:sp>
      <p:sp>
        <p:nvSpPr>
          <p:cNvPr id="2" name="矩形 1"/>
          <p:cNvSpPr>
            <a:spLocks noChangeArrowheads="1"/>
          </p:cNvSpPr>
          <p:nvPr/>
        </p:nvSpPr>
        <p:spPr bwMode="auto">
          <a:xfrm>
            <a:off x="428596" y="1142990"/>
            <a:ext cx="8072438" cy="4041106"/>
          </a:xfrm>
          <a:prstGeom prst="rect">
            <a:avLst/>
          </a:prstGeom>
          <a:noFill/>
          <a:ln w="9525">
            <a:noFill/>
            <a:miter lim="800000"/>
            <a:headEnd/>
            <a:tailEnd/>
          </a:ln>
        </p:spPr>
        <p:txBody>
          <a:bodyPr>
            <a:spAutoFit/>
          </a:bodyPr>
          <a:lstStyle/>
          <a:p>
            <a:r>
              <a:rPr lang="zh-CN" altLang="en-US" sz="3200" b="1" dirty="0">
                <a:solidFill>
                  <a:srgbClr val="404040"/>
                </a:solidFill>
                <a:latin typeface="+mj-ea"/>
                <a:ea typeface="+mj-ea"/>
                <a:sym typeface="Impact" pitchFamily="34" charset="0"/>
              </a:rPr>
              <a:t>党章是马克思主义政党的旗帜</a:t>
            </a:r>
            <a:endParaRPr lang="en-US" altLang="zh-CN" sz="3200" b="1" dirty="0">
              <a:solidFill>
                <a:srgbClr val="404040"/>
              </a:solidFill>
              <a:latin typeface="+mj-ea"/>
              <a:ea typeface="+mj-ea"/>
              <a:sym typeface="Impact" pitchFamily="34" charset="0"/>
            </a:endParaRPr>
          </a:p>
          <a:p>
            <a:endParaRPr lang="en-US" altLang="zh-CN" sz="3200" b="1" dirty="0">
              <a:solidFill>
                <a:srgbClr val="404040"/>
              </a:solidFill>
              <a:latin typeface="+mj-ea"/>
              <a:ea typeface="+mj-ea"/>
              <a:sym typeface="Impact" pitchFamily="34" charset="0"/>
            </a:endParaRPr>
          </a:p>
          <a:p>
            <a:r>
              <a:rPr lang="zh-CN" altLang="en-US" sz="3200" b="1" dirty="0">
                <a:solidFill>
                  <a:srgbClr val="404040"/>
                </a:solidFill>
                <a:latin typeface="+mj-ea"/>
                <a:sym typeface="Impact" pitchFamily="34" charset="0"/>
              </a:rPr>
              <a:t>党章是管党治党的总规矩</a:t>
            </a:r>
            <a:endParaRPr lang="en-US" altLang="zh-CN" sz="3200" b="1" dirty="0">
              <a:solidFill>
                <a:srgbClr val="404040"/>
              </a:solidFill>
              <a:latin typeface="+mj-ea"/>
              <a:sym typeface="Impact" pitchFamily="34" charset="0"/>
            </a:endParaRPr>
          </a:p>
          <a:p>
            <a:endParaRPr lang="en-US" altLang="zh-CN" sz="3200" b="1" dirty="0">
              <a:solidFill>
                <a:srgbClr val="404040"/>
              </a:solidFill>
              <a:latin typeface="+mj-ea"/>
              <a:sym typeface="Impact" pitchFamily="34" charset="0"/>
            </a:endParaRPr>
          </a:p>
          <a:p>
            <a:r>
              <a:rPr lang="zh-CN" altLang="en-US" sz="3200" b="1" dirty="0">
                <a:solidFill>
                  <a:srgbClr val="404040"/>
                </a:solidFill>
                <a:latin typeface="+mj-ea"/>
                <a:sym typeface="Impact" pitchFamily="34" charset="0"/>
              </a:rPr>
              <a:t>党章是检验党性强弱的重要标尺</a:t>
            </a:r>
            <a:endParaRPr lang="en-US" altLang="zh-CN" sz="3200" b="1" dirty="0">
              <a:solidFill>
                <a:srgbClr val="404040"/>
              </a:solidFill>
              <a:latin typeface="+mj-ea"/>
              <a:sym typeface="Impact" pitchFamily="34" charset="0"/>
            </a:endParaRPr>
          </a:p>
          <a:p>
            <a:endParaRPr lang="en-US" altLang="zh-CN" sz="3200" b="1" dirty="0">
              <a:solidFill>
                <a:srgbClr val="404040"/>
              </a:solidFill>
              <a:latin typeface="+mj-ea"/>
              <a:ea typeface="+mj-ea"/>
              <a:sym typeface="Impact" pitchFamily="34" charset="0"/>
            </a:endParaRPr>
          </a:p>
          <a:p>
            <a:endParaRPr lang="en-US" altLang="zh-CN" sz="3200" b="1" dirty="0">
              <a:solidFill>
                <a:srgbClr val="404040"/>
              </a:solidFill>
              <a:latin typeface="+mj-ea"/>
              <a:ea typeface="+mj-ea"/>
              <a:sym typeface="Impact" pitchFamily="34" charset="0"/>
            </a:endParaRPr>
          </a:p>
          <a:p>
            <a:pPr algn="ctr"/>
            <a:endParaRPr lang="zh-CN" altLang="en-US" sz="2000" b="1" dirty="0">
              <a:solidFill>
                <a:srgbClr val="404040"/>
              </a:solidFill>
              <a:latin typeface="+mj-ea"/>
              <a:ea typeface="+mj-ea"/>
              <a:sym typeface="Impact" pitchFamily="34" charset="0"/>
            </a:endParaRPr>
          </a:p>
          <a:p>
            <a:pPr algn="just">
              <a:lnSpc>
                <a:spcPct val="90000"/>
              </a:lnSpc>
            </a:pPr>
            <a:endParaRPr lang="zh-CN" altLang="en-US" sz="1400" b="1" dirty="0">
              <a:solidFill>
                <a:srgbClr val="404040"/>
              </a:solidFill>
              <a:ea typeface="方正小标宋简体" pitchFamily="2" charset="-122"/>
              <a:sym typeface="微软雅黑" pitchFamily="34" charset="-122"/>
            </a:endParaRPr>
          </a:p>
        </p:txBody>
      </p:sp>
      <p:sp>
        <p:nvSpPr>
          <p:cNvPr id="46084" name="文本占位符 2"/>
          <p:cNvSpPr>
            <a:spLocks noGrp="1" noChangeArrowheads="1"/>
          </p:cNvSpPr>
          <p:nvPr/>
        </p:nvSpPr>
        <p:spPr bwMode="auto">
          <a:xfrm>
            <a:off x="261938" y="292100"/>
            <a:ext cx="4576762" cy="576263"/>
          </a:xfrm>
          <a:prstGeom prst="rect">
            <a:avLst/>
          </a:prstGeom>
          <a:noFill/>
          <a:ln w="9525">
            <a:noFill/>
            <a:miter lim="800000"/>
            <a:headEnd/>
            <a:tailEnd/>
          </a:ln>
        </p:spPr>
        <p:txBody>
          <a:bodyPr anchor="ctr"/>
          <a:lstStyle/>
          <a:p>
            <a:pPr>
              <a:lnSpc>
                <a:spcPct val="120000"/>
              </a:lnSpc>
            </a:pPr>
            <a:r>
              <a:rPr lang="zh-CN" altLang="en-US" sz="2400" b="1" dirty="0">
                <a:solidFill>
                  <a:srgbClr val="FFE599"/>
                </a:solidFill>
                <a:ea typeface="方正小标宋简体" pitchFamily="2" charset="-122"/>
              </a:rPr>
              <a:t>为什么要学习党章？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占位符 1"/>
          <p:cNvSpPr>
            <a:spLocks noGrp="1" noChangeArrowheads="1"/>
          </p:cNvSpPr>
          <p:nvPr>
            <p:ph type="body" sz="quarter" idx="10"/>
          </p:nvPr>
        </p:nvSpPr>
        <p:spPr>
          <a:xfrm>
            <a:off x="7918450" y="449263"/>
            <a:ext cx="1192213" cy="865187"/>
          </a:xfrm>
        </p:spPr>
        <p:txBody>
          <a:bodyPr/>
          <a:lstStyle/>
          <a:p>
            <a:pPr eaLnBrk="1" hangingPunct="1"/>
            <a:r>
              <a:rPr lang="zh-CN" altLang="en-US" dirty="0">
                <a:solidFill>
                  <a:srgbClr val="FFE599"/>
                </a:solidFill>
                <a:sym typeface="Impact" pitchFamily="34" charset="0"/>
              </a:rPr>
              <a:t>二</a:t>
            </a:r>
          </a:p>
        </p:txBody>
      </p:sp>
      <p:sp>
        <p:nvSpPr>
          <p:cNvPr id="32771" name="文本占位符 6"/>
          <p:cNvSpPr>
            <a:spLocks noGrp="1" noChangeArrowheads="1"/>
          </p:cNvSpPr>
          <p:nvPr>
            <p:ph type="body" sz="quarter" idx="11"/>
          </p:nvPr>
        </p:nvSpPr>
        <p:spPr>
          <a:xfrm>
            <a:off x="4178300" y="2117725"/>
            <a:ext cx="4932363" cy="865188"/>
          </a:xfrm>
        </p:spPr>
        <p:txBody>
          <a:bodyPr/>
          <a:lstStyle/>
          <a:p>
            <a:pPr eaLnBrk="1" hangingPunct="1"/>
            <a:r>
              <a:rPr lang="zh-CN" altLang="en-US">
                <a:sym typeface="Impact" pitchFamily="34" charset="0"/>
              </a:rPr>
              <a:t>党章的发展历程</a:t>
            </a:r>
          </a:p>
        </p:txBody>
      </p:sp>
      <p:sp>
        <p:nvSpPr>
          <p:cNvPr id="32772" name="Rectangle 5"/>
          <p:cNvSpPr/>
          <p:nvPr/>
        </p:nvSpPr>
        <p:spPr>
          <a:xfrm>
            <a:off x="4243388" y="3040063"/>
            <a:ext cx="4591050" cy="368300"/>
          </a:xfrm>
          <a:prstGeom prst="rect">
            <a:avLst/>
          </a:prstGeom>
          <a:noFill/>
          <a:ln w="9525">
            <a:noFill/>
          </a:ln>
        </p:spPr>
        <p:txBody>
          <a:bodyPr wrap="none" anchor="ctr">
            <a:spAutoFit/>
          </a:bodyPr>
          <a:lstStyle/>
          <a:p>
            <a:pPr eaLnBrk="0" hangingPunct="0">
              <a:defRPr/>
            </a:pPr>
            <a:r>
              <a:rPr lang="zh-CN" altLang="en-US" b="1" noProof="1">
                <a:solidFill>
                  <a:schemeClr val="tx1">
                    <a:lumMod val="75000"/>
                    <a:lumOff val="25000"/>
                  </a:schemeClr>
                </a:solidFill>
                <a:latin typeface="+mn-lt"/>
                <a:ea typeface="方正小标宋简体" panose="02010601030101010101" pitchFamily="2" charset="-122"/>
                <a:cs typeface="方正小标宋简体" panose="02010601030101010101" pitchFamily="2" charset="-122"/>
              </a:rPr>
              <a:t>回顾历史才能更好地把握当下、开辟未来。 </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占位符 2"/>
          <p:cNvSpPr>
            <a:spLocks noGrp="1" noChangeArrowheads="1"/>
          </p:cNvSpPr>
          <p:nvPr>
            <p:ph type="body" sz="quarter" idx="10"/>
          </p:nvPr>
        </p:nvSpPr>
        <p:spPr>
          <a:xfrm>
            <a:off x="254000" y="292100"/>
            <a:ext cx="4576763" cy="576263"/>
          </a:xfrm>
        </p:spPr>
        <p:txBody>
          <a:bodyPr/>
          <a:lstStyle/>
          <a:p>
            <a:pPr eaLnBrk="1" hangingPunct="1">
              <a:lnSpc>
                <a:spcPct val="120000"/>
              </a:lnSpc>
              <a:spcBef>
                <a:spcPct val="0"/>
              </a:spcBef>
            </a:pPr>
            <a:r>
              <a:rPr lang="zh-CN" altLang="en-US">
                <a:solidFill>
                  <a:srgbClr val="FFE599"/>
                </a:solidFill>
                <a:sym typeface="Impact" pitchFamily="34" charset="0"/>
              </a:rPr>
              <a:t>党章的制定修改和四大体系</a:t>
            </a:r>
          </a:p>
        </p:txBody>
      </p:sp>
      <p:grpSp>
        <p:nvGrpSpPr>
          <p:cNvPr id="2" name="组合 151"/>
          <p:cNvGrpSpPr>
            <a:grpSpLocks/>
          </p:cNvGrpSpPr>
          <p:nvPr/>
        </p:nvGrpSpPr>
        <p:grpSpPr bwMode="auto">
          <a:xfrm>
            <a:off x="528638" y="1514475"/>
            <a:ext cx="4186237" cy="860425"/>
            <a:chOff x="465571" y="1699370"/>
            <a:chExt cx="4187534" cy="861585"/>
          </a:xfrm>
        </p:grpSpPr>
        <p:grpSp>
          <p:nvGrpSpPr>
            <p:cNvPr id="3" name="组合 152"/>
            <p:cNvGrpSpPr>
              <a:grpSpLocks noChangeAspect="1"/>
            </p:cNvGrpSpPr>
            <p:nvPr/>
          </p:nvGrpSpPr>
          <p:grpSpPr>
            <a:xfrm>
              <a:off x="465571" y="1699370"/>
              <a:ext cx="1224587" cy="589855"/>
              <a:chOff x="1672035" y="1687395"/>
              <a:chExt cx="938928" cy="452259"/>
            </a:xfrm>
            <a:effectLst>
              <a:outerShdw blurRad="50800" dist="38100" dir="5400000" algn="t" rotWithShape="0">
                <a:prstClr val="black">
                  <a:alpha val="40000"/>
                </a:prstClr>
              </a:outerShdw>
            </a:effectLst>
          </p:grpSpPr>
          <p:pic>
            <p:nvPicPr>
              <p:cNvPr id="168" name="Picture 2" descr="C:\Users\xb\Desktop\素材--党建\PNG--党（国）徽旗\党旗红旗\16sucai_201507091736.png"/>
              <p:cNvPicPr>
                <a:picLocks noChangeAspect="1" noChangeArrowheads="1"/>
              </p:cNvPicPr>
              <p:nvPr/>
            </p:nvPicPr>
            <p:blipFill>
              <a:blip r:embed="rId3" cstate="email"/>
              <a:srcRect/>
              <a:stretch>
                <a:fillRect/>
              </a:stretch>
            </p:blipFill>
            <p:spPr bwMode="auto">
              <a:xfrm flipH="1">
                <a:off x="1672035" y="1687395"/>
                <a:ext cx="845493" cy="443509"/>
              </a:xfrm>
              <a:prstGeom prst="rect">
                <a:avLst/>
              </a:prstGeom>
              <a:noFill/>
            </p:spPr>
          </p:pic>
          <p:pic>
            <p:nvPicPr>
              <p:cNvPr id="169" name="Picture 3" descr="C:\Users\xb\Desktop\53bf653e36a06.png"/>
              <p:cNvPicPr>
                <a:picLocks noChangeAspect="1" noChangeArrowheads="1"/>
              </p:cNvPicPr>
              <p:nvPr/>
            </p:nvPicPr>
            <p:blipFill>
              <a:blip r:embed="rId4" cstate="email"/>
              <a:srcRect/>
              <a:stretch>
                <a:fillRect/>
              </a:stretch>
            </p:blipFill>
            <p:spPr bwMode="auto">
              <a:xfrm>
                <a:off x="2123728" y="1707654"/>
                <a:ext cx="487235" cy="432000"/>
              </a:xfrm>
              <a:prstGeom prst="rect">
                <a:avLst/>
              </a:prstGeom>
              <a:noFill/>
            </p:spPr>
          </p:pic>
        </p:grpSp>
        <p:grpSp>
          <p:nvGrpSpPr>
            <p:cNvPr id="33811" name="组合 153"/>
            <p:cNvGrpSpPr>
              <a:grpSpLocks/>
            </p:cNvGrpSpPr>
            <p:nvPr/>
          </p:nvGrpSpPr>
          <p:grpSpPr bwMode="auto">
            <a:xfrm>
              <a:off x="3356060" y="1864502"/>
              <a:ext cx="540000" cy="540000"/>
              <a:chOff x="4098675" y="1936897"/>
              <a:chExt cx="1175403" cy="1175401"/>
            </a:xfrm>
          </p:grpSpPr>
          <p:sp>
            <p:nvSpPr>
              <p:cNvPr id="165" name="矩形 164"/>
              <p:cNvSpPr/>
              <p:nvPr/>
            </p:nvSpPr>
            <p:spPr>
              <a:xfrm>
                <a:off x="4097926" y="1937311"/>
                <a:ext cx="1175222" cy="117644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720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cxnSp>
            <p:nvCxnSpPr>
              <p:cNvPr id="166" name="直接连接符 165"/>
              <p:cNvCxnSpPr/>
              <p:nvPr/>
            </p:nvCxnSpPr>
            <p:spPr>
              <a:xfrm>
                <a:off x="4097926" y="2525531"/>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rot="5400000">
                <a:off x="4097317" y="2525531"/>
                <a:ext cx="117644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3812" name="文本框 55"/>
            <p:cNvSpPr txBox="1">
              <a:spLocks noChangeArrowheads="1"/>
            </p:cNvSpPr>
            <p:nvPr/>
          </p:nvSpPr>
          <p:spPr bwMode="auto">
            <a:xfrm>
              <a:off x="3374032" y="1846060"/>
              <a:ext cx="504056" cy="563488"/>
            </a:xfrm>
            <a:prstGeom prst="rect">
              <a:avLst/>
            </a:prstGeom>
            <a:noFill/>
            <a:ln w="9525">
              <a:noFill/>
              <a:miter lim="800000"/>
              <a:headEnd/>
              <a:tailEnd/>
            </a:ln>
          </p:spPr>
          <p:txBody>
            <a:bodyPr>
              <a:spAutoFit/>
            </a:bodyPr>
            <a:lstStyle/>
            <a:p>
              <a:pPr algn="ctr">
                <a:lnSpc>
                  <a:spcPct val="120000"/>
                </a:lnSpc>
              </a:pPr>
              <a:r>
                <a:rPr lang="zh-CN" altLang="en-US" sz="2800" b="1">
                  <a:solidFill>
                    <a:schemeClr val="accent1"/>
                  </a:solidFill>
                  <a:ea typeface="方正小标宋简体" pitchFamily="2" charset="-122"/>
                  <a:sym typeface="Impact" pitchFamily="34" charset="0"/>
                </a:rPr>
                <a:t>章</a:t>
              </a:r>
            </a:p>
          </p:txBody>
        </p:sp>
        <p:grpSp>
          <p:nvGrpSpPr>
            <p:cNvPr id="33813" name="组合 155"/>
            <p:cNvGrpSpPr>
              <a:grpSpLocks/>
            </p:cNvGrpSpPr>
            <p:nvPr/>
          </p:nvGrpSpPr>
          <p:grpSpPr bwMode="auto">
            <a:xfrm>
              <a:off x="3932124" y="1864502"/>
              <a:ext cx="540000" cy="540000"/>
              <a:chOff x="4098675" y="1936897"/>
              <a:chExt cx="1175403" cy="1175401"/>
            </a:xfrm>
          </p:grpSpPr>
          <p:sp>
            <p:nvSpPr>
              <p:cNvPr id="162" name="矩形 161"/>
              <p:cNvSpPr/>
              <p:nvPr/>
            </p:nvSpPr>
            <p:spPr>
              <a:xfrm>
                <a:off x="4098747" y="1937311"/>
                <a:ext cx="1175222" cy="117644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sz="7200" noProof="1">
                  <a:solidFill>
                    <a:schemeClr val="accent2">
                      <a:lumMod val="40000"/>
                      <a:lumOff val="60000"/>
                    </a:schemeClr>
                  </a:solidFill>
                  <a:ea typeface="方正小标宋简体" panose="02010601030101010101" pitchFamily="2" charset="-122"/>
                  <a:cs typeface="方正小标宋简体" panose="02010601030101010101" pitchFamily="2" charset="-122"/>
                  <a:sym typeface="+mn-lt"/>
                </a:endParaRPr>
              </a:p>
            </p:txBody>
          </p:sp>
          <p:cxnSp>
            <p:nvCxnSpPr>
              <p:cNvPr id="163" name="直接连接符 162"/>
              <p:cNvCxnSpPr/>
              <p:nvPr/>
            </p:nvCxnSpPr>
            <p:spPr>
              <a:xfrm>
                <a:off x="4098747" y="2525531"/>
                <a:ext cx="117522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5400000">
                <a:off x="4098138" y="2525531"/>
                <a:ext cx="1176441"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sp>
          <p:nvSpPr>
            <p:cNvPr id="33814" name="文本框 60"/>
            <p:cNvSpPr txBox="1">
              <a:spLocks noChangeArrowheads="1"/>
            </p:cNvSpPr>
            <p:nvPr/>
          </p:nvSpPr>
          <p:spPr bwMode="auto">
            <a:xfrm>
              <a:off x="3950096" y="1838038"/>
              <a:ext cx="504056" cy="563488"/>
            </a:xfrm>
            <a:prstGeom prst="rect">
              <a:avLst/>
            </a:prstGeom>
            <a:noFill/>
            <a:ln w="9525">
              <a:noFill/>
              <a:miter lim="800000"/>
              <a:headEnd/>
              <a:tailEnd/>
            </a:ln>
          </p:spPr>
          <p:txBody>
            <a:bodyPr>
              <a:spAutoFit/>
            </a:bodyPr>
            <a:lstStyle/>
            <a:p>
              <a:pPr algn="ctr">
                <a:lnSpc>
                  <a:spcPct val="120000"/>
                </a:lnSpc>
              </a:pPr>
              <a:r>
                <a:rPr lang="zh-CN" altLang="en-US" sz="2800" b="1">
                  <a:solidFill>
                    <a:schemeClr val="accent1"/>
                  </a:solidFill>
                  <a:ea typeface="方正小标宋简体" pitchFamily="2" charset="-122"/>
                  <a:sym typeface="Impact" pitchFamily="34" charset="0"/>
                </a:rPr>
                <a:t>程</a:t>
              </a:r>
            </a:p>
          </p:txBody>
        </p:sp>
        <p:grpSp>
          <p:nvGrpSpPr>
            <p:cNvPr id="33815" name="组合 157"/>
            <p:cNvGrpSpPr>
              <a:grpSpLocks/>
            </p:cNvGrpSpPr>
            <p:nvPr/>
          </p:nvGrpSpPr>
          <p:grpSpPr bwMode="auto">
            <a:xfrm>
              <a:off x="1475221" y="1849006"/>
              <a:ext cx="2102930" cy="663201"/>
              <a:chOff x="539552" y="1491630"/>
              <a:chExt cx="2102930" cy="663201"/>
            </a:xfrm>
          </p:grpSpPr>
          <p:sp>
            <p:nvSpPr>
              <p:cNvPr id="33817" name="文本框 62"/>
              <p:cNvSpPr txBox="1">
                <a:spLocks noChangeArrowheads="1"/>
              </p:cNvSpPr>
              <p:nvPr/>
            </p:nvSpPr>
            <p:spPr bwMode="auto">
              <a:xfrm>
                <a:off x="539552" y="1491630"/>
                <a:ext cx="2102930" cy="497957"/>
              </a:xfrm>
              <a:prstGeom prst="rect">
                <a:avLst/>
              </a:prstGeom>
              <a:noFill/>
              <a:ln w="9525">
                <a:noFill/>
                <a:miter lim="800000"/>
                <a:headEnd/>
                <a:tailEnd/>
              </a:ln>
            </p:spPr>
            <p:txBody>
              <a:bodyPr>
                <a:spAutoFit/>
              </a:bodyPr>
              <a:lstStyle/>
              <a:p>
                <a:pPr algn="ctr">
                  <a:lnSpc>
                    <a:spcPct val="120000"/>
                  </a:lnSpc>
                </a:pPr>
                <a:r>
                  <a:rPr lang="zh-CN" altLang="en-US" sz="2400" b="1" dirty="0">
                    <a:solidFill>
                      <a:schemeClr val="accent1"/>
                    </a:solidFill>
                    <a:ea typeface="方正小标宋简体" pitchFamily="2" charset="-122"/>
                    <a:sym typeface="Impact" pitchFamily="34" charset="0"/>
                  </a:rPr>
                  <a:t>中国共产党</a:t>
                </a:r>
              </a:p>
            </p:txBody>
          </p:sp>
          <p:sp>
            <p:nvSpPr>
              <p:cNvPr id="33818" name="TextBox 19"/>
              <p:cNvSpPr txBox="1">
                <a:spLocks noChangeArrowheads="1"/>
              </p:cNvSpPr>
              <p:nvPr/>
            </p:nvSpPr>
            <p:spPr bwMode="auto">
              <a:xfrm>
                <a:off x="551308" y="1877832"/>
                <a:ext cx="1887055" cy="276999"/>
              </a:xfrm>
              <a:prstGeom prst="rect">
                <a:avLst/>
              </a:prstGeom>
              <a:noFill/>
              <a:ln w="9525">
                <a:noFill/>
                <a:miter lim="800000"/>
                <a:headEnd/>
                <a:tailEnd/>
              </a:ln>
            </p:spPr>
            <p:txBody>
              <a:bodyPr wrap="none">
                <a:spAutoFit/>
              </a:bodyPr>
              <a:lstStyle/>
              <a:p>
                <a:pPr>
                  <a:lnSpc>
                    <a:spcPct val="120000"/>
                  </a:lnSpc>
                </a:pPr>
                <a:r>
                  <a:rPr lang="en-US" altLang="zh-CN" sz="1000" b="1">
                    <a:solidFill>
                      <a:schemeClr val="accent1"/>
                    </a:solidFill>
                    <a:latin typeface="方正小标宋简体" pitchFamily="2" charset="-122"/>
                    <a:ea typeface="方正小标宋简体" pitchFamily="2" charset="-122"/>
                    <a:sym typeface="Impact" pitchFamily="34" charset="0"/>
                  </a:rPr>
                  <a:t>Communist Party of China</a:t>
                </a:r>
                <a:endParaRPr lang="zh-CN" altLang="en-US" sz="1000" b="1">
                  <a:solidFill>
                    <a:schemeClr val="accent1"/>
                  </a:solidFill>
                  <a:latin typeface="方正小标宋简体" pitchFamily="2" charset="-122"/>
                  <a:ea typeface="方正小标宋简体" pitchFamily="2" charset="-122"/>
                  <a:sym typeface="Impact" pitchFamily="34" charset="0"/>
                </a:endParaRPr>
              </a:p>
            </p:txBody>
          </p:sp>
        </p:grpSp>
        <p:sp>
          <p:nvSpPr>
            <p:cNvPr id="159" name="矩形 158"/>
            <p:cNvSpPr/>
            <p:nvPr/>
          </p:nvSpPr>
          <p:spPr>
            <a:xfrm>
              <a:off x="476686" y="2495780"/>
              <a:ext cx="4176419" cy="65175"/>
            </a:xfrm>
            <a:prstGeom prst="rect">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20000"/>
                </a:lnSpc>
                <a:defRPr/>
              </a:pPr>
              <a:endParaRPr lang="zh-CN" altLang="en-US" noProof="1">
                <a:ea typeface="方正小标宋简体" panose="02010601030101010101" pitchFamily="2" charset="-122"/>
                <a:cs typeface="方正小标宋简体" panose="02010601030101010101" pitchFamily="2" charset="-122"/>
                <a:sym typeface="+mn-lt"/>
              </a:endParaRPr>
            </a:p>
          </p:txBody>
        </p:sp>
      </p:grpSp>
      <p:sp>
        <p:nvSpPr>
          <p:cNvPr id="4" name="TextBox 3"/>
          <p:cNvSpPr txBox="1">
            <a:spLocks noChangeArrowheads="1"/>
          </p:cNvSpPr>
          <p:nvPr/>
        </p:nvSpPr>
        <p:spPr bwMode="auto">
          <a:xfrm>
            <a:off x="528638" y="2789238"/>
            <a:ext cx="4186237" cy="1465262"/>
          </a:xfrm>
          <a:prstGeom prst="rect">
            <a:avLst/>
          </a:prstGeom>
          <a:noFill/>
          <a:ln w="9525">
            <a:noFill/>
            <a:miter lim="800000"/>
            <a:headEnd/>
            <a:tailEnd/>
          </a:ln>
        </p:spPr>
        <p:txBody>
          <a:bodyPr>
            <a:spAutoFit/>
          </a:bodyPr>
          <a:lstStyle/>
          <a:p>
            <a:pPr algn="just"/>
            <a:r>
              <a:rPr lang="zh-CN" altLang="en-US" b="1" dirty="0">
                <a:solidFill>
                  <a:srgbClr val="404040"/>
                </a:solidFill>
                <a:ea typeface="方正小标宋简体" pitchFamily="2" charset="-122"/>
                <a:sym typeface="Impact" pitchFamily="34" charset="0"/>
              </a:rPr>
              <a:t>中国共产党自</a:t>
            </a:r>
            <a:r>
              <a:rPr lang="en-US" altLang="zh-CN" dirty="0">
                <a:solidFill>
                  <a:schemeClr val="accent1"/>
                </a:solidFill>
                <a:latin typeface="方正小标宋简体" pitchFamily="2" charset="-122"/>
                <a:ea typeface="方正小标宋简体" pitchFamily="2" charset="-122"/>
                <a:sym typeface="Impact" pitchFamily="34" charset="0"/>
              </a:rPr>
              <a:t>1921</a:t>
            </a:r>
            <a:r>
              <a:rPr lang="zh-CN" altLang="en-US" b="1" dirty="0">
                <a:solidFill>
                  <a:schemeClr val="accent1"/>
                </a:solidFill>
                <a:ea typeface="方正小标宋简体" pitchFamily="2" charset="-122"/>
                <a:sym typeface="Impact" pitchFamily="34" charset="0"/>
              </a:rPr>
              <a:t>年诞生</a:t>
            </a:r>
            <a:r>
              <a:rPr lang="zh-CN" altLang="en-US" b="1" dirty="0">
                <a:solidFill>
                  <a:srgbClr val="404040"/>
                </a:solidFill>
                <a:ea typeface="方正小标宋简体" pitchFamily="2" charset="-122"/>
                <a:sym typeface="Impact" pitchFamily="34" charset="0"/>
              </a:rPr>
              <a:t>至</a:t>
            </a:r>
            <a:r>
              <a:rPr lang="zh-CN" altLang="en-US" b="1" dirty="0">
                <a:solidFill>
                  <a:schemeClr val="accent1"/>
                </a:solidFill>
                <a:ea typeface="方正小标宋简体" pitchFamily="2" charset="-122"/>
                <a:sym typeface="Impact" pitchFamily="34" charset="0"/>
              </a:rPr>
              <a:t>十九大</a:t>
            </a:r>
            <a:r>
              <a:rPr lang="zh-CN" altLang="en-US" b="1" dirty="0">
                <a:solidFill>
                  <a:srgbClr val="404040"/>
                </a:solidFill>
                <a:ea typeface="方正小标宋简体" pitchFamily="2" charset="-122"/>
                <a:sym typeface="Impact" pitchFamily="34" charset="0"/>
              </a:rPr>
              <a:t>，先后</a:t>
            </a:r>
            <a:r>
              <a:rPr lang="zh-CN" altLang="en-US" b="1" dirty="0">
                <a:solidFill>
                  <a:schemeClr val="accent1"/>
                </a:solidFill>
                <a:ea typeface="方正小标宋简体" pitchFamily="2" charset="-122"/>
                <a:sym typeface="Impact" pitchFamily="34" charset="0"/>
              </a:rPr>
              <a:t>制定、修改过十九次党章。</a:t>
            </a:r>
            <a:r>
              <a:rPr lang="en-US" altLang="zh-CN" b="1" dirty="0">
                <a:solidFill>
                  <a:srgbClr val="404040"/>
                </a:solidFill>
                <a:ea typeface="方正小标宋简体" pitchFamily="2" charset="-122"/>
                <a:sym typeface="Impact" pitchFamily="34" charset="0"/>
              </a:rPr>
              <a:t>（</a:t>
            </a:r>
            <a:r>
              <a:rPr lang="zh-CN" altLang="en-US" b="1" dirty="0">
                <a:solidFill>
                  <a:srgbClr val="404040"/>
                </a:solidFill>
                <a:ea typeface="方正小标宋简体" pitchFamily="2" charset="-122"/>
                <a:sym typeface="Impact" pitchFamily="34" charset="0"/>
              </a:rPr>
              <a:t>包含</a:t>
            </a:r>
            <a:r>
              <a:rPr lang="zh-CN" altLang="en-US" b="1" dirty="0">
                <a:solidFill>
                  <a:schemeClr val="accent1"/>
                </a:solidFill>
                <a:ea typeface="方正小标宋简体" pitchFamily="2" charset="-122"/>
                <a:sym typeface="Impact" pitchFamily="34" charset="0"/>
              </a:rPr>
              <a:t>一大</a:t>
            </a:r>
            <a:r>
              <a:rPr lang="zh-CN" altLang="en-US" b="1" dirty="0">
                <a:solidFill>
                  <a:srgbClr val="404040"/>
                </a:solidFill>
                <a:ea typeface="方正小标宋简体" pitchFamily="2" charset="-122"/>
                <a:sym typeface="Impact" pitchFamily="34" charset="0"/>
              </a:rPr>
              <a:t>的</a:t>
            </a:r>
            <a:r>
              <a:rPr lang="en-US" altLang="zh-CN" b="1" dirty="0">
                <a:solidFill>
                  <a:srgbClr val="404040"/>
                </a:solidFill>
                <a:ea typeface="方正小标宋简体" pitchFamily="2" charset="-122"/>
                <a:sym typeface="Impact" pitchFamily="34" charset="0"/>
              </a:rPr>
              <a:t>《</a:t>
            </a:r>
            <a:r>
              <a:rPr lang="zh-CN" altLang="en-US" b="1" dirty="0">
                <a:solidFill>
                  <a:srgbClr val="404040"/>
                </a:solidFill>
                <a:ea typeface="方正小标宋简体" pitchFamily="2" charset="-122"/>
                <a:sym typeface="Impact" pitchFamily="34" charset="0"/>
              </a:rPr>
              <a:t>中国共产党第一个纲领</a:t>
            </a:r>
            <a:r>
              <a:rPr lang="en-US" altLang="zh-CN" b="1" dirty="0">
                <a:solidFill>
                  <a:srgbClr val="404040"/>
                </a:solidFill>
                <a:ea typeface="方正小标宋简体" pitchFamily="2" charset="-122"/>
                <a:sym typeface="Impact" pitchFamily="34" charset="0"/>
              </a:rPr>
              <a:t>》</a:t>
            </a:r>
            <a:r>
              <a:rPr lang="zh-CN" altLang="en-US" b="1" dirty="0">
                <a:solidFill>
                  <a:srgbClr val="404040"/>
                </a:solidFill>
                <a:ea typeface="方正小标宋简体" pitchFamily="2" charset="-122"/>
                <a:sym typeface="Impact" pitchFamily="34" charset="0"/>
              </a:rPr>
              <a:t>和</a:t>
            </a:r>
            <a:r>
              <a:rPr lang="zh-CN" altLang="en-US" b="1" dirty="0">
                <a:solidFill>
                  <a:schemeClr val="accent1"/>
                </a:solidFill>
                <a:ea typeface="方正小标宋简体" pitchFamily="2" charset="-122"/>
                <a:sym typeface="Impact" pitchFamily="34" charset="0"/>
              </a:rPr>
              <a:t>十三大</a:t>
            </a:r>
            <a:r>
              <a:rPr lang="zh-CN" altLang="en-US" b="1" dirty="0">
                <a:solidFill>
                  <a:srgbClr val="404040"/>
                </a:solidFill>
                <a:ea typeface="方正小标宋简体" pitchFamily="2" charset="-122"/>
                <a:sym typeface="Impact" pitchFamily="34" charset="0"/>
              </a:rPr>
              <a:t>的</a:t>
            </a:r>
            <a:r>
              <a:rPr lang="en-US" altLang="zh-CN" b="1" dirty="0">
                <a:solidFill>
                  <a:srgbClr val="404040"/>
                </a:solidFill>
                <a:ea typeface="方正小标宋简体" pitchFamily="2" charset="-122"/>
                <a:sym typeface="Impact" pitchFamily="34" charset="0"/>
              </a:rPr>
              <a:t>《</a:t>
            </a:r>
            <a:r>
              <a:rPr lang="zh-CN" altLang="en-US" b="1" dirty="0">
                <a:solidFill>
                  <a:srgbClr val="404040"/>
                </a:solidFill>
                <a:ea typeface="方正小标宋简体" pitchFamily="2" charset="-122"/>
                <a:sym typeface="Impact" pitchFamily="34" charset="0"/>
              </a:rPr>
              <a:t>中国共产党章程部分条文修正案</a:t>
            </a:r>
            <a:r>
              <a:rPr lang="en-US" altLang="zh-CN" b="1" dirty="0">
                <a:solidFill>
                  <a:srgbClr val="404040"/>
                </a:solidFill>
                <a:ea typeface="方正小标宋简体" pitchFamily="2" charset="-122"/>
                <a:sym typeface="Impact" pitchFamily="34" charset="0"/>
              </a:rPr>
              <a:t>》）</a:t>
            </a:r>
            <a:endParaRPr lang="zh-CN" altLang="en-US" b="1" dirty="0">
              <a:solidFill>
                <a:srgbClr val="404040"/>
              </a:solidFill>
              <a:ea typeface="方正小标宋简体" pitchFamily="2" charset="-122"/>
              <a:sym typeface="Impact" pitchFamily="34" charset="0"/>
            </a:endParaRPr>
          </a:p>
        </p:txBody>
      </p:sp>
      <p:sp>
        <p:nvSpPr>
          <p:cNvPr id="8" name="矩形 7"/>
          <p:cNvSpPr/>
          <p:nvPr/>
        </p:nvSpPr>
        <p:spPr>
          <a:xfrm>
            <a:off x="6364288" y="1646238"/>
            <a:ext cx="2887662" cy="395287"/>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2800" b="1" noProof="1">
                <a:solidFill>
                  <a:schemeClr val="tx1">
                    <a:lumMod val="75000"/>
                    <a:lumOff val="25000"/>
                  </a:schemeClr>
                </a:solidFill>
                <a:ea typeface="方正小标宋简体" panose="02010601030101010101" pitchFamily="2" charset="-122"/>
              </a:rPr>
              <a:t>四大党章体系</a:t>
            </a:r>
          </a:p>
        </p:txBody>
      </p:sp>
      <p:grpSp>
        <p:nvGrpSpPr>
          <p:cNvPr id="9" name="组合 8"/>
          <p:cNvGrpSpPr>
            <a:grpSpLocks/>
          </p:cNvGrpSpPr>
          <p:nvPr/>
        </p:nvGrpSpPr>
        <p:grpSpPr bwMode="auto">
          <a:xfrm>
            <a:off x="5338763" y="2360613"/>
            <a:ext cx="3554412" cy="395287"/>
            <a:chOff x="5339507" y="2360608"/>
            <a:chExt cx="3552973" cy="396000"/>
          </a:xfrm>
        </p:grpSpPr>
        <p:sp>
          <p:nvSpPr>
            <p:cNvPr id="41" name="矩形 40"/>
            <p:cNvSpPr/>
            <p:nvPr/>
          </p:nvSpPr>
          <p:spPr>
            <a:xfrm>
              <a:off x="5339507" y="2360608"/>
              <a:ext cx="2123215" cy="396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rPr>
                <a:t>建党初期党章体系</a:t>
              </a:r>
            </a:p>
          </p:txBody>
        </p:sp>
        <p:sp>
          <p:nvSpPr>
            <p:cNvPr id="43" name="矩形 42"/>
            <p:cNvSpPr/>
            <p:nvPr/>
          </p:nvSpPr>
          <p:spPr>
            <a:xfrm>
              <a:off x="7511914" y="2360608"/>
              <a:ext cx="1380566" cy="3960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en-US" altLang="zh-CN" sz="1600" noProof="1">
                  <a:solidFill>
                    <a:schemeClr val="accent2">
                      <a:lumMod val="40000"/>
                      <a:lumOff val="60000"/>
                    </a:schemeClr>
                  </a:solidFill>
                  <a:ea typeface="方正小标宋简体" panose="02010601030101010101" pitchFamily="2" charset="-122"/>
                </a:rPr>
                <a:t>1-6</a:t>
              </a:r>
              <a:r>
                <a:rPr lang="zh-CN" altLang="en-US" sz="1600" b="1" noProof="1">
                  <a:solidFill>
                    <a:schemeClr val="accent2">
                      <a:lumMod val="40000"/>
                      <a:lumOff val="60000"/>
                    </a:schemeClr>
                  </a:solidFill>
                  <a:ea typeface="方正小标宋简体" panose="02010601030101010101" pitchFamily="2" charset="-122"/>
                </a:rPr>
                <a:t>大党章</a:t>
              </a:r>
            </a:p>
          </p:txBody>
        </p:sp>
      </p:grpSp>
      <p:grpSp>
        <p:nvGrpSpPr>
          <p:cNvPr id="10" name="组合 46"/>
          <p:cNvGrpSpPr>
            <a:grpSpLocks/>
          </p:cNvGrpSpPr>
          <p:nvPr/>
        </p:nvGrpSpPr>
        <p:grpSpPr bwMode="auto">
          <a:xfrm>
            <a:off x="5338763" y="2930525"/>
            <a:ext cx="3554412" cy="395288"/>
            <a:chOff x="5339507" y="2360608"/>
            <a:chExt cx="3552973" cy="396000"/>
          </a:xfrm>
        </p:grpSpPr>
        <p:sp>
          <p:nvSpPr>
            <p:cNvPr id="48" name="矩形 47"/>
            <p:cNvSpPr/>
            <p:nvPr/>
          </p:nvSpPr>
          <p:spPr>
            <a:xfrm>
              <a:off x="5339507" y="2360608"/>
              <a:ext cx="2123215" cy="396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rPr>
                <a:t>七大党章体系</a:t>
              </a:r>
            </a:p>
          </p:txBody>
        </p:sp>
        <p:sp>
          <p:nvSpPr>
            <p:cNvPr id="49" name="矩形 48"/>
            <p:cNvSpPr/>
            <p:nvPr/>
          </p:nvSpPr>
          <p:spPr>
            <a:xfrm>
              <a:off x="7511914" y="2360608"/>
              <a:ext cx="1380566" cy="3960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en-US" altLang="zh-CN" sz="1600" noProof="1">
                  <a:solidFill>
                    <a:schemeClr val="accent2">
                      <a:lumMod val="40000"/>
                      <a:lumOff val="60000"/>
                    </a:schemeClr>
                  </a:solidFill>
                  <a:ea typeface="方正小标宋简体" panose="02010601030101010101" pitchFamily="2" charset="-122"/>
                </a:rPr>
                <a:t>7-8</a:t>
              </a:r>
              <a:r>
                <a:rPr lang="zh-CN" altLang="en-US" sz="1600" b="1" noProof="1">
                  <a:solidFill>
                    <a:schemeClr val="accent2">
                      <a:lumMod val="40000"/>
                      <a:lumOff val="60000"/>
                    </a:schemeClr>
                  </a:solidFill>
                  <a:ea typeface="方正小标宋简体" panose="02010601030101010101" pitchFamily="2" charset="-122"/>
                </a:rPr>
                <a:t>大党章</a:t>
              </a:r>
            </a:p>
          </p:txBody>
        </p:sp>
      </p:grpSp>
      <p:grpSp>
        <p:nvGrpSpPr>
          <p:cNvPr id="11" name="组合 49"/>
          <p:cNvGrpSpPr>
            <a:grpSpLocks/>
          </p:cNvGrpSpPr>
          <p:nvPr/>
        </p:nvGrpSpPr>
        <p:grpSpPr bwMode="auto">
          <a:xfrm>
            <a:off x="5338763" y="3498850"/>
            <a:ext cx="3554412" cy="396875"/>
            <a:chOff x="5339507" y="2360608"/>
            <a:chExt cx="3552973" cy="396000"/>
          </a:xfrm>
        </p:grpSpPr>
        <p:sp>
          <p:nvSpPr>
            <p:cNvPr id="51" name="矩形 50"/>
            <p:cNvSpPr/>
            <p:nvPr/>
          </p:nvSpPr>
          <p:spPr>
            <a:xfrm>
              <a:off x="5339507" y="2360608"/>
              <a:ext cx="2123215" cy="396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rPr>
                <a:t>九大党章体系</a:t>
              </a:r>
            </a:p>
          </p:txBody>
        </p:sp>
        <p:sp>
          <p:nvSpPr>
            <p:cNvPr id="52" name="矩形 51"/>
            <p:cNvSpPr/>
            <p:nvPr/>
          </p:nvSpPr>
          <p:spPr>
            <a:xfrm>
              <a:off x="7511914" y="2360608"/>
              <a:ext cx="1380566" cy="3960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en-US" altLang="zh-CN" sz="1600" noProof="1">
                  <a:solidFill>
                    <a:schemeClr val="accent2">
                      <a:lumMod val="40000"/>
                      <a:lumOff val="60000"/>
                    </a:schemeClr>
                  </a:solidFill>
                  <a:ea typeface="方正小标宋简体" panose="02010601030101010101" pitchFamily="2" charset="-122"/>
                </a:rPr>
                <a:t>9-11</a:t>
              </a:r>
              <a:r>
                <a:rPr lang="zh-CN" altLang="en-US" sz="1600" b="1" noProof="1">
                  <a:solidFill>
                    <a:schemeClr val="accent2">
                      <a:lumMod val="40000"/>
                      <a:lumOff val="60000"/>
                    </a:schemeClr>
                  </a:solidFill>
                  <a:ea typeface="方正小标宋简体" panose="02010601030101010101" pitchFamily="2" charset="-122"/>
                </a:rPr>
                <a:t>大党章</a:t>
              </a:r>
            </a:p>
          </p:txBody>
        </p:sp>
      </p:grpSp>
      <p:grpSp>
        <p:nvGrpSpPr>
          <p:cNvPr id="12" name="组合 52"/>
          <p:cNvGrpSpPr>
            <a:grpSpLocks/>
          </p:cNvGrpSpPr>
          <p:nvPr/>
        </p:nvGrpSpPr>
        <p:grpSpPr bwMode="auto">
          <a:xfrm>
            <a:off x="5338763" y="4068763"/>
            <a:ext cx="3554412" cy="395287"/>
            <a:chOff x="5339507" y="2360608"/>
            <a:chExt cx="3552973" cy="396000"/>
          </a:xfrm>
        </p:grpSpPr>
        <p:sp>
          <p:nvSpPr>
            <p:cNvPr id="54" name="矩形 53"/>
            <p:cNvSpPr/>
            <p:nvPr/>
          </p:nvSpPr>
          <p:spPr>
            <a:xfrm>
              <a:off x="5339507" y="2360608"/>
              <a:ext cx="2123215" cy="396000"/>
            </a:xfrm>
            <a:prstGeom prst="rect">
              <a:avLst/>
            </a:prstGeom>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zh-CN" altLang="en-US" sz="1600" b="1" noProof="1">
                  <a:solidFill>
                    <a:schemeClr val="accent2">
                      <a:lumMod val="40000"/>
                      <a:lumOff val="60000"/>
                    </a:schemeClr>
                  </a:solidFill>
                  <a:ea typeface="方正小标宋简体" panose="02010601030101010101" pitchFamily="2" charset="-122"/>
                </a:rPr>
                <a:t>十二大党章体系</a:t>
              </a:r>
            </a:p>
          </p:txBody>
        </p:sp>
        <p:sp>
          <p:nvSpPr>
            <p:cNvPr id="55" name="矩形 54"/>
            <p:cNvSpPr/>
            <p:nvPr/>
          </p:nvSpPr>
          <p:spPr>
            <a:xfrm>
              <a:off x="7511914" y="2360608"/>
              <a:ext cx="1380566" cy="396000"/>
            </a:xfrm>
            <a:prstGeom prst="rect">
              <a:avLst/>
            </a:prstGeom>
            <a:solidFill>
              <a:schemeClr val="tx1">
                <a:lumMod val="75000"/>
                <a:lumOff val="25000"/>
              </a:schemeClr>
            </a:solidFill>
            <a:ln w="19050">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r>
                <a:rPr lang="en-US" altLang="zh-CN" sz="1600" noProof="1">
                  <a:solidFill>
                    <a:schemeClr val="accent2">
                      <a:lumMod val="40000"/>
                      <a:lumOff val="60000"/>
                    </a:schemeClr>
                  </a:solidFill>
                  <a:ea typeface="方正小标宋简体" panose="02010601030101010101" pitchFamily="2" charset="-122"/>
                </a:rPr>
                <a:t>12-19</a:t>
              </a:r>
              <a:r>
                <a:rPr lang="zh-CN" altLang="en-US" sz="1600" b="1" noProof="1">
                  <a:solidFill>
                    <a:schemeClr val="accent2">
                      <a:lumMod val="40000"/>
                      <a:lumOff val="60000"/>
                    </a:schemeClr>
                  </a:solidFill>
                  <a:ea typeface="方正小标宋简体" panose="02010601030101010101" pitchFamily="2" charset="-122"/>
                </a:rPr>
                <a:t>大党章</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par>
                                <p:cTn id="17" presetID="1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par>
                                <p:cTn id="21" presetID="1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p:tgtEl>
                                          <p:spTgt spid="10"/>
                                        </p:tgtEl>
                                        <p:attrNameLst>
                                          <p:attrName>ppt_y</p:attrName>
                                        </p:attrNameLst>
                                      </p:cBhvr>
                                      <p:tavLst>
                                        <p:tav tm="0">
                                          <p:val>
                                            <p:strVal val="#ppt_y+#ppt_h*1.125000"/>
                                          </p:val>
                                        </p:tav>
                                        <p:tav tm="100000">
                                          <p:val>
                                            <p:strVal val="#ppt_y"/>
                                          </p:val>
                                        </p:tav>
                                      </p:tavLst>
                                    </p:anim>
                                    <p:animEffect transition="in" filter="wipe(up)">
                                      <p:cBhvr>
                                        <p:cTn id="24" dur="500"/>
                                        <p:tgtEl>
                                          <p:spTgt spid="10"/>
                                        </p:tgtEl>
                                      </p:cBhvr>
                                    </p:animEffect>
                                  </p:childTnLst>
                                </p:cTn>
                              </p:par>
                              <p:par>
                                <p:cTn id="25" presetID="1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p:tgtEl>
                                          <p:spTgt spid="11"/>
                                        </p:tgtEl>
                                        <p:attrNameLst>
                                          <p:attrName>ppt_y</p:attrName>
                                        </p:attrNameLst>
                                      </p:cBhvr>
                                      <p:tavLst>
                                        <p:tav tm="0">
                                          <p:val>
                                            <p:strVal val="#ppt_y+#ppt_h*1.125000"/>
                                          </p:val>
                                        </p:tav>
                                        <p:tav tm="100000">
                                          <p:val>
                                            <p:strVal val="#ppt_y"/>
                                          </p:val>
                                        </p:tav>
                                      </p:tavLst>
                                    </p:anim>
                                    <p:animEffect transition="in" filter="wipe(up)">
                                      <p:cBhvr>
                                        <p:cTn id="28" dur="500"/>
                                        <p:tgtEl>
                                          <p:spTgt spid="11"/>
                                        </p:tgtEl>
                                      </p:cBhvr>
                                    </p:animEffect>
                                  </p:childTnLst>
                                </p:cTn>
                              </p:par>
                              <p:par>
                                <p:cTn id="29" presetID="1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theme/theme1.xml><?xml version="1.0" encoding="utf-8"?>
<a:theme xmlns:a="http://schemas.openxmlformats.org/drawingml/2006/main" name="Office 主题">
  <a:themeElements>
    <a:clrScheme name="自定义 5">
      <a:dk1>
        <a:srgbClr val="000000"/>
      </a:dk1>
      <a:lt1>
        <a:srgbClr val="FFFFFF"/>
      </a:lt1>
      <a:dk2>
        <a:srgbClr val="000000"/>
      </a:dk2>
      <a:lt2>
        <a:srgbClr val="FFFFFF"/>
      </a:lt2>
      <a:accent1>
        <a:srgbClr val="9B0D13"/>
      </a:accent1>
      <a:accent2>
        <a:srgbClr val="FFBE00"/>
      </a:accent2>
      <a:accent3>
        <a:srgbClr val="D03F56"/>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自定义 5">
      <a:dk1>
        <a:srgbClr val="000000"/>
      </a:dk1>
      <a:lt1>
        <a:srgbClr val="FFFFFF"/>
      </a:lt1>
      <a:dk2>
        <a:srgbClr val="000000"/>
      </a:dk2>
      <a:lt2>
        <a:srgbClr val="FFFFFF"/>
      </a:lt2>
      <a:accent1>
        <a:srgbClr val="9B0D13"/>
      </a:accent1>
      <a:accent2>
        <a:srgbClr val="FFBE00"/>
      </a:accent2>
      <a:accent3>
        <a:srgbClr val="D03F56"/>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702</TotalTime>
  <Words>3438</Words>
  <Application>Microsoft Office PowerPoint</Application>
  <PresentationFormat>全屏显示(16:9)</PresentationFormat>
  <Paragraphs>274</Paragraphs>
  <Slides>35</Slides>
  <Notes>34</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35</vt:i4>
      </vt:variant>
    </vt:vector>
  </HeadingPairs>
  <TitlesOfParts>
    <vt:vector size="44" baseType="lpstr">
      <vt:lpstr>Wingdings</vt:lpstr>
      <vt:lpstr>华文行楷</vt:lpstr>
      <vt:lpstr>Impact</vt:lpstr>
      <vt:lpstr>Arial</vt:lpstr>
      <vt:lpstr>微软雅黑</vt:lpstr>
      <vt:lpstr>Calibri</vt:lpstr>
      <vt:lpstr>方正小标宋简体</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做</dc:title>
  <dc:creator>abc</dc:creator>
  <cp:lastModifiedBy>Wand Samuel</cp:lastModifiedBy>
  <cp:revision>642</cp:revision>
  <dcterms:created xsi:type="dcterms:W3CDTF">2016-02-23T04:18:00Z</dcterms:created>
  <dcterms:modified xsi:type="dcterms:W3CDTF">2019-10-09T05:07:34Z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ies>
</file>