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9" r:id="rId3"/>
    <p:sldId id="513" r:id="rId5"/>
  </p:sldIdLst>
  <p:sldSz cx="9144000" cy="5144135" type="screen16x9"/>
  <p:notesSz cx="6858000" cy="9144000"/>
  <p:custDataLst>
    <p:tags r:id="rId9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1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7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3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5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53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FDE9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7" autoAdjust="0"/>
    <p:restoredTop sz="99259" autoAdjust="0"/>
  </p:normalViewPr>
  <p:slideViewPr>
    <p:cSldViewPr>
      <p:cViewPr>
        <p:scale>
          <a:sx n="91" d="100"/>
          <a:sy n="91" d="100"/>
        </p:scale>
        <p:origin x="-65" y="76"/>
      </p:cViewPr>
      <p:guideLst>
        <p:guide orient="horz" pos="1215"/>
        <p:guide orient="horz" pos="1963"/>
        <p:guide orient="horz" pos="2099"/>
        <p:guide orient="horz" pos="1997"/>
        <p:guide orient="horz" pos="2429"/>
        <p:guide orient="horz" pos="2210"/>
        <p:guide orient="horz" pos="2618"/>
        <p:guide orient="horz" pos="2800"/>
        <p:guide orient="horz" pos="2663"/>
        <p:guide orient="horz" pos="3240"/>
        <p:guide pos="2160"/>
        <p:guide pos="4304"/>
        <p:guide pos="4320"/>
        <p:guide pos="2977"/>
        <p:guide pos="2330"/>
        <p:guide pos="2466"/>
        <p:guide pos="2880"/>
        <p:guide pos="3061"/>
        <p:guide pos="2290"/>
        <p:guide pos="3107"/>
        <p:guide pos="49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howGuides="1"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7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25EEFF-2679-467A-B247-40FD39B65F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CC75BC-847C-4F83-9AE3-DC3F6F592E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1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7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3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5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53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534" y="685800"/>
            <a:ext cx="6094934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534" y="685800"/>
            <a:ext cx="6094934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115195" y="321836"/>
            <a:ext cx="4105097" cy="431918"/>
          </a:xfrm>
        </p:spPr>
        <p:txBody>
          <a:bodyPr>
            <a:normAutofit/>
          </a:bodyPr>
          <a:lstStyle>
            <a:lvl1pPr marL="0" indent="0">
              <a:buNone/>
              <a:defRPr sz="1800" b="1"/>
            </a:lvl1pPr>
          </a:lstStyle>
          <a:p>
            <a:pPr lvl="0"/>
            <a:r>
              <a:rPr lang="zh-CN" altLang="en-US" dirty="0" smtClean="0"/>
              <a:t>点击添加标题</a:t>
            </a:r>
            <a:endParaRPr lang="zh-CN" altLang="en-US" dirty="0"/>
          </a:p>
        </p:txBody>
      </p:sp>
      <p:sp>
        <p:nvSpPr>
          <p:cNvPr id="33" name="文本框 32"/>
          <p:cNvSpPr txBox="1"/>
          <p:nvPr userDrawn="1"/>
        </p:nvSpPr>
        <p:spPr>
          <a:xfrm>
            <a:off x="26337" y="5404380"/>
            <a:ext cx="1026461" cy="828675"/>
          </a:xfrm>
          <a:prstGeom prst="rect">
            <a:avLst/>
          </a:prstGeom>
          <a:noFill/>
        </p:spPr>
        <p:txBody>
          <a:bodyPr wrap="square" lIns="91409" tIns="45704" rIns="91409" bIns="45704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40" name="Picture 2" descr="C:\Users\Administrator\Desktop\党政机关\素材\长城\矢量长城\线稿长城222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45614" y="49299"/>
            <a:ext cx="3824398" cy="92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 userDrawn="1"/>
        </p:nvGrpSpPr>
        <p:grpSpPr>
          <a:xfrm>
            <a:off x="0" y="945714"/>
            <a:ext cx="9144239" cy="222523"/>
            <a:chOff x="46534" y="1260900"/>
            <a:chExt cx="12182715" cy="234538"/>
          </a:xfrm>
        </p:grpSpPr>
        <p:pic>
          <p:nvPicPr>
            <p:cNvPr id="42" name="Picture 5" descr="C:\Users\Administrator\Desktop\党政机关\素材\长城\矢量长城\线稿长城2.png"/>
            <p:cNvPicPr>
              <a:picLocks noChangeAspect="1" noChangeArrowheads="1"/>
            </p:cNvPicPr>
            <p:nvPr userDrawn="1"/>
          </p:nvPicPr>
          <p:blipFill rotWithShape="1">
            <a:blip r:embed="rId3" cstate="screen"/>
            <a:srcRect l="-1" b="-9915"/>
            <a:stretch>
              <a:fillRect/>
            </a:stretch>
          </p:blipFill>
          <p:spPr bwMode="auto">
            <a:xfrm>
              <a:off x="6134112" y="1260900"/>
              <a:ext cx="6095137" cy="234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5" descr="C:\Users\Administrator\Desktop\党政机关\素材\长城\矢量长城\线稿长城2.png"/>
            <p:cNvPicPr>
              <a:picLocks noChangeAspect="1" noChangeArrowheads="1"/>
            </p:cNvPicPr>
            <p:nvPr userDrawn="1"/>
          </p:nvPicPr>
          <p:blipFill rotWithShape="1">
            <a:blip r:embed="rId3" cstate="screen"/>
            <a:srcRect l="-1" b="-9915"/>
            <a:stretch>
              <a:fillRect/>
            </a:stretch>
          </p:blipFill>
          <p:spPr bwMode="auto">
            <a:xfrm flipH="1">
              <a:off x="46534" y="1260900"/>
              <a:ext cx="6095136" cy="234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3"/>
          <p:cNvPicPr>
            <a:picLocks noChangeAspect="1" noChangeArrowheads="1"/>
          </p:cNvPicPr>
          <p:nvPr userDrawn="1"/>
        </p:nvPicPr>
        <p:blipFill>
          <a:blip r:embed="rId4" cstate="screen"/>
          <a:stretch>
            <a:fillRect/>
          </a:stretch>
        </p:blipFill>
        <p:spPr bwMode="auto">
          <a:xfrm>
            <a:off x="264456" y="114648"/>
            <a:ext cx="713450" cy="66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6244897" y="4909271"/>
            <a:ext cx="581443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13" y="206035"/>
            <a:ext cx="8229815" cy="857484"/>
          </a:xfrm>
          <a:prstGeom prst="rect">
            <a:avLst/>
          </a:prstGeom>
        </p:spPr>
        <p:txBody>
          <a:bodyPr vert="horz" lIns="121881" tIns="60940" rIns="121881" bIns="6094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13" y="1200479"/>
            <a:ext cx="8229815" cy="3395398"/>
          </a:xfrm>
          <a:prstGeom prst="rect">
            <a:avLst/>
          </a:prstGeom>
        </p:spPr>
        <p:txBody>
          <a:bodyPr vert="horz" lIns="121881" tIns="60940" rIns="121881" bIns="6094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13" y="4768564"/>
            <a:ext cx="2133656" cy="273919"/>
          </a:xfrm>
          <a:prstGeom prst="rect">
            <a:avLst/>
          </a:prstGeom>
        </p:spPr>
        <p:txBody>
          <a:bodyPr vert="horz" lIns="121881" tIns="60940" rIns="121881" bIns="6094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82" y="4768564"/>
            <a:ext cx="2895675" cy="273919"/>
          </a:xfrm>
          <a:prstGeom prst="rect">
            <a:avLst/>
          </a:prstGeom>
        </p:spPr>
        <p:txBody>
          <a:bodyPr vert="horz" lIns="121881" tIns="60940" rIns="121881" bIns="6094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372" y="4768564"/>
            <a:ext cx="2133656" cy="273919"/>
          </a:xfrm>
          <a:prstGeom prst="rect">
            <a:avLst/>
          </a:prstGeom>
        </p:spPr>
        <p:txBody>
          <a:bodyPr vert="horz" lIns="121881" tIns="60940" rIns="121881" bIns="6094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15000"/>
        </a:spcBef>
        <a:buFont typeface="Arial" panose="020B0604020202020204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44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microsoft.com/office/2007/relationships/hdphoto" Target="../media/image5.wdp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8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" contrast="-3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1683" y="89816"/>
            <a:ext cx="996934" cy="90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PA-组合 7"/>
          <p:cNvGrpSpPr/>
          <p:nvPr>
            <p:custDataLst>
              <p:tags r:id="rId3"/>
            </p:custDataLst>
          </p:nvPr>
        </p:nvGrpSpPr>
        <p:grpSpPr>
          <a:xfrm>
            <a:off x="1471690" y="192498"/>
            <a:ext cx="1115170" cy="636260"/>
            <a:chOff x="2268540" y="555526"/>
            <a:chExt cx="1115327" cy="904698"/>
          </a:xfrm>
        </p:grpSpPr>
        <p:sp>
          <p:nvSpPr>
            <p:cNvPr id="7" name="PA-5-Point Star 6"/>
            <p:cNvSpPr/>
            <p:nvPr>
              <p:custDataLst>
                <p:tags r:id="rId4"/>
              </p:custDataLst>
            </p:nvPr>
          </p:nvSpPr>
          <p:spPr>
            <a:xfrm>
              <a:off x="3047868" y="555526"/>
              <a:ext cx="335999" cy="353541"/>
            </a:xfrm>
            <a:prstGeom prst="star5">
              <a:avLst/>
            </a:prstGeom>
            <a:solidFill>
              <a:srgbClr val="C000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C00000"/>
                </a:solidFill>
              </a:endParaRPr>
            </a:p>
          </p:txBody>
        </p:sp>
        <p:sp>
          <p:nvSpPr>
            <p:cNvPr id="41" name="PA-5-Point Star 40"/>
            <p:cNvSpPr/>
            <p:nvPr>
              <p:custDataLst>
                <p:tags r:id="rId5"/>
              </p:custDataLst>
            </p:nvPr>
          </p:nvSpPr>
          <p:spPr>
            <a:xfrm>
              <a:off x="2411760" y="905276"/>
              <a:ext cx="189193" cy="199071"/>
            </a:xfrm>
            <a:prstGeom prst="star5">
              <a:avLst/>
            </a:prstGeom>
            <a:solidFill>
              <a:srgbClr val="C000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C00000"/>
                </a:solidFill>
              </a:endParaRPr>
            </a:p>
          </p:txBody>
        </p:sp>
        <p:sp>
          <p:nvSpPr>
            <p:cNvPr id="43" name="PA-5-Point Star 42"/>
            <p:cNvSpPr/>
            <p:nvPr>
              <p:custDataLst>
                <p:tags r:id="rId6"/>
              </p:custDataLst>
            </p:nvPr>
          </p:nvSpPr>
          <p:spPr>
            <a:xfrm>
              <a:off x="2303749" y="1115879"/>
              <a:ext cx="144016" cy="151535"/>
            </a:xfrm>
            <a:prstGeom prst="star5">
              <a:avLst/>
            </a:prstGeom>
            <a:solidFill>
              <a:srgbClr val="C000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C00000"/>
                </a:solidFill>
              </a:endParaRPr>
            </a:p>
          </p:txBody>
        </p:sp>
        <p:sp>
          <p:nvSpPr>
            <p:cNvPr id="44" name="PA-5-Point Star 43"/>
            <p:cNvSpPr/>
            <p:nvPr>
              <p:custDataLst>
                <p:tags r:id="rId7"/>
              </p:custDataLst>
            </p:nvPr>
          </p:nvSpPr>
          <p:spPr>
            <a:xfrm>
              <a:off x="2268540" y="1384457"/>
              <a:ext cx="72008" cy="75767"/>
            </a:xfrm>
            <a:prstGeom prst="star5">
              <a:avLst/>
            </a:prstGeom>
            <a:solidFill>
              <a:srgbClr val="C000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C00000"/>
                </a:solidFill>
              </a:endParaRPr>
            </a:p>
          </p:txBody>
        </p:sp>
        <p:sp>
          <p:nvSpPr>
            <p:cNvPr id="45" name="PA-5-Point Star 44"/>
            <p:cNvSpPr/>
            <p:nvPr>
              <p:custDataLst>
                <p:tags r:id="rId8"/>
              </p:custDataLst>
            </p:nvPr>
          </p:nvSpPr>
          <p:spPr>
            <a:xfrm>
              <a:off x="2695549" y="719609"/>
              <a:ext cx="249277" cy="262292"/>
            </a:xfrm>
            <a:prstGeom prst="star5">
              <a:avLst/>
            </a:prstGeom>
            <a:solidFill>
              <a:srgbClr val="C000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C00000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32044" y="99391"/>
            <a:ext cx="1196806" cy="798647"/>
            <a:chOff x="6935916" y="343637"/>
            <a:chExt cx="1713877" cy="1135367"/>
          </a:xfrm>
        </p:grpSpPr>
        <p:pic>
          <p:nvPicPr>
            <p:cNvPr id="32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10" cstate="screen"/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矩形 23"/>
          <p:cNvSpPr/>
          <p:nvPr/>
        </p:nvSpPr>
        <p:spPr>
          <a:xfrm>
            <a:off x="760" y="5066092"/>
            <a:ext cx="9142716" cy="78675"/>
          </a:xfrm>
          <a:prstGeom prst="rect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矩形 2"/>
          <p:cNvSpPr/>
          <p:nvPr/>
        </p:nvSpPr>
        <p:spPr>
          <a:xfrm>
            <a:off x="2287333" y="3308257"/>
            <a:ext cx="4569572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b="1" kern="0" dirty="0" smtClean="0">
                <a:solidFill>
                  <a:srgbClr val="8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宋体" panose="02010600030101010101" pitchFamily="2" charset="-122"/>
              </a:rPr>
              <a:t>主讲人：胡东铭</a:t>
            </a:r>
            <a:endParaRPr lang="en-US" altLang="zh-CN" sz="1800" b="1" kern="0" dirty="0" smtClean="0">
              <a:solidFill>
                <a:srgbClr val="8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宋体" panose="02010600030101010101" pitchFamily="2" charset="-122"/>
            </a:endParaRPr>
          </a:p>
          <a:p>
            <a:pPr lvl="0" algn="ctr">
              <a:lnSpc>
                <a:spcPct val="150000"/>
              </a:lnSpc>
            </a:pPr>
            <a:r>
              <a:rPr lang="en-US" altLang="zh-CN" sz="1800" b="1" kern="0" dirty="0" smtClean="0">
                <a:solidFill>
                  <a:srgbClr val="8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宋体" panose="02010600030101010101" pitchFamily="2" charset="-122"/>
              </a:rPr>
              <a:t>2019</a:t>
            </a:r>
            <a:r>
              <a:rPr lang="zh-CN" altLang="zh-CN" sz="1800" b="1" kern="0" dirty="0" smtClean="0">
                <a:solidFill>
                  <a:srgbClr val="8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1800" b="1" kern="0" dirty="0" smtClean="0">
                <a:solidFill>
                  <a:srgbClr val="8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宋体" panose="02010600030101010101" pitchFamily="2" charset="-122"/>
              </a:rPr>
              <a:t>10</a:t>
            </a:r>
            <a:r>
              <a:rPr lang="zh-CN" altLang="zh-CN" sz="1800" b="1" kern="0" dirty="0" smtClean="0">
                <a:solidFill>
                  <a:srgbClr val="8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1800" b="1" kern="0" dirty="0" smtClean="0">
                <a:solidFill>
                  <a:srgbClr val="8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宋体" panose="02010600030101010101" pitchFamily="2" charset="-122"/>
              </a:rPr>
              <a:t>30</a:t>
            </a:r>
            <a:r>
              <a:rPr lang="zh-CN" altLang="zh-CN" sz="1800" b="1" kern="0" dirty="0" smtClean="0">
                <a:solidFill>
                  <a:srgbClr val="8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宋体" panose="02010600030101010101" pitchFamily="2" charset="-122"/>
              </a:rPr>
              <a:t>日</a:t>
            </a:r>
            <a:endParaRPr lang="zh-CN" altLang="zh-CN" sz="1800" b="1" kern="100" dirty="0">
              <a:solidFill>
                <a:srgbClr val="8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1" y="1546500"/>
            <a:ext cx="9142954" cy="1605899"/>
          </a:xfrm>
          <a:prstGeom prst="rect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 dirty="0" smtClean="0">
                <a:latin typeface="+mj-ea"/>
                <a:ea typeface="+mj-ea"/>
              </a:rPr>
              <a:t>在推进学校现代职教体系建设中践行初心使命</a:t>
            </a:r>
            <a:endParaRPr lang="zh-CN" altLang="en-US" sz="2700" b="1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" contrast="-3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2076" y="25516"/>
            <a:ext cx="1289743" cy="117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7598626" y="154551"/>
            <a:ext cx="1115170" cy="904898"/>
            <a:chOff x="2268540" y="555526"/>
            <a:chExt cx="1115327" cy="904698"/>
          </a:xfrm>
        </p:grpSpPr>
        <p:sp>
          <p:nvSpPr>
            <p:cNvPr id="7" name="五角星 6"/>
            <p:cNvSpPr/>
            <p:nvPr/>
          </p:nvSpPr>
          <p:spPr>
            <a:xfrm>
              <a:off x="3047868" y="555526"/>
              <a:ext cx="335999" cy="353541"/>
            </a:xfrm>
            <a:prstGeom prst="star5">
              <a:avLst/>
            </a:prstGeom>
            <a:solidFill>
              <a:srgbClr val="C000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C00000"/>
                </a:solidFill>
              </a:endParaRP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11760" y="905276"/>
              <a:ext cx="189193" cy="199071"/>
            </a:xfrm>
            <a:prstGeom prst="star5">
              <a:avLst/>
            </a:prstGeom>
            <a:solidFill>
              <a:srgbClr val="C000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C00000"/>
                </a:solidFill>
              </a:endParaRPr>
            </a:p>
          </p:txBody>
        </p:sp>
        <p:sp>
          <p:nvSpPr>
            <p:cNvPr id="43" name="五角星 42"/>
            <p:cNvSpPr/>
            <p:nvPr/>
          </p:nvSpPr>
          <p:spPr>
            <a:xfrm>
              <a:off x="2303749" y="1115879"/>
              <a:ext cx="144016" cy="151535"/>
            </a:xfrm>
            <a:prstGeom prst="star5">
              <a:avLst/>
            </a:prstGeom>
            <a:solidFill>
              <a:srgbClr val="C000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C00000"/>
                </a:solidFill>
              </a:endParaRPr>
            </a:p>
          </p:txBody>
        </p:sp>
        <p:sp>
          <p:nvSpPr>
            <p:cNvPr id="44" name="五角星 43"/>
            <p:cNvSpPr/>
            <p:nvPr/>
          </p:nvSpPr>
          <p:spPr>
            <a:xfrm>
              <a:off x="2268540" y="1384457"/>
              <a:ext cx="72008" cy="75767"/>
            </a:xfrm>
            <a:prstGeom prst="star5">
              <a:avLst/>
            </a:prstGeom>
            <a:solidFill>
              <a:srgbClr val="C000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C00000"/>
                </a:solidFill>
              </a:endParaRPr>
            </a:p>
          </p:txBody>
        </p:sp>
        <p:sp>
          <p:nvSpPr>
            <p:cNvPr id="45" name="五角星 44"/>
            <p:cNvSpPr/>
            <p:nvPr/>
          </p:nvSpPr>
          <p:spPr>
            <a:xfrm>
              <a:off x="2695549" y="719609"/>
              <a:ext cx="249277" cy="262292"/>
            </a:xfrm>
            <a:prstGeom prst="star5">
              <a:avLst/>
            </a:prstGeom>
            <a:solidFill>
              <a:srgbClr val="C000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C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85" y="2734467"/>
            <a:ext cx="9179099" cy="2410298"/>
            <a:chOff x="124" y="2733732"/>
            <a:chExt cx="9180388" cy="2409768"/>
          </a:xfrm>
        </p:grpSpPr>
        <p:pic>
          <p:nvPicPr>
            <p:cNvPr id="1029" name="Picture 5" descr="C:\Users\Administrator\Desktop\党政机关\素材\长城\矢量长城\线稿长城2.png"/>
            <p:cNvPicPr>
              <a:picLocks noChangeAspect="1" noChangeArrowheads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 bwMode="auto">
            <a:xfrm>
              <a:off x="124" y="2733732"/>
              <a:ext cx="9180388" cy="2214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124" y="4948014"/>
              <a:ext cx="9180388" cy="195486"/>
            </a:xfrm>
            <a:prstGeom prst="rect">
              <a:avLst/>
            </a:prstGeom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39602" y="3420416"/>
            <a:ext cx="1196806" cy="798647"/>
            <a:chOff x="6935916" y="343637"/>
            <a:chExt cx="1713877" cy="1135367"/>
          </a:xfrm>
        </p:grpSpPr>
        <p:pic>
          <p:nvPicPr>
            <p:cNvPr id="32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文本框 8"/>
          <p:cNvSpPr txBox="1"/>
          <p:nvPr/>
        </p:nvSpPr>
        <p:spPr>
          <a:xfrm>
            <a:off x="2030750" y="1492342"/>
            <a:ext cx="5119367" cy="1303655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algn="ctr"/>
            <a:r>
              <a:rPr lang="zh-CN" altLang="en-US" sz="2625" b="1" dirty="0" smtClean="0">
                <a:solidFill>
                  <a:srgbClr val="C00000"/>
                </a:solidFill>
                <a:latin typeface="+mn-ea"/>
              </a:rPr>
              <a:t>谢谢大家！</a:t>
            </a:r>
            <a:endParaRPr lang="en-US" altLang="zh-CN" sz="2625" b="1" dirty="0" smtClean="0">
              <a:solidFill>
                <a:srgbClr val="C00000"/>
              </a:solidFill>
              <a:latin typeface="+mn-ea"/>
            </a:endParaRPr>
          </a:p>
          <a:p>
            <a:pPr algn="ctr"/>
            <a:endParaRPr lang="en-US" altLang="zh-CN" sz="2625" b="1" dirty="0">
              <a:solidFill>
                <a:srgbClr val="C00000"/>
              </a:solidFill>
              <a:latin typeface="+mn-ea"/>
            </a:endParaRPr>
          </a:p>
          <a:p>
            <a:pPr algn="ctr"/>
            <a:r>
              <a:rPr lang="zh-CN" altLang="en-US" sz="2625" b="1" dirty="0" smtClean="0">
                <a:solidFill>
                  <a:srgbClr val="C00000"/>
                </a:solidFill>
                <a:latin typeface="+mn-ea"/>
              </a:rPr>
              <a:t>不当之处，请批评指正！</a:t>
            </a:r>
            <a:endParaRPr lang="zh-CN" altLang="en-US" sz="2625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5.1.1"/>
</p:tagLst>
</file>

<file path=ppt/tags/tag2.xml><?xml version="1.0" encoding="utf-8"?>
<p:tagLst xmlns:p="http://schemas.openxmlformats.org/presentationml/2006/main">
  <p:tag name="PA" val="v5.1.1"/>
</p:tagLst>
</file>

<file path=ppt/tags/tag3.xml><?xml version="1.0" encoding="utf-8"?>
<p:tagLst xmlns:p="http://schemas.openxmlformats.org/presentationml/2006/main">
  <p:tag name="PA" val="v5.1.1"/>
</p:tagLst>
</file>

<file path=ppt/tags/tag4.xml><?xml version="1.0" encoding="utf-8"?>
<p:tagLst xmlns:p="http://schemas.openxmlformats.org/presentationml/2006/main">
  <p:tag name="PA" val="v5.1.1"/>
</p:tagLst>
</file>

<file path=ppt/tags/tag5.xml><?xml version="1.0" encoding="utf-8"?>
<p:tagLst xmlns:p="http://schemas.openxmlformats.org/presentationml/2006/main">
  <p:tag name="PA" val="v5.1.1"/>
</p:tagLst>
</file>

<file path=ppt/tags/tag6.xml><?xml version="1.0" encoding="utf-8"?>
<p:tagLst xmlns:p="http://schemas.openxmlformats.org/presentationml/2006/main">
  <p:tag name="PA" val="v5.1.1"/>
</p:tagLst>
</file>

<file path=ppt/tags/tag7.xml><?xml version="1.0" encoding="utf-8"?>
<p:tagLst xmlns:p="http://schemas.openxmlformats.org/presentationml/2006/main">
  <p:tag name="ISPRING_ULTRA_SCORM_COURSE_ID" val="C59778E3-0D3A-424A-88B7-959005D03E54"/>
  <p:tag name="ISPRING_ULTRA_SCORM_SLIDE_COUNT" val="7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pWWE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aVlh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JpWWE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mlZY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mlZY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mlZY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mlZYSLO/s1BtAAAAcgAAABwAAAB1bml2ZXJzYWwvbG9jYWxfc2V0dGluZ3MueG1sDcw9DoMwDEDhnVNYnsrQv42BwMZYVSo9gBUshOTYKLGqcnuyveHT68d/EvhxLptpwOftgcAabdl0Dfidp2uHUJx0ITHlgGoI49D0YpHkw+4VFtiFDs4zpxrOL0pVvjMXVievZ7hE248W70NzAl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aVlhIJdAvvcMIAAAPPgAAKQAAAHVuaXZlcnNhbC9za2luX2N1c3RvbWl6YXRpb25fc2V0dGluZ3MueG1s7Rtrb6vI9fv9FSNXK22lKn7gVypfVxjGCboO9hqS3NuqsrCZxCjAeGHse73yh/01+8P6S3pmgBgc24EkVdUKk0ThzHnNec3jJL3wyfGVdcio5/xmMYf6BmHM8R/D/ieEegvq0mASkJCwsLqH3Du+Tb9r/gPlMICGzPJtK7AVPhr2a2goPqjbkbtqF96ag2YDdZq4gbtIxS0Fxi4l9VJSYExt1JVe9YBFxDcgC+Kz41x71czoSwLND0nANN8mP/pSFjs9lJ3BVWDZDuCF/XaTP7tE6k5t8gc1661OC+8asiRJbaS01Lpa23U6lx25jnCt2apJu0G3ITUkVG+16pftXb3TaEnwNrxsA5cmvmyjZqfZbKi7Bm4ANZLlgdpQdh3psl6XQRruXiq74XDQqdVQvV6Xmuqu1ZaGgxoCbAl4yFKXG1BSpYHU3skDud6V0FAZDobNHVZxW2mhbgO3a7VdczCQarW9cfezS5trD809ncScrzA86oKjozy2qkeCq7dYBwEgm8RbuRYjyLc88rkiYtJnImLRzwu62v65EgeoCOYEPdErC42AAObM+oYDUIIUug5CEjPrVcVQgicUS2dGGo4c+3NlvmaM+hcL6jPQ68KngWe5lf6fouCJp5aHkm5IUITuwVqQvbiO+OQli2VBQMNzjmhBvZXlb0f0kV7MrcXTY0DXvp1LzeV2RQLX8Z8Au3bZUfBZQa4TMo0RL6Mf7vInP9kKgiMkXL025k8uSteaEzeRWBOfAnR7ka9b5IB044QOE6RynT/nSFfWI8k6oCvz5zyND1KyXuvw53UiRn4wQJd4/jfOorvWlgRZIVG9PEtFV+tV0XhaBfSRGztL97qjn+lcCuXHf+Qa1viTi4hPkAvM5aXYbGL+6gFi/HpYS3oeSAHnpotLDBIsJ4OZMr6ZyPq32Wh8NZ4NtKtKX4myEvG0/LnR7v6ot9pQuWK6nJyMG3k0yvJCglmrlo+Xbk7HoxkwxKOZjr+alT7/WZh0fGuONB1X+vEvhRlMpviu0uc/85DeTqdYN2fGSFPxTDNm+tgUdhlhE6uV/je6RktrQxCjaOOQ74gtCYLy7AQEha5jiwFesh1/TXLIU8c3sqbPptgwp5piamO90jdoEGz/Ijhba7aE4FlaIbKd0Jq7xBZiIUTE+Cq93MEXWzqAST3L8S/ySJ/K95p+NTPH45Exw7qaQCp97NtIDSwuqTijqWzgKfAILFjI30Y+E9EnOCDZdQszudaurkfwbXJFrp3HpQvf7A3aTDC4ZEL8HIQQOHgKUWcY9+Opym0IApGFVlYYfqeBnQmatOty8NZ0ZQyhqZgp/iZnk/AGxzv+AkKHLFgOfjfYMOQrPBuMv0KMQ26OCxKNv0BKfilI9A0bkEPYyEGmy3falcwzgqdhkiBJDi4sHu/uFlmLBdBxa24cug4Bwi0MaSKyMbwoLMnAv9yCIzV5dCLbI8ZgbPH26GwIqBLYsMzlkAVlSMEqj65fbrW/z4ayNsLqDMJNHd/PTFEluVDP2iKfMmTZG8tfEDQnC2sNmbCFMduxxRj3vFDh17XzG7JYXH9+ikuXruKvP71BpUzBO6IZbJhBGGxTVuw16dxs8QzeqAiP9ZNa5DHAm1UwFKzLU238MS4KHW/tRlX6Ixz1rFxRZ72qx/vtld9t/wFljKgEDzSoaAOHFiLCsBLzJQcWT7cQoaYPQVx88oSCz4+ohRjo45iHTtE72NyB5TKK3IFFi7G4xwNDM2GzdU/m/PSRg1jkauS14/7mZ0SXwAn9OVXn5IHCfskl1ibayMDaJdyfx8uprVJmaTE1cwSK68DzMQoq4Oo6Hj9D5WN7e4MTU0SrQWY+93Tt2iK7XedJrAhg57VHXu7DHgLqCahrhUlcR4vS396pSDTFaSR3UmwD8ZyguX2Vys93eczA8lS5nimyrmB+ouD57Oang+zgNhmZxmwkDzgHSBPPYoslrMIP/JyXn1d0IlDxUAZ+8eQNYgWL5b9+/yM/mwN9IiiKoX8tygeSn1dN/MzvHzplJPxnDj6mPMiSipechPGBKiHNf74yNQjQDzmyWNGy5FGPX3HlEg0pELtRNk1Zub6BLDFEUtB1AHvBgkxu5OkXKHxir1/p31jBExROk1K3KCNheR6brLAO+yPumrmOTwqSv3sl4pM3tclMVlVx9occdZ3FU7T82nCAia/5kEsfi/BTrmUdqvMBS2I7rDhPsbglVQtKQvS+Lwibo2vdM2B/oeJaUMNZ5n7GZwF1J/xm6+VVLiDwizgI4z4L+JE+eUtjhEv6PfZdjJWGHGJOQIUJ3yv2Hyw3jJH3wEP0Kc8dO40bQw4R76gL64ISTSeNnx04JFOUgbj6TVM8w17oDueseGg/0RTwEF8nP9gL/BTwEN/gi8oYDnYvdTocSpMm93EDK0jDU86LGR3xHiARX9SpWMXkLYvDVRjxi9kwNZMYkMX0qE36YnU0HY/ECc1haY2rJ1Tu+c8bmBtOM9+KeYe88ZAZ2Adw9XwE95jDXHI6vMU8IAnTthbvnwqZsRc1EA6NEUER267I5wocRazFktf6sIJiHp8r3JxRk+YU3SqpaLygpSiFNudJPVHRRUEvJNLndbyYKBrl+3miXvWFnXrVcx7qxWxPO9Bfe3MSYIgBB+pc7KEsMI2+TC7D7sSe9IDuxGiaAVsCbx9OSUkmpACZwBIbqyRbopf0OOwumeOSDXFjnBQgZZzz8++FkB3ng1tmI/LA0uEdQwpnQVzs9rGYLYIp+EkqcSbLFP7sSMGkY9Y8FLM/Uq2S9Scl7MiSlBRqHu/pGk3ZgdurR2QB7inz96rplRaK1JFO69n265FWbtl9LbuvZfe17L7+z3RfP5Xt17L9WrZfy/Zr2X4t269l+7Vsv5bt17L9WrZfy/Zr2X4t269l+7Vsv5bt1w9uv56/7D7ov6Zu7z+6/bpnXXZfz/iubL6Wzdey+Vo2X/9vm69n/xzov9d7PYQBKfA7+T/f/wZQSwMEFAACAAgAm1ZYSEpyykhxDQAAJyIAABcAAAB1bml2ZXJzYWwvdW5pdmVyc2FsLnBuZ+2aaVRTWbaAr+UE4oDtK9FiarUFqwQZIgQkJIUyaBWCNQgyGEAmRUgICEiAYEG1iAMp4QnBAFlVdmPXC3MwIYEQFWUwCSmaClMCQRkihBDDJQmBBDqBqlq9Vv/rn2/lxx3O+e45d++zz95n37tO4YUAv107PtkBAMCuc2e9vwaALf4AsBljtE1Xs3razk932ZT6td9poK7XYkZX2BLvdd4LABrxJpqorbqycfLZkFQA2N2hPzZ1of8RAwCH2s55e317EykdPX/PLmP01luwXAPgAFqeCebIcOH7L7Zu9Tn6lxN/2XH6gtHsZz/deWdzJ3L/Z1+ZHj5k6u3v2ncrsulep9m0HAr/WCJU877kVZzrXQzfaub5lPx/rWRGVsDg6EUXVUB6BxHdnrkwS66vatMssJ8is+U+OnluPWlW4K8d6vdWdgheTPJyV8GUOH11a+RIt2vFtpLBiNwc90O6mueXnR9MniS0KQbC2Ma6MjD/07Wjqmm3Sv7Z9eevhvYwRWurKvZDPczoay7OIu9dvy2P/Eh3Mc3Tt/rcyEZfd4igP39vAAZgAAZgAAZgAAZgAAZgAAZgAAZgAAZgAAZgAP+/wSsmSytF2+pvNfj/ttvgHTboNnlnD4QHS12YLAmsgimHom1Jak681SmwZVrOnajoag3drf9rWapVziWELVAJXQjc4hNry2auR38vTKAhC9rtp+WiSde1Fy8mnw0iPdQvzdobshv2kDPbwJZg9mYAeD764c3xelhzxHJEVyLY21RbmomupicJwDIn3kxs6dqF7dtLnpJwWDVgna5vknoZoXm7J7C2ky+Gq+glZRE4teXg2mww65S6E9qOmfUQqXs9OlNTkTff/pU2qA3MXe5f6ZSSyspRCBS6ipLEYGmmHFQPBHWsORA7cH3SS9jl0++5ujQhPiFOk365mr8U+AYZAwAWV9q9EZ2XmtRKGosZPs8sj3ORORHESi/ZMUyyI73WJcFKlZBZF+0KE6naVZWo7+s6B4/gYQtFEhsqR0HBwOEfvttTgUw/heqsWTE+SulFqHsC2y3P23yRyHu99EsB/Ebc3GP1dMp05QwVAzIIRk4TVJIKrKtBHtnzDt5LRJWmoXKRbAgOIcpP6c+q5iYJ7u0EblE4ZomBMPmrBcqkU4j9ylhCVbQzT56vcVaMRzZhL9Be62RKcHWM70g7Eb/5hgt3LDGx3jUuHp+n9Z0VDsSi8BKioh2/h5Lx2rtYTf8q6t0QLBgEveuk7oI8tutomxXVs8jm8znVtsy1FRHr/gkiBXkkmIkPuS0Vg9XE2DEkD/qx/9gDz35UgoMzAKBYw8czFQcXhmpKc9AuvMZyMfbZXPAhQnhf+vuXsZu7EpNlUCzvyp6SDB7MNmfexo4Te2ZA0ybVOn0VbbJ/nxX1WqcSSzjQx/SZFok9afFM3zqsNQi2BTg8RpnYrkismjOiec3EIb3qAnRvUuOy5ub9IDaL9lg8xEl/kX+KVBiZcl7QKUkQjmXns9Zu58a6/pPGPNCSSRajTGwebAdTn3QMVYsSafTHqz/9GaMzOEOFGZ45gc0ebMQixr7n52wGkjO4bw92ZY8Vh9bmM/mwrqu7uSH2az9uKbk+4ooMnlAyXjCg5j0QpF1mRm1Vq8qZUIPKNbIpozHQuqlfFw3vmXmTYDlXO+0eBD4tCZaMm+b1uCSZ15MxRHfOu5prNqUc+pEgcd14HDfKZeXsM0RBTzjLMh2iFDsOE2doZ0I703EP6ajWWm6m2NFd5pIyutIyd0Pvll2TdHFVGC4OFkdWNOhUJniuaUC2IjlEFuI4kzyMGWwMrZIw/B3LD6QMkK5XPvggjSESUd0pkDjPQLehKmLmCeoxZ68rVWXGoWG/jnz0JhwVFYXgCXvh3v5/G+L1X23M6Ls++ZnKqZ59xordsd8fp6SQ7OsRsoyXs+2bgJYs1HL9SXhNkOSKzrROrfMR/f/jX3fNFU7b1UdZTL7DTT8WcPlGFsyNUif+oaxxa3GS0PtuknCO33iZhZiR7P+GOqPkje6HTi/TYQ6+HLCdgQtXwKddaUap5V0pyGZ6HX9Fbgd+KcXnaibKZVpKnTV5ZRswPk/vJZlWOczPtoq084IJcSqIEwbiFkpK0DiQaBuxMjJ4oq1SrpXlrkkFBJ3L3KfXHoSWWWY85DOGwripDzPtKPdXJNQuN7bTWtUUIbeesxSSC4I4zyL6KB1H3aQEf7048Hr6lBiy1/+WOQ2LqOM4vISKssE1kVqmYTawwkNGoQCQwa5ovaIIkTf1fkK96kgK4X2CzJa/NkHHt1tUyAXisXlj8ClCO7O4bO9rceUZXBkEhseYK/uuHO5cZUhNeHzHCVsbriO7zV72quQgVYEZc1RB+8P5F3nxhwkAFKXACSugNxjaqTfrY+2BxM78fUr86gynIekV3vioToHIJtEdUot8WVJPQrL+WnRQSftGH9UDnw7LmE5gr2NfDEIaWzvQo4sB9xI77ETpoyEvYsxZTVwI27MvxsR31xnBsid69PLrNtcgySQszzh5IkjWxc3scMWl0ZvWJ2/RdnkwJu595zJ1sEvTtsNmwoy19HpGEeZNeNv2YDWp/l6OxfA7zuyFSval2hKda5gN7xE4Rxwl3E/yRPVnWBYRd9iAIzoEGtk8fxDGtIaKdwmW+L+rFETau8elI3GId3tl6HT33F6nCZX5IuUF4hQ33YMcZW1MZX5NBUmJXj8WzIQPJFTqPIjevZNSAw7FqePwP1DyzhX44u3/xG0QRcfKqvN6Nt4jXuqwXk1eqEXnSBa3NkIHuS182HOP2jE8EbydpJlNiU0TAYDQksy7U3Dq+lDAJUbSL+jG6NvGxqmrxcNIoag3HGG+mrXC9KP+4lwGke1M7X7junqBnNak86/DEM7EWGlWKVgT2RTR68R+xqrV/uimC8GoIwSNXwG7qLWIv1Djv7PcTGILlxeW1GdPHbeNWFselIHvn+CrsueirT0qfd2+u/cf4uA9lUMLqe8OxQ3Jopp8vuNSvVjST5te53d+d/DEyHsRaWeah8XT3HPTpr8LkshurMyIXfXsoKKouTJxWPmQc8d+olKMHk6UqLy2l2Qm1Qz0ZG4pWZJErGEXfg7MmT15l2OisAv0VPw6cxIi5VAY9uOsdXufeSqIqKuZNwdutU4Mx5Mu4wJgr3aKk2qghPvSC49XH1WwExdlqm/dJY6P2KEbZi6PCivSWh2GWPzJP473+GDcSM6xkd1+I8JvHcsHOxMqK/wcC4fzJykk7ZxzcQ2nGcKbpd5aC2VaB1NPsXatYAQsGvvRemSlwdSTJWze3TKXjkxzCTmyyTIA0rF/b9wly+J+wZjSrvzHrJ8tEn7zntva6CrpeNJVx2GHibi87hpSiFk0riqTOlU11DyqbCmMdK4v5C+33IlsAl+aOFRYJfQfS3mIz548YotYleMDcapWEYatGd+OcPNcvEvhOrTwV6ZMyaqJkGmzyaDa4AkeA7cxDFMPoGMtC+e+6Ur8B8nsxDQo9+9nxUA2RdaJTr/RZJdqs/eZUiU0QvJFsqJRbw2whQGf/qWCjhN4xHSi2Rcg3JoSNb1gPJEGEfAFaYJlJgo2wrkehdxHVmD2voiJD9BFF7trpuW2qjJduvGzmj6hzzpI2fJ7EeGoH8APYT4fzdOwLIsrChyMp/maGFFMxoi1AZfW4w7vSwdms6bt5txG4G3MWlWLyyTvnMcokQvIS/a8sS6duv1omsopZsclaIOYoT1JyeIV6NKiDP8uacOOLUK0Auf+alZ7c1+QapcuwVrkQHh2CIgVhY/VB0hOFW55ZgrbYvciRvzQz4ru8P19/jbl+xvWuqEr65d/CNv6h3BtxhsRGfuu0LaUZI7n/77OBWPqsMd6fR2H9/rPV1/88ziOrGIf0s02YsPGojiIzJKGiiH0pCBJpF4H7NSj4NL1lbF39ocK9/hz0IYsq30Fk0IU+fPn2iBZ2Zk287Vz3JwN+yT1Rv3bQn/AUyVMZU8h/jeyCZJrdTPtn4OkNY0YjQ7n8SwRtjmVCIc2kZFYeel3sYssw5m21n+TWJGMgOdyLBSOh+8MYrfrUwZYtzQvP78nabRyxlkE1zkuCz7qlmhK7/ZDLPeVyHJkWewHGCsUS81Fj+3d3iLSB/gp3SSCMo9PCpXCLn1ci+Q83ETmFXdd6R1uDN3ICxsJ4pvPhMFp+rwwdr7p0Qyok7DnCR7O2Hnk+G++mDt94CVxKTABBXpZ6AXDeCjB8vA4ooqgaqYXOny1Z7cNTe6T3n03S8EPDuTFLvzdIefawbOu/+7QulTbygr0ETj5lrBRoNX1k49jGRtNJ6rbP203DlYrMz/qruDF7PYhsDuL63EK8tOCzzhujVsAYFzZcl5AKcO8d5Vdjlg9E/4pQfgxD74y1zOBR+CWxbdV04yDtMfbda9o0W7Zp999YOqv/xg47bhJd76TlavLB8uO/LFHQedwuXZ++u8EoU//F/PaFdEasmiLvvW96kdCDzUv0mG9k7X5y84d1xzL3+ptlnL6j10QbZb+cUuDrNW0hYEwtH28viM33/7T1YUatJu7GlHezmF+sstLv/MDOOcT4F13OjLvX1BLAwQUAAIACACbVlhIle6RfksAAABrAAAAGwAAAHVuaXZlcnNhbC91bml2ZXJzYWwucG5nLnhtbLOxr8jNUShLLSrOzM+zVTLUM1Cyt+PlsikoSi3LTC1XqACKAQUhQEmhEsg1QnDLM1NKMoBCBuZmCMGM1Mz0jBJbJQsDc7igPtBMAFBLAQIAABQAAgAIAJpWWEgVDq0oZAQAAAcRAAAdAAAAAAAAAAEAAAAAAAAAAAB1bml2ZXJzYWwvY29tbW9uX21lc3NhZ2VzLmxuZ1BLAQIAABQAAgAIAJpWWEgIfgsjKQMAAIYMAAAnAAAAAAAAAAEAAAAAAJ8EAAB1bml2ZXJzYWwvZmxhc2hfcHVibGlzaGluZ19zZXR0aW5ncy54bWxQSwECAAAUAAIACACaVlhItfwJZLoCAABVCgAAIQAAAAAAAAABAAAAAAANCAAAdW5pdmVyc2FsL2ZsYXNoX3NraW5fc2V0dGluZ3MueG1sUEsBAgAAFAACAAgAmlZYSCqWD2f+AgAAlwsAACYAAAAAAAAAAQAAAAAABgsAAHVuaXZlcnNhbC9odG1sX3B1Ymxpc2hpbmdfc2V0dGluZ3MueG1sUEsBAgAAFAACAAgAmlZYSGhxUpGaAQAAHwYAAB8AAAAAAAAAAQAAAAAASA4AAHVuaXZlcnNhbC9odG1sX3NraW5fc2V0dGluZ3MuanNQSwECAAAUAAIACACaVlhIPTwv0cEAAADlAQAAGgAAAAAAAAABAAAAAAAfEAAAdW5pdmVyc2FsL2kxOG5fcHJlc2V0cy54bWxQSwECAAAUAAIACACaVlhIs7+zUG0AAAByAAAAHAAAAAAAAAABAAAAAAAYEQAAdW5pdmVyc2FsL2xvY2FsX3NldHRpbmdzLnhtbFBLAQIAABQAAgAIAESUV0cjtE77+wIAALAIAAAUAAAAAAAAAAEAAAAAAL8RAAB1bml2ZXJzYWwvcGxheWVyLnhtbFBLAQIAABQAAgAIAJpWWEgl0C+9wwgAAA8+AAApAAAAAAAAAAEAAAAAAOwUAAB1bml2ZXJzYWwvc2tpbl9jdXN0b21pemF0aW9uX3NldHRpbmdzLnhtbFBLAQIAABQAAgAIAJtWWEhKcspIcQ0AACciAAAXAAAAAAAAAAAAAAAAAPYdAAB1bml2ZXJzYWwvdW5pdmVyc2FsLnBuZ1BLAQIAABQAAgAIAJtWWEiV7pF+SwAAAGsAAAAbAAAAAAAAAAEAAAAAAJwrAAB1bml2ZXJzYWwvdW5pdmVyc2FsLnBuZy54bWxQSwUGAAAAAAsACwBJAwAAICw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abc\Desktop"/>
  <p:tag name="ISPRING_PRESENTATION_TITLE" val="37"/>
</p:tagLst>
</file>

<file path=ppt/theme/theme1.xml><?xml version="1.0" encoding="utf-8"?>
<a:theme xmlns:a="http://schemas.openxmlformats.org/drawingml/2006/main" name="第一PPT，www.1ppt.com">
  <a:themeElements>
    <a:clrScheme name="自定义 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9B0D13"/>
      </a:accent1>
      <a:accent2>
        <a:srgbClr val="FFBE00"/>
      </a:accent2>
      <a:accent3>
        <a:srgbClr val="D03F56"/>
      </a:accent3>
      <a:accent4>
        <a:srgbClr val="7030A0"/>
      </a:accent4>
      <a:accent5>
        <a:srgbClr val="EEECE1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WPS 演示</Application>
  <PresentationFormat>自定义</PresentationFormat>
  <Paragraphs>9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华文细黑</vt:lpstr>
      <vt:lpstr>Times New Roman</vt:lpstr>
      <vt:lpstr>Impact</vt:lpstr>
      <vt:lpstr>微软雅黑</vt:lpstr>
      <vt:lpstr>Arial Unicode MS</vt:lpstr>
      <vt:lpstr>第一PPT，www.1ppt.com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两学一做</dc:title>
  <dc:creator>第一PPT</dc:creator>
  <cp:keywords>www.1ppt.com</cp:keywords>
  <cp:lastModifiedBy>蔚蓝天空</cp:lastModifiedBy>
  <cp:revision>587</cp:revision>
  <dcterms:created xsi:type="dcterms:W3CDTF">2016-02-23T04:18:00Z</dcterms:created>
  <dcterms:modified xsi:type="dcterms:W3CDTF">2019-10-30T03:26:57Z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