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30" r:id="rId2"/>
    <p:sldId id="354" r:id="rId3"/>
    <p:sldId id="394" r:id="rId4"/>
    <p:sldId id="457" r:id="rId5"/>
    <p:sldId id="459" r:id="rId6"/>
    <p:sldId id="458" r:id="rId7"/>
    <p:sldId id="393" r:id="rId8"/>
    <p:sldId id="460" r:id="rId9"/>
    <p:sldId id="461" r:id="rId10"/>
    <p:sldId id="452" r:id="rId11"/>
    <p:sldId id="453" r:id="rId12"/>
    <p:sldId id="463" r:id="rId13"/>
    <p:sldId id="462" r:id="rId14"/>
    <p:sldId id="455" r:id="rId15"/>
    <p:sldId id="470" r:id="rId16"/>
    <p:sldId id="11088028" r:id="rId17"/>
    <p:sldId id="11088029" r:id="rId18"/>
    <p:sldId id="11088030" r:id="rId19"/>
    <p:sldId id="11088031" r:id="rId20"/>
    <p:sldId id="11088027" r:id="rId21"/>
    <p:sldId id="11088025" r:id="rId22"/>
    <p:sldId id="11088026" r:id="rId23"/>
    <p:sldId id="11088032" r:id="rId24"/>
    <p:sldId id="11088033" r:id="rId25"/>
    <p:sldId id="11088034" r:id="rId26"/>
    <p:sldId id="11088035" r:id="rId27"/>
    <p:sldId id="11088037" r:id="rId28"/>
    <p:sldId id="11088038" r:id="rId29"/>
    <p:sldId id="11088039" r:id="rId30"/>
    <p:sldId id="11088040" r:id="rId31"/>
    <p:sldId id="11088041" r:id="rId32"/>
    <p:sldId id="11088042" r:id="rId33"/>
    <p:sldId id="11088043" r:id="rId34"/>
    <p:sldId id="11088044" r:id="rId35"/>
    <p:sldId id="11088045" r:id="rId36"/>
    <p:sldId id="11088046" r:id="rId37"/>
    <p:sldId id="11088024" r:id="rId38"/>
    <p:sldId id="11088054" r:id="rId39"/>
    <p:sldId id="11088059" r:id="rId40"/>
    <p:sldId id="11088060" r:id="rId41"/>
    <p:sldId id="11088071" r:id="rId42"/>
    <p:sldId id="11088072" r:id="rId43"/>
    <p:sldId id="11088057" r:id="rId44"/>
    <p:sldId id="11088061" r:id="rId45"/>
    <p:sldId id="11088051" r:id="rId46"/>
    <p:sldId id="11088062" r:id="rId47"/>
    <p:sldId id="11088063" r:id="rId48"/>
    <p:sldId id="11088064" r:id="rId49"/>
    <p:sldId id="11088065" r:id="rId50"/>
    <p:sldId id="11088066" r:id="rId51"/>
    <p:sldId id="11088047" r:id="rId52"/>
    <p:sldId id="11088073" r:id="rId53"/>
    <p:sldId id="11088067" r:id="rId54"/>
    <p:sldId id="11088070" r:id="rId55"/>
    <p:sldId id="11088048" r:id="rId56"/>
    <p:sldId id="11088050" r:id="rId57"/>
    <p:sldId id="11088052" r:id="rId58"/>
    <p:sldId id="11088068" r:id="rId59"/>
    <p:sldId id="11088069" r:id="rId60"/>
    <p:sldId id="11088074" r:id="rId61"/>
    <p:sldId id="11088022"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徐 薪凯" initials="徐" lastIdx="1" clrIdx="0">
    <p:extLst>
      <p:ext uri="{19B8F6BF-5375-455C-9EA6-DF929625EA0E}">
        <p15:presenceInfo xmlns:p15="http://schemas.microsoft.com/office/powerpoint/2012/main" userId="4ad6daa325e039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A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4" autoAdjust="0"/>
    <p:restoredTop sz="95884" autoAdjust="0"/>
  </p:normalViewPr>
  <p:slideViewPr>
    <p:cSldViewPr snapToGrid="0">
      <p:cViewPr varScale="1">
        <p:scale>
          <a:sx n="81" d="100"/>
          <a:sy n="81" d="100"/>
        </p:scale>
        <p:origin x="45" y="85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7497201@163.com" userId="f38560cf95f6ad24" providerId="LiveId" clId="{96AE646D-A760-48FD-A4E8-FC6E9DFBAD37}"/>
    <pc:docChg chg="undo redo custSel addSld delSld modSld">
      <pc:chgData name="7497201@163.com" userId="f38560cf95f6ad24" providerId="LiveId" clId="{96AE646D-A760-48FD-A4E8-FC6E9DFBAD37}" dt="2021-03-12T07:33:52.630" v="812" actId="1076"/>
      <pc:docMkLst>
        <pc:docMk/>
      </pc:docMkLst>
      <pc:sldChg chg="del">
        <pc:chgData name="7497201@163.com" userId="f38560cf95f6ad24" providerId="LiveId" clId="{96AE646D-A760-48FD-A4E8-FC6E9DFBAD37}" dt="2021-03-12T06:43:28.630" v="500" actId="2696"/>
        <pc:sldMkLst>
          <pc:docMk/>
          <pc:sldMk cId="0" sldId="265"/>
        </pc:sldMkLst>
      </pc:sldChg>
      <pc:sldChg chg="modSp mod">
        <pc:chgData name="7497201@163.com" userId="f38560cf95f6ad24" providerId="LiveId" clId="{96AE646D-A760-48FD-A4E8-FC6E9DFBAD37}" dt="2021-03-12T07:33:52.630" v="812" actId="1076"/>
        <pc:sldMkLst>
          <pc:docMk/>
          <pc:sldMk cId="0" sldId="267"/>
        </pc:sldMkLst>
        <pc:spChg chg="mod">
          <ac:chgData name="7497201@163.com" userId="f38560cf95f6ad24" providerId="LiveId" clId="{96AE646D-A760-48FD-A4E8-FC6E9DFBAD37}" dt="2021-03-12T07:33:52.630" v="812" actId="1076"/>
          <ac:spMkLst>
            <pc:docMk/>
            <pc:sldMk cId="0" sldId="267"/>
            <ac:spMk id="32" creationId="{E6AB8E07-C812-43F1-84A6-B74B771F1164}"/>
          </ac:spMkLst>
        </pc:spChg>
        <pc:spChg chg="mod">
          <ac:chgData name="7497201@163.com" userId="f38560cf95f6ad24" providerId="LiveId" clId="{96AE646D-A760-48FD-A4E8-FC6E9DFBAD37}" dt="2021-03-12T07:33:52.630" v="812" actId="1076"/>
          <ac:spMkLst>
            <pc:docMk/>
            <pc:sldMk cId="0" sldId="267"/>
            <ac:spMk id="33" creationId="{DD88C4B2-8765-42B7-9F8A-90BAAA724FEF}"/>
          </ac:spMkLst>
        </pc:spChg>
        <pc:grpChg chg="mod">
          <ac:chgData name="7497201@163.com" userId="f38560cf95f6ad24" providerId="LiveId" clId="{96AE646D-A760-48FD-A4E8-FC6E9DFBAD37}" dt="2021-03-12T07:33:52.630" v="812" actId="1076"/>
          <ac:grpSpMkLst>
            <pc:docMk/>
            <pc:sldMk cId="0" sldId="267"/>
            <ac:grpSpMk id="27" creationId="{CD0FF342-3B5D-447D-97ED-E552AB6FFD3F}"/>
          </ac:grpSpMkLst>
        </pc:grpChg>
        <pc:grpChg chg="mod">
          <ac:chgData name="7497201@163.com" userId="f38560cf95f6ad24" providerId="LiveId" clId="{96AE646D-A760-48FD-A4E8-FC6E9DFBAD37}" dt="2021-03-12T07:33:52.630" v="812" actId="1076"/>
          <ac:grpSpMkLst>
            <pc:docMk/>
            <pc:sldMk cId="0" sldId="267"/>
            <ac:grpSpMk id="28" creationId="{158D5542-ED70-41BF-8737-6215A746133B}"/>
          </ac:grpSpMkLst>
        </pc:grpChg>
      </pc:sldChg>
      <pc:sldChg chg="modSp mod">
        <pc:chgData name="7497201@163.com" userId="f38560cf95f6ad24" providerId="LiveId" clId="{96AE646D-A760-48FD-A4E8-FC6E9DFBAD37}" dt="2021-03-12T07:16:10.797" v="741" actId="1076"/>
        <pc:sldMkLst>
          <pc:docMk/>
          <pc:sldMk cId="1820812711" sldId="273"/>
        </pc:sldMkLst>
        <pc:spChg chg="mod">
          <ac:chgData name="7497201@163.com" userId="f38560cf95f6ad24" providerId="LiveId" clId="{96AE646D-A760-48FD-A4E8-FC6E9DFBAD37}" dt="2021-03-11T09:52:44.549" v="187" actId="20577"/>
          <ac:spMkLst>
            <pc:docMk/>
            <pc:sldMk cId="1820812711" sldId="273"/>
            <ac:spMk id="23" creationId="{00000000-0000-0000-0000-000000000000}"/>
          </ac:spMkLst>
        </pc:spChg>
        <pc:spChg chg="mod">
          <ac:chgData name="7497201@163.com" userId="f38560cf95f6ad24" providerId="LiveId" clId="{96AE646D-A760-48FD-A4E8-FC6E9DFBAD37}" dt="2021-03-12T07:16:05.235" v="740"/>
          <ac:spMkLst>
            <pc:docMk/>
            <pc:sldMk cId="1820812711" sldId="273"/>
            <ac:spMk id="32" creationId="{616896A4-33E2-4DF6-8E2E-2A66C1CD57AF}"/>
          </ac:spMkLst>
        </pc:spChg>
        <pc:spChg chg="mod">
          <ac:chgData name="7497201@163.com" userId="f38560cf95f6ad24" providerId="LiveId" clId="{96AE646D-A760-48FD-A4E8-FC6E9DFBAD37}" dt="2021-03-09T09:44:02.079" v="61" actId="20577"/>
          <ac:spMkLst>
            <pc:docMk/>
            <pc:sldMk cId="1820812711" sldId="273"/>
            <ac:spMk id="34" creationId="{811E304D-CD68-47BA-BA28-6A07F1F071D7}"/>
          </ac:spMkLst>
        </pc:spChg>
        <pc:spChg chg="mod">
          <ac:chgData name="7497201@163.com" userId="f38560cf95f6ad24" providerId="LiveId" clId="{96AE646D-A760-48FD-A4E8-FC6E9DFBAD37}" dt="2021-03-09T09:43:37.381" v="58" actId="1076"/>
          <ac:spMkLst>
            <pc:docMk/>
            <pc:sldMk cId="1820812711" sldId="273"/>
            <ac:spMk id="37" creationId="{F5C4B662-18BB-4462-9BCE-F8E8C81DB7CF}"/>
          </ac:spMkLst>
        </pc:spChg>
        <pc:spChg chg="mod">
          <ac:chgData name="7497201@163.com" userId="f38560cf95f6ad24" providerId="LiveId" clId="{96AE646D-A760-48FD-A4E8-FC6E9DFBAD37}" dt="2021-03-12T07:16:10.797" v="741" actId="1076"/>
          <ac:spMkLst>
            <pc:docMk/>
            <pc:sldMk cId="1820812711" sldId="273"/>
            <ac:spMk id="38" creationId="{958E61AE-2FC0-4F7C-80F6-CA42F9A61649}"/>
          </ac:spMkLst>
        </pc:spChg>
      </pc:sldChg>
      <pc:sldChg chg="del">
        <pc:chgData name="7497201@163.com" userId="f38560cf95f6ad24" providerId="LiveId" clId="{96AE646D-A760-48FD-A4E8-FC6E9DFBAD37}" dt="2021-03-12T06:43:28.630" v="500" actId="2696"/>
        <pc:sldMkLst>
          <pc:docMk/>
          <pc:sldMk cId="3380895038" sldId="278"/>
        </pc:sldMkLst>
      </pc:sldChg>
      <pc:sldChg chg="del">
        <pc:chgData name="7497201@163.com" userId="f38560cf95f6ad24" providerId="LiveId" clId="{96AE646D-A760-48FD-A4E8-FC6E9DFBAD37}" dt="2021-03-12T06:43:28.630" v="500" actId="2696"/>
        <pc:sldMkLst>
          <pc:docMk/>
          <pc:sldMk cId="976244206" sldId="280"/>
        </pc:sldMkLst>
      </pc:sldChg>
      <pc:sldChg chg="del">
        <pc:chgData name="7497201@163.com" userId="f38560cf95f6ad24" providerId="LiveId" clId="{96AE646D-A760-48FD-A4E8-FC6E9DFBAD37}" dt="2021-03-12T06:43:28.630" v="500" actId="2696"/>
        <pc:sldMkLst>
          <pc:docMk/>
          <pc:sldMk cId="3672331356" sldId="281"/>
        </pc:sldMkLst>
      </pc:sldChg>
      <pc:sldChg chg="del">
        <pc:chgData name="7497201@163.com" userId="f38560cf95f6ad24" providerId="LiveId" clId="{96AE646D-A760-48FD-A4E8-FC6E9DFBAD37}" dt="2021-03-12T06:43:23.748" v="499" actId="2696"/>
        <pc:sldMkLst>
          <pc:docMk/>
          <pc:sldMk cId="2509070484" sldId="282"/>
        </pc:sldMkLst>
      </pc:sldChg>
      <pc:sldChg chg="add">
        <pc:chgData name="7497201@163.com" userId="f38560cf95f6ad24" providerId="LiveId" clId="{96AE646D-A760-48FD-A4E8-FC6E9DFBAD37}" dt="2021-03-12T07:13:48.181" v="712"/>
        <pc:sldMkLst>
          <pc:docMk/>
          <pc:sldMk cId="1831211457" sldId="283"/>
        </pc:sldMkLst>
      </pc:sldChg>
      <pc:sldChg chg="del">
        <pc:chgData name="7497201@163.com" userId="f38560cf95f6ad24" providerId="LiveId" clId="{96AE646D-A760-48FD-A4E8-FC6E9DFBAD37}" dt="2021-03-12T07:13:43.464" v="711" actId="2696"/>
        <pc:sldMkLst>
          <pc:docMk/>
          <pc:sldMk cId="4204736744" sldId="283"/>
        </pc:sldMkLst>
      </pc:sldChg>
      <pc:sldChg chg="addSp delSp modSp add del mod">
        <pc:chgData name="7497201@163.com" userId="f38560cf95f6ad24" providerId="LiveId" clId="{96AE646D-A760-48FD-A4E8-FC6E9DFBAD37}" dt="2021-03-11T09:53:00.364" v="193" actId="20577"/>
        <pc:sldMkLst>
          <pc:docMk/>
          <pc:sldMk cId="3987757146" sldId="284"/>
        </pc:sldMkLst>
        <pc:spChg chg="add mod">
          <ac:chgData name="7497201@163.com" userId="f38560cf95f6ad24" providerId="LiveId" clId="{96AE646D-A760-48FD-A4E8-FC6E9DFBAD37}" dt="2021-03-11T09:44:39.517" v="159" actId="1076"/>
          <ac:spMkLst>
            <pc:docMk/>
            <pc:sldMk cId="3987757146" sldId="284"/>
            <ac:spMk id="12" creationId="{62A27A47-644D-47ED-B132-B7054F829D59}"/>
          </ac:spMkLst>
        </pc:spChg>
        <pc:spChg chg="add mod">
          <ac:chgData name="7497201@163.com" userId="f38560cf95f6ad24" providerId="LiveId" clId="{96AE646D-A760-48FD-A4E8-FC6E9DFBAD37}" dt="2021-03-11T09:51:40.558" v="173"/>
          <ac:spMkLst>
            <pc:docMk/>
            <pc:sldMk cId="3987757146" sldId="284"/>
            <ac:spMk id="13" creationId="{B4F1317C-25C7-4564-ABA4-E3993067548D}"/>
          </ac:spMkLst>
        </pc:spChg>
        <pc:spChg chg="mod">
          <ac:chgData name="7497201@163.com" userId="f38560cf95f6ad24" providerId="LiveId" clId="{96AE646D-A760-48FD-A4E8-FC6E9DFBAD37}" dt="2021-03-11T09:52:53.884" v="191"/>
          <ac:spMkLst>
            <pc:docMk/>
            <pc:sldMk cId="3987757146" sldId="284"/>
            <ac:spMk id="23" creationId="{00000000-0000-0000-0000-000000000000}"/>
          </ac:spMkLst>
        </pc:spChg>
        <pc:spChg chg="mod">
          <ac:chgData name="7497201@163.com" userId="f38560cf95f6ad24" providerId="LiveId" clId="{96AE646D-A760-48FD-A4E8-FC6E9DFBAD37}" dt="2021-03-11T09:53:00.364" v="193" actId="20577"/>
          <ac:spMkLst>
            <pc:docMk/>
            <pc:sldMk cId="3987757146" sldId="284"/>
            <ac:spMk id="29" creationId="{00000000-0000-0000-0000-000000000000}"/>
          </ac:spMkLst>
        </pc:spChg>
        <pc:spChg chg="del">
          <ac:chgData name="7497201@163.com" userId="f38560cf95f6ad24" providerId="LiveId" clId="{96AE646D-A760-48FD-A4E8-FC6E9DFBAD37}" dt="2021-03-11T09:43:37.701" v="148" actId="478"/>
          <ac:spMkLst>
            <pc:docMk/>
            <pc:sldMk cId="3987757146" sldId="284"/>
            <ac:spMk id="53" creationId="{F2E19455-E1DA-41BF-915B-1F458D9CC114}"/>
          </ac:spMkLst>
        </pc:spChg>
        <pc:spChg chg="mod">
          <ac:chgData name="7497201@163.com" userId="f38560cf95f6ad24" providerId="LiveId" clId="{96AE646D-A760-48FD-A4E8-FC6E9DFBAD37}" dt="2021-03-11T09:51:33.813" v="169"/>
          <ac:spMkLst>
            <pc:docMk/>
            <pc:sldMk cId="3987757146" sldId="284"/>
            <ac:spMk id="55" creationId="{FE0141F2-CD29-4D50-96F3-62C872B4CA49}"/>
          </ac:spMkLst>
        </pc:spChg>
      </pc:sldChg>
      <pc:sldChg chg="add del">
        <pc:chgData name="7497201@163.com" userId="f38560cf95f6ad24" providerId="LiveId" clId="{96AE646D-A760-48FD-A4E8-FC6E9DFBAD37}" dt="2021-03-11T09:44:53.139" v="160" actId="2696"/>
        <pc:sldMkLst>
          <pc:docMk/>
          <pc:sldMk cId="3435408802" sldId="285"/>
        </pc:sldMkLst>
      </pc:sldChg>
      <pc:sldChg chg="del">
        <pc:chgData name="7497201@163.com" userId="f38560cf95f6ad24" providerId="LiveId" clId="{96AE646D-A760-48FD-A4E8-FC6E9DFBAD37}" dt="2021-03-09T09:45:40.296" v="76" actId="2696"/>
        <pc:sldMkLst>
          <pc:docMk/>
          <pc:sldMk cId="938320377" sldId="286"/>
        </pc:sldMkLst>
      </pc:sldChg>
      <pc:sldChg chg="modSp mod">
        <pc:chgData name="7497201@163.com" userId="f38560cf95f6ad24" providerId="LiveId" clId="{96AE646D-A760-48FD-A4E8-FC6E9DFBAD37}" dt="2021-03-09T09:46:18.820" v="79" actId="14100"/>
        <pc:sldMkLst>
          <pc:docMk/>
          <pc:sldMk cId="3873731330" sldId="287"/>
        </pc:sldMkLst>
        <pc:spChg chg="mod">
          <ac:chgData name="7497201@163.com" userId="f38560cf95f6ad24" providerId="LiveId" clId="{96AE646D-A760-48FD-A4E8-FC6E9DFBAD37}" dt="2021-03-09T09:46:18.820" v="79" actId="14100"/>
          <ac:spMkLst>
            <pc:docMk/>
            <pc:sldMk cId="3873731330" sldId="287"/>
            <ac:spMk id="23" creationId="{00000000-0000-0000-0000-000000000000}"/>
          </ac:spMkLst>
        </pc:spChg>
      </pc:sldChg>
      <pc:sldChg chg="del">
        <pc:chgData name="7497201@163.com" userId="f38560cf95f6ad24" providerId="LiveId" clId="{96AE646D-A760-48FD-A4E8-FC6E9DFBAD37}" dt="2021-03-09T09:45:40.296" v="76" actId="2696"/>
        <pc:sldMkLst>
          <pc:docMk/>
          <pc:sldMk cId="1288515107" sldId="288"/>
        </pc:sldMkLst>
      </pc:sldChg>
      <pc:sldChg chg="del">
        <pc:chgData name="7497201@163.com" userId="f38560cf95f6ad24" providerId="LiveId" clId="{96AE646D-A760-48FD-A4E8-FC6E9DFBAD37}" dt="2021-03-09T09:45:40.296" v="76" actId="2696"/>
        <pc:sldMkLst>
          <pc:docMk/>
          <pc:sldMk cId="4164550618" sldId="289"/>
        </pc:sldMkLst>
      </pc:sldChg>
      <pc:sldChg chg="del">
        <pc:chgData name="7497201@163.com" userId="f38560cf95f6ad24" providerId="LiveId" clId="{96AE646D-A760-48FD-A4E8-FC6E9DFBAD37}" dt="2021-03-09T09:45:40.296" v="76" actId="2696"/>
        <pc:sldMkLst>
          <pc:docMk/>
          <pc:sldMk cId="673809638" sldId="290"/>
        </pc:sldMkLst>
      </pc:sldChg>
      <pc:sldChg chg="del">
        <pc:chgData name="7497201@163.com" userId="f38560cf95f6ad24" providerId="LiveId" clId="{96AE646D-A760-48FD-A4E8-FC6E9DFBAD37}" dt="2021-03-09T09:45:40.296" v="76" actId="2696"/>
        <pc:sldMkLst>
          <pc:docMk/>
          <pc:sldMk cId="3426555201" sldId="291"/>
        </pc:sldMkLst>
      </pc:sldChg>
      <pc:sldChg chg="addSp delSp modSp add del mod">
        <pc:chgData name="7497201@163.com" userId="f38560cf95f6ad24" providerId="LiveId" clId="{96AE646D-A760-48FD-A4E8-FC6E9DFBAD37}" dt="2021-03-11T09:55:51.723" v="287" actId="113"/>
        <pc:sldMkLst>
          <pc:docMk/>
          <pc:sldMk cId="3559733136" sldId="292"/>
        </pc:sldMkLst>
        <pc:spChg chg="add mod">
          <ac:chgData name="7497201@163.com" userId="f38560cf95f6ad24" providerId="LiveId" clId="{96AE646D-A760-48FD-A4E8-FC6E9DFBAD37}" dt="2021-03-11T09:55:10.926" v="269" actId="113"/>
          <ac:spMkLst>
            <pc:docMk/>
            <pc:sldMk cId="3559733136" sldId="292"/>
            <ac:spMk id="12" creationId="{85E728CE-0018-4C58-82EF-C666D87B5E46}"/>
          </ac:spMkLst>
        </pc:spChg>
        <pc:spChg chg="mod">
          <ac:chgData name="7497201@163.com" userId="f38560cf95f6ad24" providerId="LiveId" clId="{96AE646D-A760-48FD-A4E8-FC6E9DFBAD37}" dt="2021-03-11T09:55:07.468" v="268" actId="113"/>
          <ac:spMkLst>
            <pc:docMk/>
            <pc:sldMk cId="3559733136" sldId="292"/>
            <ac:spMk id="13" creationId="{41B88265-CC5F-4476-9E6E-5CBB61ECF5B8}"/>
          </ac:spMkLst>
        </pc:spChg>
        <pc:spChg chg="add mod">
          <ac:chgData name="7497201@163.com" userId="f38560cf95f6ad24" providerId="LiveId" clId="{96AE646D-A760-48FD-A4E8-FC6E9DFBAD37}" dt="2021-03-11T09:54:57.536" v="267" actId="1076"/>
          <ac:spMkLst>
            <pc:docMk/>
            <pc:sldMk cId="3559733136" sldId="292"/>
            <ac:spMk id="14" creationId="{FB28948F-B8C4-4565-851E-0779280A78F6}"/>
          </ac:spMkLst>
        </pc:spChg>
        <pc:spChg chg="add del">
          <ac:chgData name="7497201@163.com" userId="f38560cf95f6ad24" providerId="LiveId" clId="{96AE646D-A760-48FD-A4E8-FC6E9DFBAD37}" dt="2021-03-11T09:53:46.495" v="207" actId="478"/>
          <ac:spMkLst>
            <pc:docMk/>
            <pc:sldMk cId="3559733136" sldId="292"/>
            <ac:spMk id="15" creationId="{FB01FE7E-1CCD-4F86-8B75-567258F2337C}"/>
          </ac:spMkLst>
        </pc:spChg>
        <pc:spChg chg="add mod">
          <ac:chgData name="7497201@163.com" userId="f38560cf95f6ad24" providerId="LiveId" clId="{96AE646D-A760-48FD-A4E8-FC6E9DFBAD37}" dt="2021-03-11T09:55:51.723" v="287" actId="113"/>
          <ac:spMkLst>
            <pc:docMk/>
            <pc:sldMk cId="3559733136" sldId="292"/>
            <ac:spMk id="16" creationId="{3AA6EF95-8BC8-4423-BC8F-F140EE157FFF}"/>
          </ac:spMkLst>
        </pc:spChg>
        <pc:spChg chg="add mod">
          <ac:chgData name="7497201@163.com" userId="f38560cf95f6ad24" providerId="LiveId" clId="{96AE646D-A760-48FD-A4E8-FC6E9DFBAD37}" dt="2021-03-11T09:55:45.146" v="286" actId="1076"/>
          <ac:spMkLst>
            <pc:docMk/>
            <pc:sldMk cId="3559733136" sldId="292"/>
            <ac:spMk id="17" creationId="{8CB5998C-53EB-4DC3-8ADB-404F542AFFA3}"/>
          </ac:spMkLst>
        </pc:spChg>
      </pc:sldChg>
      <pc:sldChg chg="modSp add del mod">
        <pc:chgData name="7497201@163.com" userId="f38560cf95f6ad24" providerId="LiveId" clId="{96AE646D-A760-48FD-A4E8-FC6E9DFBAD37}" dt="2021-03-11T09:55:55.742" v="288" actId="2696"/>
        <pc:sldMkLst>
          <pc:docMk/>
          <pc:sldMk cId="571277453" sldId="293"/>
        </pc:sldMkLst>
        <pc:spChg chg="mod">
          <ac:chgData name="7497201@163.com" userId="f38560cf95f6ad24" providerId="LiveId" clId="{96AE646D-A760-48FD-A4E8-FC6E9DFBAD37}" dt="2021-03-11T09:54:47.432" v="265"/>
          <ac:spMkLst>
            <pc:docMk/>
            <pc:sldMk cId="571277453" sldId="293"/>
            <ac:spMk id="13" creationId="{41B88265-CC5F-4476-9E6E-5CBB61ECF5B8}"/>
          </ac:spMkLst>
        </pc:spChg>
      </pc:sldChg>
      <pc:sldChg chg="modSp add del mod">
        <pc:chgData name="7497201@163.com" userId="f38560cf95f6ad24" providerId="LiveId" clId="{96AE646D-A760-48FD-A4E8-FC6E9DFBAD37}" dt="2021-03-11T09:55:55.742" v="288" actId="2696"/>
        <pc:sldMkLst>
          <pc:docMk/>
          <pc:sldMk cId="2037584819" sldId="294"/>
        </pc:sldMkLst>
        <pc:spChg chg="mod">
          <ac:chgData name="7497201@163.com" userId="f38560cf95f6ad24" providerId="LiveId" clId="{96AE646D-A760-48FD-A4E8-FC6E9DFBAD37}" dt="2021-03-11T09:55:32.060" v="284" actId="1076"/>
          <ac:spMkLst>
            <pc:docMk/>
            <pc:sldMk cId="2037584819" sldId="294"/>
            <ac:spMk id="13" creationId="{41B88265-CC5F-4476-9E6E-5CBB61ECF5B8}"/>
          </ac:spMkLst>
        </pc:spChg>
      </pc:sldChg>
      <pc:sldChg chg="add del">
        <pc:chgData name="7497201@163.com" userId="f38560cf95f6ad24" providerId="LiveId" clId="{96AE646D-A760-48FD-A4E8-FC6E9DFBAD37}" dt="2021-03-11T09:56:26.436" v="289"/>
        <pc:sldMkLst>
          <pc:docMk/>
          <pc:sldMk cId="2969587890" sldId="295"/>
        </pc:sldMkLst>
      </pc:sldChg>
      <pc:sldChg chg="del">
        <pc:chgData name="7497201@163.com" userId="f38560cf95f6ad24" providerId="LiveId" clId="{96AE646D-A760-48FD-A4E8-FC6E9DFBAD37}" dt="2021-03-09T09:45:40.296" v="76" actId="2696"/>
        <pc:sldMkLst>
          <pc:docMk/>
          <pc:sldMk cId="1051234010" sldId="296"/>
        </pc:sldMkLst>
      </pc:sldChg>
      <pc:sldChg chg="del">
        <pc:chgData name="7497201@163.com" userId="f38560cf95f6ad24" providerId="LiveId" clId="{96AE646D-A760-48FD-A4E8-FC6E9DFBAD37}" dt="2021-03-09T09:45:40.296" v="76" actId="2696"/>
        <pc:sldMkLst>
          <pc:docMk/>
          <pc:sldMk cId="3731197677" sldId="297"/>
        </pc:sldMkLst>
      </pc:sldChg>
      <pc:sldChg chg="del">
        <pc:chgData name="7497201@163.com" userId="f38560cf95f6ad24" providerId="LiveId" clId="{96AE646D-A760-48FD-A4E8-FC6E9DFBAD37}" dt="2021-03-09T09:45:40.296" v="76" actId="2696"/>
        <pc:sldMkLst>
          <pc:docMk/>
          <pc:sldMk cId="1613885108" sldId="298"/>
        </pc:sldMkLst>
      </pc:sldChg>
      <pc:sldChg chg="del">
        <pc:chgData name="7497201@163.com" userId="f38560cf95f6ad24" providerId="LiveId" clId="{96AE646D-A760-48FD-A4E8-FC6E9DFBAD37}" dt="2021-03-09T09:45:40.296" v="76" actId="2696"/>
        <pc:sldMkLst>
          <pc:docMk/>
          <pc:sldMk cId="1476904579" sldId="299"/>
        </pc:sldMkLst>
      </pc:sldChg>
      <pc:sldChg chg="del">
        <pc:chgData name="7497201@163.com" userId="f38560cf95f6ad24" providerId="LiveId" clId="{96AE646D-A760-48FD-A4E8-FC6E9DFBAD37}" dt="2021-03-09T09:45:40.296" v="76" actId="2696"/>
        <pc:sldMkLst>
          <pc:docMk/>
          <pc:sldMk cId="839280605" sldId="300"/>
        </pc:sldMkLst>
      </pc:sldChg>
      <pc:sldChg chg="modSp add del mod">
        <pc:chgData name="7497201@163.com" userId="f38560cf95f6ad24" providerId="LiveId" clId="{96AE646D-A760-48FD-A4E8-FC6E9DFBAD37}" dt="2021-03-11T09:57:02.014" v="292" actId="20577"/>
        <pc:sldMkLst>
          <pc:docMk/>
          <pc:sldMk cId="3745209961" sldId="301"/>
        </pc:sldMkLst>
        <pc:spChg chg="mod">
          <ac:chgData name="7497201@163.com" userId="f38560cf95f6ad24" providerId="LiveId" clId="{96AE646D-A760-48FD-A4E8-FC6E9DFBAD37}" dt="2021-03-11T09:57:02.014" v="292" actId="20577"/>
          <ac:spMkLst>
            <pc:docMk/>
            <pc:sldMk cId="3745209961" sldId="301"/>
            <ac:spMk id="29" creationId="{00000000-0000-0000-0000-000000000000}"/>
          </ac:spMkLst>
        </pc:spChg>
      </pc:sldChg>
      <pc:sldChg chg="modSp add del mod">
        <pc:chgData name="7497201@163.com" userId="f38560cf95f6ad24" providerId="LiveId" clId="{96AE646D-A760-48FD-A4E8-FC6E9DFBAD37}" dt="2021-03-11T09:57:08.743" v="294" actId="20577"/>
        <pc:sldMkLst>
          <pc:docMk/>
          <pc:sldMk cId="3099049370" sldId="302"/>
        </pc:sldMkLst>
        <pc:spChg chg="mod">
          <ac:chgData name="7497201@163.com" userId="f38560cf95f6ad24" providerId="LiveId" clId="{96AE646D-A760-48FD-A4E8-FC6E9DFBAD37}" dt="2021-03-11T09:57:08.743" v="294" actId="20577"/>
          <ac:spMkLst>
            <pc:docMk/>
            <pc:sldMk cId="3099049370" sldId="302"/>
            <ac:spMk id="29" creationId="{00000000-0000-0000-0000-000000000000}"/>
          </ac:spMkLst>
        </pc:spChg>
      </pc:sldChg>
      <pc:sldChg chg="del">
        <pc:chgData name="7497201@163.com" userId="f38560cf95f6ad24" providerId="LiveId" clId="{96AE646D-A760-48FD-A4E8-FC6E9DFBAD37}" dt="2021-03-09T09:45:47.656" v="77" actId="2696"/>
        <pc:sldMkLst>
          <pc:docMk/>
          <pc:sldMk cId="2000722835" sldId="303"/>
        </pc:sldMkLst>
      </pc:sldChg>
      <pc:sldChg chg="del">
        <pc:chgData name="7497201@163.com" userId="f38560cf95f6ad24" providerId="LiveId" clId="{96AE646D-A760-48FD-A4E8-FC6E9DFBAD37}" dt="2021-03-09T09:45:47.656" v="77" actId="2696"/>
        <pc:sldMkLst>
          <pc:docMk/>
          <pc:sldMk cId="1050188988" sldId="304"/>
        </pc:sldMkLst>
      </pc:sldChg>
      <pc:sldChg chg="del">
        <pc:chgData name="7497201@163.com" userId="f38560cf95f6ad24" providerId="LiveId" clId="{96AE646D-A760-48FD-A4E8-FC6E9DFBAD37}" dt="2021-03-09T09:45:47.656" v="77" actId="2696"/>
        <pc:sldMkLst>
          <pc:docMk/>
          <pc:sldMk cId="1557504431" sldId="305"/>
        </pc:sldMkLst>
      </pc:sldChg>
      <pc:sldChg chg="del">
        <pc:chgData name="7497201@163.com" userId="f38560cf95f6ad24" providerId="LiveId" clId="{96AE646D-A760-48FD-A4E8-FC6E9DFBAD37}" dt="2021-03-09T09:45:47.656" v="77" actId="2696"/>
        <pc:sldMkLst>
          <pc:docMk/>
          <pc:sldMk cId="3309178138" sldId="306"/>
        </pc:sldMkLst>
      </pc:sldChg>
      <pc:sldChg chg="delSp modSp mod">
        <pc:chgData name="7497201@163.com" userId="f38560cf95f6ad24" providerId="LiveId" clId="{96AE646D-A760-48FD-A4E8-FC6E9DFBAD37}" dt="2021-03-12T07:22:24.856" v="763" actId="1076"/>
        <pc:sldMkLst>
          <pc:docMk/>
          <pc:sldMk cId="3247375561" sldId="307"/>
        </pc:sldMkLst>
        <pc:spChg chg="mod">
          <ac:chgData name="7497201@163.com" userId="f38560cf95f6ad24" providerId="LiveId" clId="{96AE646D-A760-48FD-A4E8-FC6E9DFBAD37}" dt="2021-03-12T07:22:24.856" v="763" actId="1076"/>
          <ac:spMkLst>
            <pc:docMk/>
            <pc:sldMk cId="3247375561" sldId="307"/>
            <ac:spMk id="11" creationId="{EF6B16FB-0622-415C-A167-EFF1A9FC81A6}"/>
          </ac:spMkLst>
        </pc:spChg>
        <pc:spChg chg="del mod">
          <ac:chgData name="7497201@163.com" userId="f38560cf95f6ad24" providerId="LiveId" clId="{96AE646D-A760-48FD-A4E8-FC6E9DFBAD37}" dt="2021-03-09T09:51:24.724" v="87" actId="21"/>
          <ac:spMkLst>
            <pc:docMk/>
            <pc:sldMk cId="3247375561" sldId="307"/>
            <ac:spMk id="12" creationId="{87195D9E-41ED-4891-8F35-F614FFBDAD1D}"/>
          </ac:spMkLst>
        </pc:spChg>
        <pc:spChg chg="mod">
          <ac:chgData name="7497201@163.com" userId="f38560cf95f6ad24" providerId="LiveId" clId="{96AE646D-A760-48FD-A4E8-FC6E9DFBAD37}" dt="2021-03-12T06:42:31.941" v="476" actId="20577"/>
          <ac:spMkLst>
            <pc:docMk/>
            <pc:sldMk cId="3247375561" sldId="307"/>
            <ac:spMk id="29" creationId="{00000000-0000-0000-0000-000000000000}"/>
          </ac:spMkLst>
        </pc:spChg>
      </pc:sldChg>
      <pc:sldChg chg="addSp delSp modSp mod">
        <pc:chgData name="7497201@163.com" userId="f38560cf95f6ad24" providerId="LiveId" clId="{96AE646D-A760-48FD-A4E8-FC6E9DFBAD37}" dt="2021-03-12T06:42:28.615" v="474" actId="20577"/>
        <pc:sldMkLst>
          <pc:docMk/>
          <pc:sldMk cId="3303713183" sldId="308"/>
        </pc:sldMkLst>
        <pc:spChg chg="del mod">
          <ac:chgData name="7497201@163.com" userId="f38560cf95f6ad24" providerId="LiveId" clId="{96AE646D-A760-48FD-A4E8-FC6E9DFBAD37}" dt="2021-03-09T09:51:32.264" v="90" actId="478"/>
          <ac:spMkLst>
            <pc:docMk/>
            <pc:sldMk cId="3303713183" sldId="308"/>
            <ac:spMk id="11" creationId="{EF6B16FB-0622-415C-A167-EFF1A9FC81A6}"/>
          </ac:spMkLst>
        </pc:spChg>
        <pc:spChg chg="del">
          <ac:chgData name="7497201@163.com" userId="f38560cf95f6ad24" providerId="LiveId" clId="{96AE646D-A760-48FD-A4E8-FC6E9DFBAD37}" dt="2021-03-09T09:51:13.496" v="85" actId="478"/>
          <ac:spMkLst>
            <pc:docMk/>
            <pc:sldMk cId="3303713183" sldId="308"/>
            <ac:spMk id="12" creationId="{E110FB80-F0D3-432A-B730-EA15C2BAD69C}"/>
          </ac:spMkLst>
        </pc:spChg>
        <pc:spChg chg="add mod">
          <ac:chgData name="7497201@163.com" userId="f38560cf95f6ad24" providerId="LiveId" clId="{96AE646D-A760-48FD-A4E8-FC6E9DFBAD37}" dt="2021-03-12T06:35:28.493" v="409" actId="1076"/>
          <ac:spMkLst>
            <pc:docMk/>
            <pc:sldMk cId="3303713183" sldId="308"/>
            <ac:spMk id="13" creationId="{DA8C52E4-3D0C-481B-81AC-6E3CE6E48ADB}"/>
          </ac:spMkLst>
        </pc:spChg>
        <pc:spChg chg="mod">
          <ac:chgData name="7497201@163.com" userId="f38560cf95f6ad24" providerId="LiveId" clId="{96AE646D-A760-48FD-A4E8-FC6E9DFBAD37}" dt="2021-03-12T06:42:28.615" v="474" actId="20577"/>
          <ac:spMkLst>
            <pc:docMk/>
            <pc:sldMk cId="3303713183" sldId="308"/>
            <ac:spMk id="29" creationId="{00000000-0000-0000-0000-000000000000}"/>
          </ac:spMkLst>
        </pc:spChg>
      </pc:sldChg>
      <pc:sldChg chg="modSp add mod">
        <pc:chgData name="7497201@163.com" userId="f38560cf95f6ad24" providerId="LiveId" clId="{96AE646D-A760-48FD-A4E8-FC6E9DFBAD37}" dt="2021-03-09T09:45:27.170" v="75"/>
        <pc:sldMkLst>
          <pc:docMk/>
          <pc:sldMk cId="1706685175" sldId="309"/>
        </pc:sldMkLst>
        <pc:spChg chg="mod">
          <ac:chgData name="7497201@163.com" userId="f38560cf95f6ad24" providerId="LiveId" clId="{96AE646D-A760-48FD-A4E8-FC6E9DFBAD37}" dt="2021-03-09T09:45:27.170" v="75"/>
          <ac:spMkLst>
            <pc:docMk/>
            <pc:sldMk cId="1706685175" sldId="309"/>
            <ac:spMk id="23" creationId="{00000000-0000-0000-0000-000000000000}"/>
          </ac:spMkLst>
        </pc:spChg>
        <pc:spChg chg="mod">
          <ac:chgData name="7497201@163.com" userId="f38560cf95f6ad24" providerId="LiveId" clId="{96AE646D-A760-48FD-A4E8-FC6E9DFBAD37}" dt="2021-03-09T09:44:55.981" v="64" actId="20577"/>
          <ac:spMkLst>
            <pc:docMk/>
            <pc:sldMk cId="1706685175" sldId="309"/>
            <ac:spMk id="24" creationId="{00000000-0000-0000-0000-000000000000}"/>
          </ac:spMkLst>
        </pc:spChg>
      </pc:sldChg>
      <pc:sldChg chg="modSp add mod">
        <pc:chgData name="7497201@163.com" userId="f38560cf95f6ad24" providerId="LiveId" clId="{96AE646D-A760-48FD-A4E8-FC6E9DFBAD37}" dt="2021-03-12T06:42:35.289" v="478" actId="20577"/>
        <pc:sldMkLst>
          <pc:docMk/>
          <pc:sldMk cId="4089628203" sldId="310"/>
        </pc:sldMkLst>
        <pc:spChg chg="mod">
          <ac:chgData name="7497201@163.com" userId="f38560cf95f6ad24" providerId="LiveId" clId="{96AE646D-A760-48FD-A4E8-FC6E9DFBAD37}" dt="2021-03-11T09:34:31.565" v="138" actId="5793"/>
          <ac:spMkLst>
            <pc:docMk/>
            <pc:sldMk cId="4089628203" sldId="310"/>
            <ac:spMk id="11" creationId="{EF6B16FB-0622-415C-A167-EFF1A9FC81A6}"/>
          </ac:spMkLst>
        </pc:spChg>
        <pc:spChg chg="mod">
          <ac:chgData name="7497201@163.com" userId="f38560cf95f6ad24" providerId="LiveId" clId="{96AE646D-A760-48FD-A4E8-FC6E9DFBAD37}" dt="2021-03-12T06:42:35.289" v="478" actId="20577"/>
          <ac:spMkLst>
            <pc:docMk/>
            <pc:sldMk cId="4089628203" sldId="310"/>
            <ac:spMk id="29" creationId="{00000000-0000-0000-0000-000000000000}"/>
          </ac:spMkLst>
        </pc:spChg>
      </pc:sldChg>
      <pc:sldChg chg="delSp modSp add del mod">
        <pc:chgData name="7497201@163.com" userId="f38560cf95f6ad24" providerId="LiveId" clId="{96AE646D-A760-48FD-A4E8-FC6E9DFBAD37}" dt="2021-03-11T09:44:55.843" v="161" actId="2696"/>
        <pc:sldMkLst>
          <pc:docMk/>
          <pc:sldMk cId="1685955288" sldId="311"/>
        </pc:sldMkLst>
        <pc:spChg chg="mod">
          <ac:chgData name="7497201@163.com" userId="f38560cf95f6ad24" providerId="LiveId" clId="{96AE646D-A760-48FD-A4E8-FC6E9DFBAD37}" dt="2021-03-11T09:35:36.092" v="141" actId="20577"/>
          <ac:spMkLst>
            <pc:docMk/>
            <pc:sldMk cId="1685955288" sldId="311"/>
            <ac:spMk id="29" creationId="{00000000-0000-0000-0000-000000000000}"/>
          </ac:spMkLst>
        </pc:spChg>
        <pc:spChg chg="del">
          <ac:chgData name="7497201@163.com" userId="f38560cf95f6ad24" providerId="LiveId" clId="{96AE646D-A760-48FD-A4E8-FC6E9DFBAD37}" dt="2021-03-11T09:40:18.006" v="145" actId="478"/>
          <ac:spMkLst>
            <pc:docMk/>
            <pc:sldMk cId="1685955288" sldId="311"/>
            <ac:spMk id="32" creationId="{616896A4-33E2-4DF6-8E2E-2A66C1CD57AF}"/>
          </ac:spMkLst>
        </pc:spChg>
        <pc:spChg chg="del">
          <ac:chgData name="7497201@163.com" userId="f38560cf95f6ad24" providerId="LiveId" clId="{96AE646D-A760-48FD-A4E8-FC6E9DFBAD37}" dt="2021-03-11T09:40:12.818" v="142" actId="478"/>
          <ac:spMkLst>
            <pc:docMk/>
            <pc:sldMk cId="1685955288" sldId="311"/>
            <ac:spMk id="34" creationId="{811E304D-CD68-47BA-BA28-6A07F1F071D7}"/>
          </ac:spMkLst>
        </pc:spChg>
        <pc:spChg chg="del">
          <ac:chgData name="7497201@163.com" userId="f38560cf95f6ad24" providerId="LiveId" clId="{96AE646D-A760-48FD-A4E8-FC6E9DFBAD37}" dt="2021-03-11T09:40:15.915" v="144" actId="478"/>
          <ac:spMkLst>
            <pc:docMk/>
            <pc:sldMk cId="1685955288" sldId="311"/>
            <ac:spMk id="36" creationId="{B3FC1DD9-E0F0-48F4-ACC1-3E78BCC7CCE3}"/>
          </ac:spMkLst>
        </pc:spChg>
        <pc:spChg chg="del">
          <ac:chgData name="7497201@163.com" userId="f38560cf95f6ad24" providerId="LiveId" clId="{96AE646D-A760-48FD-A4E8-FC6E9DFBAD37}" dt="2021-03-11T09:40:14.383" v="143" actId="478"/>
          <ac:spMkLst>
            <pc:docMk/>
            <pc:sldMk cId="1685955288" sldId="311"/>
            <ac:spMk id="37" creationId="{F5C4B662-18BB-4462-9BCE-F8E8C81DB7CF}"/>
          </ac:spMkLst>
        </pc:spChg>
        <pc:spChg chg="del">
          <ac:chgData name="7497201@163.com" userId="f38560cf95f6ad24" providerId="LiveId" clId="{96AE646D-A760-48FD-A4E8-FC6E9DFBAD37}" dt="2021-03-11T09:40:19.585" v="146" actId="478"/>
          <ac:spMkLst>
            <pc:docMk/>
            <pc:sldMk cId="1685955288" sldId="311"/>
            <ac:spMk id="38" creationId="{958E61AE-2FC0-4F7C-80F6-CA42F9A61649}"/>
          </ac:spMkLst>
        </pc:spChg>
      </pc:sldChg>
      <pc:sldChg chg="addSp delSp modSp add mod">
        <pc:chgData name="7497201@163.com" userId="f38560cf95f6ad24" providerId="LiveId" clId="{96AE646D-A760-48FD-A4E8-FC6E9DFBAD37}" dt="2021-03-12T06:42:51.021" v="488" actId="20577"/>
        <pc:sldMkLst>
          <pc:docMk/>
          <pc:sldMk cId="2665487189" sldId="311"/>
        </pc:sldMkLst>
        <pc:spChg chg="del">
          <ac:chgData name="7497201@163.com" userId="f38560cf95f6ad24" providerId="LiveId" clId="{96AE646D-A760-48FD-A4E8-FC6E9DFBAD37}" dt="2021-03-11T11:16:49.987" v="325" actId="478"/>
          <ac:spMkLst>
            <pc:docMk/>
            <pc:sldMk cId="2665487189" sldId="311"/>
            <ac:spMk id="11" creationId="{EF6B16FB-0622-415C-A167-EFF1A9FC81A6}"/>
          </ac:spMkLst>
        </pc:spChg>
        <pc:spChg chg="add mod">
          <ac:chgData name="7497201@163.com" userId="f38560cf95f6ad24" providerId="LiveId" clId="{96AE646D-A760-48FD-A4E8-FC6E9DFBAD37}" dt="2021-03-12T06:35:48.002" v="410" actId="20577"/>
          <ac:spMkLst>
            <pc:docMk/>
            <pc:sldMk cId="2665487189" sldId="311"/>
            <ac:spMk id="12" creationId="{9C000137-5467-4A2E-982A-A4A50F6D2562}"/>
          </ac:spMkLst>
        </pc:spChg>
        <pc:spChg chg="mod">
          <ac:chgData name="7497201@163.com" userId="f38560cf95f6ad24" providerId="LiveId" clId="{96AE646D-A760-48FD-A4E8-FC6E9DFBAD37}" dt="2021-03-12T06:34:07.418" v="401" actId="20577"/>
          <ac:spMkLst>
            <pc:docMk/>
            <pc:sldMk cId="2665487189" sldId="311"/>
            <ac:spMk id="23" creationId="{00000000-0000-0000-0000-000000000000}"/>
          </ac:spMkLst>
        </pc:spChg>
        <pc:spChg chg="mod">
          <ac:chgData name="7497201@163.com" userId="f38560cf95f6ad24" providerId="LiveId" clId="{96AE646D-A760-48FD-A4E8-FC6E9DFBAD37}" dt="2021-03-12T06:42:51.021" v="488" actId="20577"/>
          <ac:spMkLst>
            <pc:docMk/>
            <pc:sldMk cId="2665487189" sldId="311"/>
            <ac:spMk id="29" creationId="{00000000-0000-0000-0000-000000000000}"/>
          </ac:spMkLst>
        </pc:spChg>
      </pc:sldChg>
      <pc:sldChg chg="addSp delSp modSp add mod">
        <pc:chgData name="7497201@163.com" userId="f38560cf95f6ad24" providerId="LiveId" clId="{96AE646D-A760-48FD-A4E8-FC6E9DFBAD37}" dt="2021-03-12T06:42:53.657" v="490" actId="20577"/>
        <pc:sldMkLst>
          <pc:docMk/>
          <pc:sldMk cId="733499659" sldId="312"/>
        </pc:sldMkLst>
        <pc:spChg chg="add mod">
          <ac:chgData name="7497201@163.com" userId="f38560cf95f6ad24" providerId="LiveId" clId="{96AE646D-A760-48FD-A4E8-FC6E9DFBAD37}" dt="2021-03-12T06:36:58.417" v="422" actId="20577"/>
          <ac:spMkLst>
            <pc:docMk/>
            <pc:sldMk cId="733499659" sldId="312"/>
            <ac:spMk id="11" creationId="{D69BF40D-79DD-430E-848A-3C72D2E894D3}"/>
          </ac:spMkLst>
        </pc:spChg>
        <pc:spChg chg="del">
          <ac:chgData name="7497201@163.com" userId="f38560cf95f6ad24" providerId="LiveId" clId="{96AE646D-A760-48FD-A4E8-FC6E9DFBAD37}" dt="2021-03-11T11:19:08.455" v="335" actId="478"/>
          <ac:spMkLst>
            <pc:docMk/>
            <pc:sldMk cId="733499659" sldId="312"/>
            <ac:spMk id="12" creationId="{9C000137-5467-4A2E-982A-A4A50F6D2562}"/>
          </ac:spMkLst>
        </pc:spChg>
        <pc:spChg chg="mod">
          <ac:chgData name="7497201@163.com" userId="f38560cf95f6ad24" providerId="LiveId" clId="{96AE646D-A760-48FD-A4E8-FC6E9DFBAD37}" dt="2021-03-12T06:34:10.585" v="403" actId="20577"/>
          <ac:spMkLst>
            <pc:docMk/>
            <pc:sldMk cId="733499659" sldId="312"/>
            <ac:spMk id="23" creationId="{00000000-0000-0000-0000-000000000000}"/>
          </ac:spMkLst>
        </pc:spChg>
        <pc:spChg chg="mod">
          <ac:chgData name="7497201@163.com" userId="f38560cf95f6ad24" providerId="LiveId" clId="{96AE646D-A760-48FD-A4E8-FC6E9DFBAD37}" dt="2021-03-12T06:42:53.657" v="490" actId="20577"/>
          <ac:spMkLst>
            <pc:docMk/>
            <pc:sldMk cId="733499659" sldId="312"/>
            <ac:spMk id="29" creationId="{00000000-0000-0000-0000-000000000000}"/>
          </ac:spMkLst>
        </pc:spChg>
      </pc:sldChg>
      <pc:sldChg chg="modSp add mod">
        <pc:chgData name="7497201@163.com" userId="f38560cf95f6ad24" providerId="LiveId" clId="{96AE646D-A760-48FD-A4E8-FC6E9DFBAD37}" dt="2021-03-12T06:42:38.847" v="480" actId="20577"/>
        <pc:sldMkLst>
          <pc:docMk/>
          <pc:sldMk cId="3699629825" sldId="313"/>
        </pc:sldMkLst>
        <pc:spChg chg="mod">
          <ac:chgData name="7497201@163.com" userId="f38560cf95f6ad24" providerId="LiveId" clId="{96AE646D-A760-48FD-A4E8-FC6E9DFBAD37}" dt="2021-03-12T06:33:21.748" v="379" actId="20577"/>
          <ac:spMkLst>
            <pc:docMk/>
            <pc:sldMk cId="3699629825" sldId="313"/>
            <ac:spMk id="13" creationId="{DA8C52E4-3D0C-481B-81AC-6E3CE6E48ADB}"/>
          </ac:spMkLst>
        </pc:spChg>
        <pc:spChg chg="mod">
          <ac:chgData name="7497201@163.com" userId="f38560cf95f6ad24" providerId="LiveId" clId="{96AE646D-A760-48FD-A4E8-FC6E9DFBAD37}" dt="2021-03-12T06:42:38.847" v="480" actId="20577"/>
          <ac:spMkLst>
            <pc:docMk/>
            <pc:sldMk cId="3699629825" sldId="313"/>
            <ac:spMk id="29" creationId="{00000000-0000-0000-0000-000000000000}"/>
          </ac:spMkLst>
        </pc:spChg>
      </pc:sldChg>
      <pc:sldChg chg="modSp add mod">
        <pc:chgData name="7497201@163.com" userId="f38560cf95f6ad24" providerId="LiveId" clId="{96AE646D-A760-48FD-A4E8-FC6E9DFBAD37}" dt="2021-03-12T06:42:55.836" v="492" actId="20577"/>
        <pc:sldMkLst>
          <pc:docMk/>
          <pc:sldMk cId="2902471770" sldId="314"/>
        </pc:sldMkLst>
        <pc:spChg chg="mod">
          <ac:chgData name="7497201@163.com" userId="f38560cf95f6ad24" providerId="LiveId" clId="{96AE646D-A760-48FD-A4E8-FC6E9DFBAD37}" dt="2021-03-12T06:34:03.996" v="399" actId="20577"/>
          <ac:spMkLst>
            <pc:docMk/>
            <pc:sldMk cId="2902471770" sldId="314"/>
            <ac:spMk id="23" creationId="{00000000-0000-0000-0000-000000000000}"/>
          </ac:spMkLst>
        </pc:spChg>
        <pc:spChg chg="mod">
          <ac:chgData name="7497201@163.com" userId="f38560cf95f6ad24" providerId="LiveId" clId="{96AE646D-A760-48FD-A4E8-FC6E9DFBAD37}" dt="2021-03-12T06:42:55.836" v="492" actId="20577"/>
          <ac:spMkLst>
            <pc:docMk/>
            <pc:sldMk cId="2902471770" sldId="314"/>
            <ac:spMk id="29" creationId="{00000000-0000-0000-0000-000000000000}"/>
          </ac:spMkLst>
        </pc:spChg>
      </pc:sldChg>
      <pc:sldChg chg="modSp add mod">
        <pc:chgData name="7497201@163.com" userId="f38560cf95f6ad24" providerId="LiveId" clId="{96AE646D-A760-48FD-A4E8-FC6E9DFBAD37}" dt="2021-03-12T07:31:54.521" v="811" actId="1076"/>
        <pc:sldMkLst>
          <pc:docMk/>
          <pc:sldMk cId="2962986165" sldId="315"/>
        </pc:sldMkLst>
        <pc:spChg chg="mod">
          <ac:chgData name="7497201@163.com" userId="f38560cf95f6ad24" providerId="LiveId" clId="{96AE646D-A760-48FD-A4E8-FC6E9DFBAD37}" dt="2021-03-12T07:31:54.521" v="811" actId="1076"/>
          <ac:spMkLst>
            <pc:docMk/>
            <pc:sldMk cId="2962986165" sldId="315"/>
            <ac:spMk id="11" creationId="{EF6B16FB-0622-415C-A167-EFF1A9FC81A6}"/>
          </ac:spMkLst>
        </pc:spChg>
        <pc:spChg chg="mod">
          <ac:chgData name="7497201@163.com" userId="f38560cf95f6ad24" providerId="LiveId" clId="{96AE646D-A760-48FD-A4E8-FC6E9DFBAD37}" dt="2021-03-12T06:42:42.918" v="482" actId="20577"/>
          <ac:spMkLst>
            <pc:docMk/>
            <pc:sldMk cId="2962986165" sldId="315"/>
            <ac:spMk id="29" creationId="{00000000-0000-0000-0000-000000000000}"/>
          </ac:spMkLst>
        </pc:spChg>
      </pc:sldChg>
      <pc:sldChg chg="modSp add mod">
        <pc:chgData name="7497201@163.com" userId="f38560cf95f6ad24" providerId="LiveId" clId="{96AE646D-A760-48FD-A4E8-FC6E9DFBAD37}" dt="2021-03-12T06:42:45.288" v="484" actId="20577"/>
        <pc:sldMkLst>
          <pc:docMk/>
          <pc:sldMk cId="1900824330" sldId="316"/>
        </pc:sldMkLst>
        <pc:spChg chg="mod">
          <ac:chgData name="7497201@163.com" userId="f38560cf95f6ad24" providerId="LiveId" clId="{96AE646D-A760-48FD-A4E8-FC6E9DFBAD37}" dt="2021-03-12T06:42:45.288" v="484" actId="20577"/>
          <ac:spMkLst>
            <pc:docMk/>
            <pc:sldMk cId="1900824330" sldId="316"/>
            <ac:spMk id="29" creationId="{00000000-0000-0000-0000-000000000000}"/>
          </ac:spMkLst>
        </pc:spChg>
      </pc:sldChg>
      <pc:sldChg chg="addSp delSp modSp add mod">
        <pc:chgData name="7497201@163.com" userId="f38560cf95f6ad24" providerId="LiveId" clId="{96AE646D-A760-48FD-A4E8-FC6E9DFBAD37}" dt="2021-03-12T06:43:02.426" v="496" actId="20577"/>
        <pc:sldMkLst>
          <pc:docMk/>
          <pc:sldMk cId="1974714473" sldId="317"/>
        </pc:sldMkLst>
        <pc:spChg chg="mod">
          <ac:chgData name="7497201@163.com" userId="f38560cf95f6ad24" providerId="LiveId" clId="{96AE646D-A760-48FD-A4E8-FC6E9DFBAD37}" dt="2021-03-12T06:37:07.421" v="423" actId="1076"/>
          <ac:spMkLst>
            <pc:docMk/>
            <pc:sldMk cId="1974714473" sldId="317"/>
            <ac:spMk id="12" creationId="{9C000137-5467-4A2E-982A-A4A50F6D2562}"/>
          </ac:spMkLst>
        </pc:spChg>
        <pc:spChg chg="mod">
          <ac:chgData name="7497201@163.com" userId="f38560cf95f6ad24" providerId="LiveId" clId="{96AE646D-A760-48FD-A4E8-FC6E9DFBAD37}" dt="2021-03-12T06:43:02.426" v="496" actId="20577"/>
          <ac:spMkLst>
            <pc:docMk/>
            <pc:sldMk cId="1974714473" sldId="317"/>
            <ac:spMk id="29" creationId="{00000000-0000-0000-0000-000000000000}"/>
          </ac:spMkLst>
        </pc:spChg>
        <pc:grpChg chg="add del">
          <ac:chgData name="7497201@163.com" userId="f38560cf95f6ad24" providerId="LiveId" clId="{96AE646D-A760-48FD-A4E8-FC6E9DFBAD37}" dt="2021-03-12T06:43:00.406" v="494" actId="478"/>
          <ac:grpSpMkLst>
            <pc:docMk/>
            <pc:sldMk cId="1974714473" sldId="317"/>
            <ac:grpSpMk id="27" creationId="{00000000-0000-0000-0000-000000000000}"/>
          </ac:grpSpMkLst>
        </pc:grpChg>
      </pc:sldChg>
      <pc:sldChg chg="modSp add mod">
        <pc:chgData name="7497201@163.com" userId="f38560cf95f6ad24" providerId="LiveId" clId="{96AE646D-A760-48FD-A4E8-FC6E9DFBAD37}" dt="2021-03-12T06:39:41.080" v="465" actId="113"/>
        <pc:sldMkLst>
          <pc:docMk/>
          <pc:sldMk cId="2007462452" sldId="318"/>
        </pc:sldMkLst>
        <pc:spChg chg="mod">
          <ac:chgData name="7497201@163.com" userId="f38560cf95f6ad24" providerId="LiveId" clId="{96AE646D-A760-48FD-A4E8-FC6E9DFBAD37}" dt="2021-03-12T06:39:41.080" v="465" actId="113"/>
          <ac:spMkLst>
            <pc:docMk/>
            <pc:sldMk cId="2007462452" sldId="318"/>
            <ac:spMk id="11" creationId="{D69BF40D-79DD-430E-848A-3C72D2E894D3}"/>
          </ac:spMkLst>
        </pc:spChg>
      </pc:sldChg>
      <pc:sldChg chg="modSp add mod">
        <pc:chgData name="7497201@163.com" userId="f38560cf95f6ad24" providerId="LiveId" clId="{96AE646D-A760-48FD-A4E8-FC6E9DFBAD37}" dt="2021-03-12T06:43:05.155" v="498" actId="20577"/>
        <pc:sldMkLst>
          <pc:docMk/>
          <pc:sldMk cId="1097942536" sldId="319"/>
        </pc:sldMkLst>
        <pc:spChg chg="mod">
          <ac:chgData name="7497201@163.com" userId="f38560cf95f6ad24" providerId="LiveId" clId="{96AE646D-A760-48FD-A4E8-FC6E9DFBAD37}" dt="2021-03-12T06:43:05.155" v="498" actId="20577"/>
          <ac:spMkLst>
            <pc:docMk/>
            <pc:sldMk cId="1097942536" sldId="319"/>
            <ac:spMk id="29" creationId="{00000000-0000-0000-0000-000000000000}"/>
          </ac:spMkLst>
        </pc:spChg>
      </pc:sldChg>
      <pc:sldChg chg="modSp add mod">
        <pc:chgData name="7497201@163.com" userId="f38560cf95f6ad24" providerId="LiveId" clId="{96AE646D-A760-48FD-A4E8-FC6E9DFBAD37}" dt="2021-03-12T06:40:47.983" v="471" actId="14100"/>
        <pc:sldMkLst>
          <pc:docMk/>
          <pc:sldMk cId="2390517872" sldId="320"/>
        </pc:sldMkLst>
        <pc:spChg chg="mod">
          <ac:chgData name="7497201@163.com" userId="f38560cf95f6ad24" providerId="LiveId" clId="{96AE646D-A760-48FD-A4E8-FC6E9DFBAD37}" dt="2021-03-12T06:40:47.983" v="471" actId="14100"/>
          <ac:spMkLst>
            <pc:docMk/>
            <pc:sldMk cId="2390517872" sldId="320"/>
            <ac:spMk id="23" creationId="{00000000-0000-0000-0000-000000000000}"/>
          </ac:spMkLst>
        </pc:spChg>
        <pc:spChg chg="mod">
          <ac:chgData name="7497201@163.com" userId="f38560cf95f6ad24" providerId="LiveId" clId="{96AE646D-A760-48FD-A4E8-FC6E9DFBAD37}" dt="2021-03-12T06:40:36.986" v="468" actId="20577"/>
          <ac:spMkLst>
            <pc:docMk/>
            <pc:sldMk cId="2390517872" sldId="320"/>
            <ac:spMk id="24" creationId="{00000000-0000-0000-0000-000000000000}"/>
          </ac:spMkLst>
        </pc:spChg>
      </pc:sldChg>
      <pc:sldChg chg="addSp delSp modSp add mod">
        <pc:chgData name="7497201@163.com" userId="f38560cf95f6ad24" providerId="LiveId" clId="{96AE646D-A760-48FD-A4E8-FC6E9DFBAD37}" dt="2021-03-12T06:53:37.729" v="588"/>
        <pc:sldMkLst>
          <pc:docMk/>
          <pc:sldMk cId="3423014230" sldId="321"/>
        </pc:sldMkLst>
        <pc:spChg chg="del">
          <ac:chgData name="7497201@163.com" userId="f38560cf95f6ad24" providerId="LiveId" clId="{96AE646D-A760-48FD-A4E8-FC6E9DFBAD37}" dt="2021-03-12T06:48:09.630" v="517" actId="478"/>
          <ac:spMkLst>
            <pc:docMk/>
            <pc:sldMk cId="3423014230" sldId="321"/>
            <ac:spMk id="12" creationId="{62A27A47-644D-47ED-B132-B7054F829D59}"/>
          </ac:spMkLst>
        </pc:spChg>
        <pc:spChg chg="del mod">
          <ac:chgData name="7497201@163.com" userId="f38560cf95f6ad24" providerId="LiveId" clId="{96AE646D-A760-48FD-A4E8-FC6E9DFBAD37}" dt="2021-03-12T06:48:12.418" v="519" actId="478"/>
          <ac:spMkLst>
            <pc:docMk/>
            <pc:sldMk cId="3423014230" sldId="321"/>
            <ac:spMk id="13" creationId="{B4F1317C-25C7-4564-ABA4-E3993067548D}"/>
          </ac:spMkLst>
        </pc:spChg>
        <pc:spChg chg="add mod">
          <ac:chgData name="7497201@163.com" userId="f38560cf95f6ad24" providerId="LiveId" clId="{96AE646D-A760-48FD-A4E8-FC6E9DFBAD37}" dt="2021-03-12T06:51:58.868" v="573" actId="1076"/>
          <ac:spMkLst>
            <pc:docMk/>
            <pc:sldMk cId="3423014230" sldId="321"/>
            <ac:spMk id="14" creationId="{A4B28CB5-3345-4626-B247-15373C994CC4}"/>
          </ac:spMkLst>
        </pc:spChg>
        <pc:spChg chg="mod">
          <ac:chgData name="7497201@163.com" userId="f38560cf95f6ad24" providerId="LiveId" clId="{96AE646D-A760-48FD-A4E8-FC6E9DFBAD37}" dt="2021-03-12T06:53:37.729" v="588"/>
          <ac:spMkLst>
            <pc:docMk/>
            <pc:sldMk cId="3423014230" sldId="321"/>
            <ac:spMk id="23" creationId="{00000000-0000-0000-0000-000000000000}"/>
          </ac:spMkLst>
        </pc:spChg>
        <pc:spChg chg="mod">
          <ac:chgData name="7497201@163.com" userId="f38560cf95f6ad24" providerId="LiveId" clId="{96AE646D-A760-48FD-A4E8-FC6E9DFBAD37}" dt="2021-03-12T06:43:45.408" v="502" actId="20577"/>
          <ac:spMkLst>
            <pc:docMk/>
            <pc:sldMk cId="3423014230" sldId="321"/>
            <ac:spMk id="29" creationId="{00000000-0000-0000-0000-000000000000}"/>
          </ac:spMkLst>
        </pc:spChg>
        <pc:spChg chg="mod">
          <ac:chgData name="7497201@163.com" userId="f38560cf95f6ad24" providerId="LiveId" clId="{96AE646D-A760-48FD-A4E8-FC6E9DFBAD37}" dt="2021-03-12T06:51:56.962" v="572" actId="1076"/>
          <ac:spMkLst>
            <pc:docMk/>
            <pc:sldMk cId="3423014230" sldId="321"/>
            <ac:spMk id="55" creationId="{FE0141F2-CD29-4D50-96F3-62C872B4CA49}"/>
          </ac:spMkLst>
        </pc:spChg>
      </pc:sldChg>
      <pc:sldChg chg="delSp modSp add mod">
        <pc:chgData name="7497201@163.com" userId="f38560cf95f6ad24" providerId="LiveId" clId="{96AE646D-A760-48FD-A4E8-FC6E9DFBAD37}" dt="2021-03-12T07:05:15.209" v="684" actId="113"/>
        <pc:sldMkLst>
          <pc:docMk/>
          <pc:sldMk cId="2709297079" sldId="322"/>
        </pc:sldMkLst>
        <pc:spChg chg="del">
          <ac:chgData name="7497201@163.com" userId="f38560cf95f6ad24" providerId="LiveId" clId="{96AE646D-A760-48FD-A4E8-FC6E9DFBAD37}" dt="2021-03-12T07:00:32.070" v="647" actId="478"/>
          <ac:spMkLst>
            <pc:docMk/>
            <pc:sldMk cId="2709297079" sldId="322"/>
            <ac:spMk id="14" creationId="{A4B28CB5-3345-4626-B247-15373C994CC4}"/>
          </ac:spMkLst>
        </pc:spChg>
        <pc:spChg chg="mod">
          <ac:chgData name="7497201@163.com" userId="f38560cf95f6ad24" providerId="LiveId" clId="{96AE646D-A760-48FD-A4E8-FC6E9DFBAD37}" dt="2021-03-12T06:54:10.732" v="617" actId="20577"/>
          <ac:spMkLst>
            <pc:docMk/>
            <pc:sldMk cId="2709297079" sldId="322"/>
            <ac:spMk id="23" creationId="{00000000-0000-0000-0000-000000000000}"/>
          </ac:spMkLst>
        </pc:spChg>
        <pc:spChg chg="mod">
          <ac:chgData name="7497201@163.com" userId="f38560cf95f6ad24" providerId="LiveId" clId="{96AE646D-A760-48FD-A4E8-FC6E9DFBAD37}" dt="2021-03-12T06:52:48.560" v="576" actId="20577"/>
          <ac:spMkLst>
            <pc:docMk/>
            <pc:sldMk cId="2709297079" sldId="322"/>
            <ac:spMk id="29" creationId="{00000000-0000-0000-0000-000000000000}"/>
          </ac:spMkLst>
        </pc:spChg>
        <pc:spChg chg="mod">
          <ac:chgData name="7497201@163.com" userId="f38560cf95f6ad24" providerId="LiveId" clId="{96AE646D-A760-48FD-A4E8-FC6E9DFBAD37}" dt="2021-03-12T07:05:15.209" v="684" actId="113"/>
          <ac:spMkLst>
            <pc:docMk/>
            <pc:sldMk cId="2709297079" sldId="322"/>
            <ac:spMk id="55" creationId="{FE0141F2-CD29-4D50-96F3-62C872B4CA49}"/>
          </ac:spMkLst>
        </pc:spChg>
      </pc:sldChg>
      <pc:sldChg chg="modSp add mod">
        <pc:chgData name="7497201@163.com" userId="f38560cf95f6ad24" providerId="LiveId" clId="{96AE646D-A760-48FD-A4E8-FC6E9DFBAD37}" dt="2021-03-12T07:14:43.442" v="718" actId="115"/>
        <pc:sldMkLst>
          <pc:docMk/>
          <pc:sldMk cId="907001864" sldId="323"/>
        </pc:sldMkLst>
        <pc:spChg chg="mod">
          <ac:chgData name="7497201@163.com" userId="f38560cf95f6ad24" providerId="LiveId" clId="{96AE646D-A760-48FD-A4E8-FC6E9DFBAD37}" dt="2021-03-12T07:12:13.177" v="688"/>
          <ac:spMkLst>
            <pc:docMk/>
            <pc:sldMk cId="907001864" sldId="323"/>
            <ac:spMk id="23" creationId="{00000000-0000-0000-0000-000000000000}"/>
          </ac:spMkLst>
        </pc:spChg>
        <pc:spChg chg="mod">
          <ac:chgData name="7497201@163.com" userId="f38560cf95f6ad24" providerId="LiveId" clId="{96AE646D-A760-48FD-A4E8-FC6E9DFBAD37}" dt="2021-03-12T07:12:16.240" v="690" actId="20577"/>
          <ac:spMkLst>
            <pc:docMk/>
            <pc:sldMk cId="907001864" sldId="323"/>
            <ac:spMk id="29" creationId="{00000000-0000-0000-0000-000000000000}"/>
          </ac:spMkLst>
        </pc:spChg>
        <pc:spChg chg="mod">
          <ac:chgData name="7497201@163.com" userId="f38560cf95f6ad24" providerId="LiveId" clId="{96AE646D-A760-48FD-A4E8-FC6E9DFBAD37}" dt="2021-03-12T07:14:43.442" v="718" actId="115"/>
          <ac:spMkLst>
            <pc:docMk/>
            <pc:sldMk cId="907001864" sldId="323"/>
            <ac:spMk id="55" creationId="{FE0141F2-CD29-4D50-96F3-62C872B4CA49}"/>
          </ac:spMkLst>
        </pc:spChg>
      </pc:sldChg>
    </pc:docChg>
  </pc:docChgLst>
  <pc:docChgLst>
    <pc:chgData name="7497201@163.com" userId="f38560cf95f6ad24" providerId="LiveId" clId="{BE3A57C1-B937-47BF-A8BE-C52A6174C819}"/>
    <pc:docChg chg="undo custSel addSld delSld modSld sldOrd">
      <pc:chgData name="7497201@163.com" userId="f38560cf95f6ad24" providerId="LiveId" clId="{BE3A57C1-B937-47BF-A8BE-C52A6174C819}" dt="2021-03-09T09:33:49.102" v="1812" actId="1076"/>
      <pc:docMkLst>
        <pc:docMk/>
      </pc:docMkLst>
      <pc:sldChg chg="modSp mod modAnim">
        <pc:chgData name="7497201@163.com" userId="f38560cf95f6ad24" providerId="LiveId" clId="{BE3A57C1-B937-47BF-A8BE-C52A6174C819}" dt="2021-03-09T03:03:38.369" v="1613" actId="1076"/>
        <pc:sldMkLst>
          <pc:docMk/>
          <pc:sldMk cId="0" sldId="267"/>
        </pc:sldMkLst>
        <pc:spChg chg="mod">
          <ac:chgData name="7497201@163.com" userId="f38560cf95f6ad24" providerId="LiveId" clId="{BE3A57C1-B937-47BF-A8BE-C52A6174C819}" dt="2021-03-09T03:03:38.369" v="1613" actId="1076"/>
          <ac:spMkLst>
            <pc:docMk/>
            <pc:sldMk cId="0" sldId="267"/>
            <ac:spMk id="31" creationId="{0A6E428B-7DB7-9444-A171-DF8790B6A159}"/>
          </ac:spMkLst>
        </pc:spChg>
        <pc:spChg chg="mod">
          <ac:chgData name="7497201@163.com" userId="f38560cf95f6ad24" providerId="LiveId" clId="{BE3A57C1-B937-47BF-A8BE-C52A6174C819}" dt="2021-03-08T10:17:24.394" v="3" actId="1076"/>
          <ac:spMkLst>
            <pc:docMk/>
            <pc:sldMk cId="0" sldId="267"/>
            <ac:spMk id="32" creationId="{E6AB8E07-C812-43F1-84A6-B74B771F1164}"/>
          </ac:spMkLst>
        </pc:spChg>
        <pc:grpChg chg="mod">
          <ac:chgData name="7497201@163.com" userId="f38560cf95f6ad24" providerId="LiveId" clId="{BE3A57C1-B937-47BF-A8BE-C52A6174C819}" dt="2021-03-08T10:17:24.394" v="3" actId="1076"/>
          <ac:grpSpMkLst>
            <pc:docMk/>
            <pc:sldMk cId="0" sldId="267"/>
            <ac:grpSpMk id="27" creationId="{CD0FF342-3B5D-447D-97ED-E552AB6FFD3F}"/>
          </ac:grpSpMkLst>
        </pc:grpChg>
        <pc:grpChg chg="mod">
          <ac:chgData name="7497201@163.com" userId="f38560cf95f6ad24" providerId="LiveId" clId="{BE3A57C1-B937-47BF-A8BE-C52A6174C819}" dt="2021-03-08T10:17:24.394" v="3" actId="1076"/>
          <ac:grpSpMkLst>
            <pc:docMk/>
            <pc:sldMk cId="0" sldId="267"/>
            <ac:grpSpMk id="28" creationId="{158D5542-ED70-41BF-8737-6215A746133B}"/>
          </ac:grpSpMkLst>
        </pc:grpChg>
      </pc:sldChg>
      <pc:sldChg chg="del">
        <pc:chgData name="7497201@163.com" userId="f38560cf95f6ad24" providerId="LiveId" clId="{BE3A57C1-B937-47BF-A8BE-C52A6174C819}" dt="2021-03-08T10:14:16.160" v="1" actId="2696"/>
        <pc:sldMkLst>
          <pc:docMk/>
          <pc:sldMk cId="0" sldId="268"/>
        </pc:sldMkLst>
      </pc:sldChg>
      <pc:sldChg chg="ord">
        <pc:chgData name="7497201@163.com" userId="f38560cf95f6ad24" providerId="LiveId" clId="{BE3A57C1-B937-47BF-A8BE-C52A6174C819}" dt="2021-03-08T10:22:36.136" v="14"/>
        <pc:sldMkLst>
          <pc:docMk/>
          <pc:sldMk cId="3485466124" sldId="269"/>
        </pc:sldMkLst>
      </pc:sldChg>
      <pc:sldChg chg="addSp delSp modSp mod addAnim delAnim">
        <pc:chgData name="7497201@163.com" userId="f38560cf95f6ad24" providerId="LiveId" clId="{BE3A57C1-B937-47BF-A8BE-C52A6174C819}" dt="2021-03-09T02:32:14.715" v="1349" actId="1076"/>
        <pc:sldMkLst>
          <pc:docMk/>
          <pc:sldMk cId="1820812711" sldId="273"/>
        </pc:sldMkLst>
        <pc:spChg chg="mod">
          <ac:chgData name="7497201@163.com" userId="f38560cf95f6ad24" providerId="LiveId" clId="{BE3A57C1-B937-47BF-A8BE-C52A6174C819}" dt="2021-03-08T10:19:42.630" v="12"/>
          <ac:spMkLst>
            <pc:docMk/>
            <pc:sldMk cId="1820812711" sldId="273"/>
            <ac:spMk id="23" creationId="{00000000-0000-0000-0000-000000000000}"/>
          </ac:spMkLst>
        </pc:spChg>
        <pc:spChg chg="add mod">
          <ac:chgData name="7497201@163.com" userId="f38560cf95f6ad24" providerId="LiveId" clId="{BE3A57C1-B937-47BF-A8BE-C52A6174C819}" dt="2021-03-09T02:32:14.715" v="1349" actId="1076"/>
          <ac:spMkLst>
            <pc:docMk/>
            <pc:sldMk cId="1820812711" sldId="273"/>
            <ac:spMk id="32" creationId="{616896A4-33E2-4DF6-8E2E-2A66C1CD57AF}"/>
          </ac:spMkLst>
        </pc:spChg>
        <pc:spChg chg="add mod">
          <ac:chgData name="7497201@163.com" userId="f38560cf95f6ad24" providerId="LiveId" clId="{BE3A57C1-B937-47BF-A8BE-C52A6174C819}" dt="2021-03-09T02:31:23.997" v="1339" actId="20577"/>
          <ac:spMkLst>
            <pc:docMk/>
            <pc:sldMk cId="1820812711" sldId="273"/>
            <ac:spMk id="34" creationId="{811E304D-CD68-47BA-BA28-6A07F1F071D7}"/>
          </ac:spMkLst>
        </pc:spChg>
        <pc:spChg chg="add mod">
          <ac:chgData name="7497201@163.com" userId="f38560cf95f6ad24" providerId="LiveId" clId="{BE3A57C1-B937-47BF-A8BE-C52A6174C819}" dt="2021-03-09T02:31:33.885" v="1342" actId="1076"/>
          <ac:spMkLst>
            <pc:docMk/>
            <pc:sldMk cId="1820812711" sldId="273"/>
            <ac:spMk id="36" creationId="{B3FC1DD9-E0F0-48F4-ACC1-3E78BCC7CCE3}"/>
          </ac:spMkLst>
        </pc:spChg>
        <pc:spChg chg="add mod">
          <ac:chgData name="7497201@163.com" userId="f38560cf95f6ad24" providerId="LiveId" clId="{BE3A57C1-B937-47BF-A8BE-C52A6174C819}" dt="2021-03-09T02:32:11.823" v="1348" actId="1076"/>
          <ac:spMkLst>
            <pc:docMk/>
            <pc:sldMk cId="1820812711" sldId="273"/>
            <ac:spMk id="37" creationId="{F5C4B662-18BB-4462-9BCE-F8E8C81DB7CF}"/>
          </ac:spMkLst>
        </pc:spChg>
        <pc:spChg chg="add mod">
          <ac:chgData name="7497201@163.com" userId="f38560cf95f6ad24" providerId="LiveId" clId="{BE3A57C1-B937-47BF-A8BE-C52A6174C819}" dt="2021-03-09T02:31:27.395" v="1341" actId="20577"/>
          <ac:spMkLst>
            <pc:docMk/>
            <pc:sldMk cId="1820812711" sldId="273"/>
            <ac:spMk id="38" creationId="{958E61AE-2FC0-4F7C-80F6-CA42F9A61649}"/>
          </ac:spMkLst>
        </pc:spChg>
        <pc:spChg chg="del">
          <ac:chgData name="7497201@163.com" userId="f38560cf95f6ad24" providerId="LiveId" clId="{BE3A57C1-B937-47BF-A8BE-C52A6174C819}" dt="2021-03-09T02:00:20.417" v="1111" actId="478"/>
          <ac:spMkLst>
            <pc:docMk/>
            <pc:sldMk cId="1820812711" sldId="273"/>
            <ac:spMk id="87" creationId="{00000000-0000-0000-0000-000000000000}"/>
          </ac:spMkLst>
        </pc:spChg>
        <pc:spChg chg="del">
          <ac:chgData name="7497201@163.com" userId="f38560cf95f6ad24" providerId="LiveId" clId="{BE3A57C1-B937-47BF-A8BE-C52A6174C819}" dt="2021-03-09T02:00:20.417" v="1111" actId="478"/>
          <ac:spMkLst>
            <pc:docMk/>
            <pc:sldMk cId="1820812711" sldId="273"/>
            <ac:spMk id="88" creationId="{00000000-0000-0000-0000-000000000000}"/>
          </ac:spMkLst>
        </pc:spChg>
        <pc:spChg chg="del">
          <ac:chgData name="7497201@163.com" userId="f38560cf95f6ad24" providerId="LiveId" clId="{BE3A57C1-B937-47BF-A8BE-C52A6174C819}" dt="2021-03-09T02:00:20.417" v="1111" actId="478"/>
          <ac:spMkLst>
            <pc:docMk/>
            <pc:sldMk cId="1820812711" sldId="273"/>
            <ac:spMk id="89" creationId="{00000000-0000-0000-0000-000000000000}"/>
          </ac:spMkLst>
        </pc:spChg>
        <pc:spChg chg="del">
          <ac:chgData name="7497201@163.com" userId="f38560cf95f6ad24" providerId="LiveId" clId="{BE3A57C1-B937-47BF-A8BE-C52A6174C819}" dt="2021-03-09T02:00:20.417" v="1111" actId="478"/>
          <ac:spMkLst>
            <pc:docMk/>
            <pc:sldMk cId="1820812711" sldId="273"/>
            <ac:spMk id="90" creationId="{00000000-0000-0000-0000-000000000000}"/>
          </ac:spMkLst>
        </pc:spChg>
        <pc:spChg chg="add del">
          <ac:chgData name="7497201@163.com" userId="f38560cf95f6ad24" providerId="LiveId" clId="{BE3A57C1-B937-47BF-A8BE-C52A6174C819}" dt="2021-03-09T02:00:17.396" v="1110" actId="478"/>
          <ac:spMkLst>
            <pc:docMk/>
            <pc:sldMk cId="1820812711" sldId="273"/>
            <ac:spMk id="91" creationId="{00000000-0000-0000-0000-000000000000}"/>
          </ac:spMkLst>
        </pc:spChg>
        <pc:spChg chg="del">
          <ac:chgData name="7497201@163.com" userId="f38560cf95f6ad24" providerId="LiveId" clId="{BE3A57C1-B937-47BF-A8BE-C52A6174C819}" dt="2021-03-09T02:00:20.417" v="1111" actId="478"/>
          <ac:spMkLst>
            <pc:docMk/>
            <pc:sldMk cId="1820812711" sldId="273"/>
            <ac:spMk id="92" creationId="{00000000-0000-0000-0000-000000000000}"/>
          </ac:spMkLst>
        </pc:spChg>
        <pc:spChg chg="del">
          <ac:chgData name="7497201@163.com" userId="f38560cf95f6ad24" providerId="LiveId" clId="{BE3A57C1-B937-47BF-A8BE-C52A6174C819}" dt="2021-03-09T02:00:20.417" v="1111" actId="478"/>
          <ac:spMkLst>
            <pc:docMk/>
            <pc:sldMk cId="1820812711" sldId="273"/>
            <ac:spMk id="93" creationId="{00000000-0000-0000-0000-000000000000}"/>
          </ac:spMkLst>
        </pc:spChg>
        <pc:spChg chg="del">
          <ac:chgData name="7497201@163.com" userId="f38560cf95f6ad24" providerId="LiveId" clId="{BE3A57C1-B937-47BF-A8BE-C52A6174C819}" dt="2021-03-09T02:00:20.417" v="1111" actId="478"/>
          <ac:spMkLst>
            <pc:docMk/>
            <pc:sldMk cId="1820812711" sldId="273"/>
            <ac:spMk id="94" creationId="{00000000-0000-0000-0000-000000000000}"/>
          </ac:spMkLst>
        </pc:spChg>
        <pc:spChg chg="del">
          <ac:chgData name="7497201@163.com" userId="f38560cf95f6ad24" providerId="LiveId" clId="{BE3A57C1-B937-47BF-A8BE-C52A6174C819}" dt="2021-03-09T02:00:20.417" v="1111" actId="478"/>
          <ac:spMkLst>
            <pc:docMk/>
            <pc:sldMk cId="1820812711" sldId="273"/>
            <ac:spMk id="95" creationId="{00000000-0000-0000-0000-000000000000}"/>
          </ac:spMkLst>
        </pc:spChg>
        <pc:spChg chg="del">
          <ac:chgData name="7497201@163.com" userId="f38560cf95f6ad24" providerId="LiveId" clId="{BE3A57C1-B937-47BF-A8BE-C52A6174C819}" dt="2021-03-09T02:00:20.417" v="1111" actId="478"/>
          <ac:spMkLst>
            <pc:docMk/>
            <pc:sldMk cId="1820812711" sldId="273"/>
            <ac:spMk id="100" creationId="{00000000-0000-0000-0000-000000000000}"/>
          </ac:spMkLst>
        </pc:spChg>
        <pc:spChg chg="del">
          <ac:chgData name="7497201@163.com" userId="f38560cf95f6ad24" providerId="LiveId" clId="{BE3A57C1-B937-47BF-A8BE-C52A6174C819}" dt="2021-03-09T02:00:20.417" v="1111" actId="478"/>
          <ac:spMkLst>
            <pc:docMk/>
            <pc:sldMk cId="1820812711" sldId="273"/>
            <ac:spMk id="101" creationId="{00000000-0000-0000-0000-000000000000}"/>
          </ac:spMkLst>
        </pc:spChg>
        <pc:spChg chg="del">
          <ac:chgData name="7497201@163.com" userId="f38560cf95f6ad24" providerId="LiveId" clId="{BE3A57C1-B937-47BF-A8BE-C52A6174C819}" dt="2021-03-09T02:00:20.417" v="1111" actId="478"/>
          <ac:spMkLst>
            <pc:docMk/>
            <pc:sldMk cId="1820812711" sldId="273"/>
            <ac:spMk id="102" creationId="{00000000-0000-0000-0000-000000000000}"/>
          </ac:spMkLst>
        </pc:spChg>
        <pc:spChg chg="del">
          <ac:chgData name="7497201@163.com" userId="f38560cf95f6ad24" providerId="LiveId" clId="{BE3A57C1-B937-47BF-A8BE-C52A6174C819}" dt="2021-03-09T02:00:20.417" v="1111" actId="478"/>
          <ac:spMkLst>
            <pc:docMk/>
            <pc:sldMk cId="1820812711" sldId="273"/>
            <ac:spMk id="103" creationId="{00000000-0000-0000-0000-000000000000}"/>
          </ac:spMkLst>
        </pc:spChg>
        <pc:spChg chg="del">
          <ac:chgData name="7497201@163.com" userId="f38560cf95f6ad24" providerId="LiveId" clId="{BE3A57C1-B937-47BF-A8BE-C52A6174C819}" dt="2021-03-09T02:00:20.417" v="1111" actId="478"/>
          <ac:spMkLst>
            <pc:docMk/>
            <pc:sldMk cId="1820812711" sldId="273"/>
            <ac:spMk id="104" creationId="{00000000-0000-0000-0000-000000000000}"/>
          </ac:spMkLst>
        </pc:spChg>
        <pc:spChg chg="del">
          <ac:chgData name="7497201@163.com" userId="f38560cf95f6ad24" providerId="LiveId" clId="{BE3A57C1-B937-47BF-A8BE-C52A6174C819}" dt="2021-03-09T02:00:20.417" v="1111" actId="478"/>
          <ac:spMkLst>
            <pc:docMk/>
            <pc:sldMk cId="1820812711" sldId="273"/>
            <ac:spMk id="105" creationId="{00000000-0000-0000-0000-000000000000}"/>
          </ac:spMkLst>
        </pc:spChg>
        <pc:spChg chg="del">
          <ac:chgData name="7497201@163.com" userId="f38560cf95f6ad24" providerId="LiveId" clId="{BE3A57C1-B937-47BF-A8BE-C52A6174C819}" dt="2021-03-09T02:00:20.417" v="1111" actId="478"/>
          <ac:spMkLst>
            <pc:docMk/>
            <pc:sldMk cId="1820812711" sldId="273"/>
            <ac:spMk id="106" creationId="{00000000-0000-0000-0000-000000000000}"/>
          </ac:spMkLst>
        </pc:spChg>
        <pc:spChg chg="del">
          <ac:chgData name="7497201@163.com" userId="f38560cf95f6ad24" providerId="LiveId" clId="{BE3A57C1-B937-47BF-A8BE-C52A6174C819}" dt="2021-03-09T02:00:20.417" v="1111" actId="478"/>
          <ac:spMkLst>
            <pc:docMk/>
            <pc:sldMk cId="1820812711" sldId="273"/>
            <ac:spMk id="107" creationId="{00000000-0000-0000-0000-000000000000}"/>
          </ac:spMkLst>
        </pc:spChg>
        <pc:cxnChg chg="del mod">
          <ac:chgData name="7497201@163.com" userId="f38560cf95f6ad24" providerId="LiveId" clId="{BE3A57C1-B937-47BF-A8BE-C52A6174C819}" dt="2021-03-09T02:00:20.417" v="1111" actId="478"/>
          <ac:cxnSpMkLst>
            <pc:docMk/>
            <pc:sldMk cId="1820812711" sldId="273"/>
            <ac:cxnSpMk id="96" creationId="{00000000-0000-0000-0000-000000000000}"/>
          </ac:cxnSpMkLst>
        </pc:cxnChg>
        <pc:cxnChg chg="del mod">
          <ac:chgData name="7497201@163.com" userId="f38560cf95f6ad24" providerId="LiveId" clId="{BE3A57C1-B937-47BF-A8BE-C52A6174C819}" dt="2021-03-09T02:00:20.417" v="1111" actId="478"/>
          <ac:cxnSpMkLst>
            <pc:docMk/>
            <pc:sldMk cId="1820812711" sldId="273"/>
            <ac:cxnSpMk id="97" creationId="{00000000-0000-0000-0000-000000000000}"/>
          </ac:cxnSpMkLst>
        </pc:cxnChg>
        <pc:cxnChg chg="del mod">
          <ac:chgData name="7497201@163.com" userId="f38560cf95f6ad24" providerId="LiveId" clId="{BE3A57C1-B937-47BF-A8BE-C52A6174C819}" dt="2021-03-09T02:00:20.417" v="1111" actId="478"/>
          <ac:cxnSpMkLst>
            <pc:docMk/>
            <pc:sldMk cId="1820812711" sldId="273"/>
            <ac:cxnSpMk id="98" creationId="{00000000-0000-0000-0000-000000000000}"/>
          </ac:cxnSpMkLst>
        </pc:cxnChg>
        <pc:cxnChg chg="del mod">
          <ac:chgData name="7497201@163.com" userId="f38560cf95f6ad24" providerId="LiveId" clId="{BE3A57C1-B937-47BF-A8BE-C52A6174C819}" dt="2021-03-09T02:00:20.417" v="1111" actId="478"/>
          <ac:cxnSpMkLst>
            <pc:docMk/>
            <pc:sldMk cId="1820812711" sldId="273"/>
            <ac:cxnSpMk id="99" creationId="{00000000-0000-0000-0000-000000000000}"/>
          </ac:cxnSpMkLst>
        </pc:cxnChg>
      </pc:sldChg>
      <pc:sldChg chg="add del">
        <pc:chgData name="7497201@163.com" userId="f38560cf95f6ad24" providerId="LiveId" clId="{BE3A57C1-B937-47BF-A8BE-C52A6174C819}" dt="2021-03-08T10:14:19.653" v="2" actId="2696"/>
        <pc:sldMkLst>
          <pc:docMk/>
          <pc:sldMk cId="3128995210" sldId="284"/>
        </pc:sldMkLst>
      </pc:sldChg>
      <pc:sldChg chg="addSp delSp modSp add mod delAnim">
        <pc:chgData name="7497201@163.com" userId="f38560cf95f6ad24" providerId="LiveId" clId="{BE3A57C1-B937-47BF-A8BE-C52A6174C819}" dt="2021-03-09T02:15:11.385" v="1164" actId="5793"/>
        <pc:sldMkLst>
          <pc:docMk/>
          <pc:sldMk cId="3987757146" sldId="284"/>
        </pc:sldMkLst>
        <pc:spChg chg="mod">
          <ac:chgData name="7497201@163.com" userId="f38560cf95f6ad24" providerId="LiveId" clId="{BE3A57C1-B937-47BF-A8BE-C52A6174C819}" dt="2021-03-08T10:22:50.995" v="20"/>
          <ac:spMkLst>
            <pc:docMk/>
            <pc:sldMk cId="3987757146" sldId="284"/>
            <ac:spMk id="23" creationId="{00000000-0000-0000-0000-000000000000}"/>
          </ac:spMkLst>
        </pc:spChg>
        <pc:spChg chg="mod">
          <ac:chgData name="7497201@163.com" userId="f38560cf95f6ad24" providerId="LiveId" clId="{BE3A57C1-B937-47BF-A8BE-C52A6174C819}" dt="2021-03-08T10:22:45.698" v="17" actId="20577"/>
          <ac:spMkLst>
            <pc:docMk/>
            <pc:sldMk cId="3987757146" sldId="284"/>
            <ac:spMk id="29" creationId="{00000000-0000-0000-0000-000000000000}"/>
          </ac:spMkLst>
        </pc:spChg>
        <pc:spChg chg="add del mod">
          <ac:chgData name="7497201@163.com" userId="f38560cf95f6ad24" providerId="LiveId" clId="{BE3A57C1-B937-47BF-A8BE-C52A6174C819}" dt="2021-03-08T10:25:10.217" v="27"/>
          <ac:spMkLst>
            <pc:docMk/>
            <pc:sldMk cId="3987757146" sldId="284"/>
            <ac:spMk id="32" creationId="{58D05816-5E95-4C65-8AA5-944FB2829FC4}"/>
          </ac:spMkLst>
        </pc:spChg>
        <pc:spChg chg="add del mod">
          <ac:chgData name="7497201@163.com" userId="f38560cf95f6ad24" providerId="LiveId" clId="{BE3A57C1-B937-47BF-A8BE-C52A6174C819}" dt="2021-03-08T10:29:15.830" v="49" actId="478"/>
          <ac:spMkLst>
            <pc:docMk/>
            <pc:sldMk cId="3987757146" sldId="284"/>
            <ac:spMk id="50" creationId="{F355F3B2-07F1-47C3-940A-B3E0C9FFBDC6}"/>
          </ac:spMkLst>
        </pc:spChg>
        <pc:spChg chg="add mod">
          <ac:chgData name="7497201@163.com" userId="f38560cf95f6ad24" providerId="LiveId" clId="{BE3A57C1-B937-47BF-A8BE-C52A6174C819}" dt="2021-03-09T02:15:11.385" v="1164" actId="5793"/>
          <ac:spMkLst>
            <pc:docMk/>
            <pc:sldMk cId="3987757146" sldId="284"/>
            <ac:spMk id="53" creationId="{F2E19455-E1DA-41BF-915B-1F458D9CC114}"/>
          </ac:spMkLst>
        </pc:spChg>
        <pc:spChg chg="add mod">
          <ac:chgData name="7497201@163.com" userId="f38560cf95f6ad24" providerId="LiveId" clId="{BE3A57C1-B937-47BF-A8BE-C52A6174C819}" dt="2021-03-08T10:37:31.917" v="125" actId="948"/>
          <ac:spMkLst>
            <pc:docMk/>
            <pc:sldMk cId="3987757146" sldId="284"/>
            <ac:spMk id="55" creationId="{FE0141F2-CD29-4D50-96F3-62C872B4CA49}"/>
          </ac:spMkLst>
        </pc:spChg>
        <pc:spChg chg="del">
          <ac:chgData name="7497201@163.com" userId="f38560cf95f6ad24" providerId="LiveId" clId="{BE3A57C1-B937-47BF-A8BE-C52A6174C819}" dt="2021-03-08T10:26:17.393" v="33" actId="478"/>
          <ac:spMkLst>
            <pc:docMk/>
            <pc:sldMk cId="3987757146" sldId="284"/>
            <ac:spMk id="87" creationId="{00000000-0000-0000-0000-000000000000}"/>
          </ac:spMkLst>
        </pc:spChg>
        <pc:spChg chg="del">
          <ac:chgData name="7497201@163.com" userId="f38560cf95f6ad24" providerId="LiveId" clId="{BE3A57C1-B937-47BF-A8BE-C52A6174C819}" dt="2021-03-08T10:26:17.393" v="33" actId="478"/>
          <ac:spMkLst>
            <pc:docMk/>
            <pc:sldMk cId="3987757146" sldId="284"/>
            <ac:spMk id="88" creationId="{00000000-0000-0000-0000-000000000000}"/>
          </ac:spMkLst>
        </pc:spChg>
        <pc:spChg chg="del">
          <ac:chgData name="7497201@163.com" userId="f38560cf95f6ad24" providerId="LiveId" clId="{BE3A57C1-B937-47BF-A8BE-C52A6174C819}" dt="2021-03-08T10:26:17.393" v="33" actId="478"/>
          <ac:spMkLst>
            <pc:docMk/>
            <pc:sldMk cId="3987757146" sldId="284"/>
            <ac:spMk id="89" creationId="{00000000-0000-0000-0000-000000000000}"/>
          </ac:spMkLst>
        </pc:spChg>
        <pc:spChg chg="del">
          <ac:chgData name="7497201@163.com" userId="f38560cf95f6ad24" providerId="LiveId" clId="{BE3A57C1-B937-47BF-A8BE-C52A6174C819}" dt="2021-03-08T10:26:17.393" v="33" actId="478"/>
          <ac:spMkLst>
            <pc:docMk/>
            <pc:sldMk cId="3987757146" sldId="284"/>
            <ac:spMk id="90" creationId="{00000000-0000-0000-0000-000000000000}"/>
          </ac:spMkLst>
        </pc:spChg>
        <pc:spChg chg="del mod">
          <ac:chgData name="7497201@163.com" userId="f38560cf95f6ad24" providerId="LiveId" clId="{BE3A57C1-B937-47BF-A8BE-C52A6174C819}" dt="2021-03-08T10:26:17.393" v="33" actId="478"/>
          <ac:spMkLst>
            <pc:docMk/>
            <pc:sldMk cId="3987757146" sldId="284"/>
            <ac:spMk id="91" creationId="{00000000-0000-0000-0000-000000000000}"/>
          </ac:spMkLst>
        </pc:spChg>
        <pc:spChg chg="del">
          <ac:chgData name="7497201@163.com" userId="f38560cf95f6ad24" providerId="LiveId" clId="{BE3A57C1-B937-47BF-A8BE-C52A6174C819}" dt="2021-03-08T10:26:17.393" v="33" actId="478"/>
          <ac:spMkLst>
            <pc:docMk/>
            <pc:sldMk cId="3987757146" sldId="284"/>
            <ac:spMk id="92" creationId="{00000000-0000-0000-0000-000000000000}"/>
          </ac:spMkLst>
        </pc:spChg>
        <pc:spChg chg="del">
          <ac:chgData name="7497201@163.com" userId="f38560cf95f6ad24" providerId="LiveId" clId="{BE3A57C1-B937-47BF-A8BE-C52A6174C819}" dt="2021-03-08T10:26:17.393" v="33" actId="478"/>
          <ac:spMkLst>
            <pc:docMk/>
            <pc:sldMk cId="3987757146" sldId="284"/>
            <ac:spMk id="93" creationId="{00000000-0000-0000-0000-000000000000}"/>
          </ac:spMkLst>
        </pc:spChg>
        <pc:spChg chg="del">
          <ac:chgData name="7497201@163.com" userId="f38560cf95f6ad24" providerId="LiveId" clId="{BE3A57C1-B937-47BF-A8BE-C52A6174C819}" dt="2021-03-08T10:26:17.393" v="33" actId="478"/>
          <ac:spMkLst>
            <pc:docMk/>
            <pc:sldMk cId="3987757146" sldId="284"/>
            <ac:spMk id="94" creationId="{00000000-0000-0000-0000-000000000000}"/>
          </ac:spMkLst>
        </pc:spChg>
        <pc:spChg chg="del">
          <ac:chgData name="7497201@163.com" userId="f38560cf95f6ad24" providerId="LiveId" clId="{BE3A57C1-B937-47BF-A8BE-C52A6174C819}" dt="2021-03-08T10:26:17.393" v="33" actId="478"/>
          <ac:spMkLst>
            <pc:docMk/>
            <pc:sldMk cId="3987757146" sldId="284"/>
            <ac:spMk id="95" creationId="{00000000-0000-0000-0000-000000000000}"/>
          </ac:spMkLst>
        </pc:spChg>
        <pc:spChg chg="del">
          <ac:chgData name="7497201@163.com" userId="f38560cf95f6ad24" providerId="LiveId" clId="{BE3A57C1-B937-47BF-A8BE-C52A6174C819}" dt="2021-03-08T10:26:17.393" v="33" actId="478"/>
          <ac:spMkLst>
            <pc:docMk/>
            <pc:sldMk cId="3987757146" sldId="284"/>
            <ac:spMk id="100" creationId="{00000000-0000-0000-0000-000000000000}"/>
          </ac:spMkLst>
        </pc:spChg>
        <pc:spChg chg="del">
          <ac:chgData name="7497201@163.com" userId="f38560cf95f6ad24" providerId="LiveId" clId="{BE3A57C1-B937-47BF-A8BE-C52A6174C819}" dt="2021-03-08T10:26:17.393" v="33" actId="478"/>
          <ac:spMkLst>
            <pc:docMk/>
            <pc:sldMk cId="3987757146" sldId="284"/>
            <ac:spMk id="101" creationId="{00000000-0000-0000-0000-000000000000}"/>
          </ac:spMkLst>
        </pc:spChg>
        <pc:spChg chg="del">
          <ac:chgData name="7497201@163.com" userId="f38560cf95f6ad24" providerId="LiveId" clId="{BE3A57C1-B937-47BF-A8BE-C52A6174C819}" dt="2021-03-08T10:26:17.393" v="33" actId="478"/>
          <ac:spMkLst>
            <pc:docMk/>
            <pc:sldMk cId="3987757146" sldId="284"/>
            <ac:spMk id="102" creationId="{00000000-0000-0000-0000-000000000000}"/>
          </ac:spMkLst>
        </pc:spChg>
        <pc:spChg chg="del">
          <ac:chgData name="7497201@163.com" userId="f38560cf95f6ad24" providerId="LiveId" clId="{BE3A57C1-B937-47BF-A8BE-C52A6174C819}" dt="2021-03-08T10:26:17.393" v="33" actId="478"/>
          <ac:spMkLst>
            <pc:docMk/>
            <pc:sldMk cId="3987757146" sldId="284"/>
            <ac:spMk id="103" creationId="{00000000-0000-0000-0000-000000000000}"/>
          </ac:spMkLst>
        </pc:spChg>
        <pc:spChg chg="del">
          <ac:chgData name="7497201@163.com" userId="f38560cf95f6ad24" providerId="LiveId" clId="{BE3A57C1-B937-47BF-A8BE-C52A6174C819}" dt="2021-03-08T10:26:17.393" v="33" actId="478"/>
          <ac:spMkLst>
            <pc:docMk/>
            <pc:sldMk cId="3987757146" sldId="284"/>
            <ac:spMk id="104" creationId="{00000000-0000-0000-0000-000000000000}"/>
          </ac:spMkLst>
        </pc:spChg>
        <pc:spChg chg="del">
          <ac:chgData name="7497201@163.com" userId="f38560cf95f6ad24" providerId="LiveId" clId="{BE3A57C1-B937-47BF-A8BE-C52A6174C819}" dt="2021-03-08T10:26:17.393" v="33" actId="478"/>
          <ac:spMkLst>
            <pc:docMk/>
            <pc:sldMk cId="3987757146" sldId="284"/>
            <ac:spMk id="105" creationId="{00000000-0000-0000-0000-000000000000}"/>
          </ac:spMkLst>
        </pc:spChg>
        <pc:spChg chg="del">
          <ac:chgData name="7497201@163.com" userId="f38560cf95f6ad24" providerId="LiveId" clId="{BE3A57C1-B937-47BF-A8BE-C52A6174C819}" dt="2021-03-08T10:26:17.393" v="33" actId="478"/>
          <ac:spMkLst>
            <pc:docMk/>
            <pc:sldMk cId="3987757146" sldId="284"/>
            <ac:spMk id="106" creationId="{00000000-0000-0000-0000-000000000000}"/>
          </ac:spMkLst>
        </pc:spChg>
        <pc:spChg chg="del">
          <ac:chgData name="7497201@163.com" userId="f38560cf95f6ad24" providerId="LiveId" clId="{BE3A57C1-B937-47BF-A8BE-C52A6174C819}" dt="2021-03-08T10:26:17.393" v="33" actId="478"/>
          <ac:spMkLst>
            <pc:docMk/>
            <pc:sldMk cId="3987757146" sldId="284"/>
            <ac:spMk id="107" creationId="{00000000-0000-0000-0000-000000000000}"/>
          </ac:spMkLst>
        </pc:spChg>
        <pc:graphicFrameChg chg="add del mod modGraphic">
          <ac:chgData name="7497201@163.com" userId="f38560cf95f6ad24" providerId="LiveId" clId="{BE3A57C1-B937-47BF-A8BE-C52A6174C819}" dt="2021-03-08T10:31:08.009" v="72" actId="478"/>
          <ac:graphicFrameMkLst>
            <pc:docMk/>
            <pc:sldMk cId="3987757146" sldId="284"/>
            <ac:graphicFrameMk id="20" creationId="{9E316285-E6A9-4F39-A345-A48D8AC59C8B}"/>
          </ac:graphicFrameMkLst>
        </pc:graphicFrameChg>
        <pc:graphicFrameChg chg="add del modGraphic">
          <ac:chgData name="7497201@163.com" userId="f38560cf95f6ad24" providerId="LiveId" clId="{BE3A57C1-B937-47BF-A8BE-C52A6174C819}" dt="2021-03-08T10:34:35.293" v="91" actId="478"/>
          <ac:graphicFrameMkLst>
            <pc:docMk/>
            <pc:sldMk cId="3987757146" sldId="284"/>
            <ac:graphicFrameMk id="24" creationId="{00FC74F9-93E5-441D-AC1E-FA925CF0F2E8}"/>
          </ac:graphicFrameMkLst>
        </pc:graphicFrameChg>
        <pc:cxnChg chg="del mod">
          <ac:chgData name="7497201@163.com" userId="f38560cf95f6ad24" providerId="LiveId" clId="{BE3A57C1-B937-47BF-A8BE-C52A6174C819}" dt="2021-03-08T10:26:17.393" v="33" actId="478"/>
          <ac:cxnSpMkLst>
            <pc:docMk/>
            <pc:sldMk cId="3987757146" sldId="284"/>
            <ac:cxnSpMk id="96" creationId="{00000000-0000-0000-0000-000000000000}"/>
          </ac:cxnSpMkLst>
        </pc:cxnChg>
        <pc:cxnChg chg="del mod">
          <ac:chgData name="7497201@163.com" userId="f38560cf95f6ad24" providerId="LiveId" clId="{BE3A57C1-B937-47BF-A8BE-C52A6174C819}" dt="2021-03-08T10:26:17.393" v="33" actId="478"/>
          <ac:cxnSpMkLst>
            <pc:docMk/>
            <pc:sldMk cId="3987757146" sldId="284"/>
            <ac:cxnSpMk id="97" creationId="{00000000-0000-0000-0000-000000000000}"/>
          </ac:cxnSpMkLst>
        </pc:cxnChg>
        <pc:cxnChg chg="del mod">
          <ac:chgData name="7497201@163.com" userId="f38560cf95f6ad24" providerId="LiveId" clId="{BE3A57C1-B937-47BF-A8BE-C52A6174C819}" dt="2021-03-08T10:26:17.393" v="33" actId="478"/>
          <ac:cxnSpMkLst>
            <pc:docMk/>
            <pc:sldMk cId="3987757146" sldId="284"/>
            <ac:cxnSpMk id="98" creationId="{00000000-0000-0000-0000-000000000000}"/>
          </ac:cxnSpMkLst>
        </pc:cxnChg>
        <pc:cxnChg chg="del mod">
          <ac:chgData name="7497201@163.com" userId="f38560cf95f6ad24" providerId="LiveId" clId="{BE3A57C1-B937-47BF-A8BE-C52A6174C819}" dt="2021-03-08T10:26:17.393" v="33" actId="478"/>
          <ac:cxnSpMkLst>
            <pc:docMk/>
            <pc:sldMk cId="3987757146" sldId="284"/>
            <ac:cxnSpMk id="99" creationId="{00000000-0000-0000-0000-000000000000}"/>
          </ac:cxnSpMkLst>
        </pc:cxnChg>
      </pc:sldChg>
      <pc:sldChg chg="addSp delSp modSp add mod">
        <pc:chgData name="7497201@163.com" userId="f38560cf95f6ad24" providerId="LiveId" clId="{BE3A57C1-B937-47BF-A8BE-C52A6174C819}" dt="2021-03-09T02:32:49.499" v="1361" actId="20577"/>
        <pc:sldMkLst>
          <pc:docMk/>
          <pc:sldMk cId="3435408802" sldId="285"/>
        </pc:sldMkLst>
        <pc:spChg chg="mod">
          <ac:chgData name="7497201@163.com" userId="f38560cf95f6ad24" providerId="LiveId" clId="{BE3A57C1-B937-47BF-A8BE-C52A6174C819}" dt="2021-03-09T02:32:49.499" v="1361" actId="20577"/>
          <ac:spMkLst>
            <pc:docMk/>
            <pc:sldMk cId="3435408802" sldId="285"/>
            <ac:spMk id="53" creationId="{F2E19455-E1DA-41BF-915B-1F458D9CC114}"/>
          </ac:spMkLst>
        </pc:spChg>
        <pc:spChg chg="mod">
          <ac:chgData name="7497201@163.com" userId="f38560cf95f6ad24" providerId="LiveId" clId="{BE3A57C1-B937-47BF-A8BE-C52A6174C819}" dt="2021-03-08T10:38:30.342" v="138" actId="1076"/>
          <ac:spMkLst>
            <pc:docMk/>
            <pc:sldMk cId="3435408802" sldId="285"/>
            <ac:spMk id="55" creationId="{FE0141F2-CD29-4D50-96F3-62C872B4CA49}"/>
          </ac:spMkLst>
        </pc:spChg>
        <pc:cxnChg chg="add del">
          <ac:chgData name="7497201@163.com" userId="f38560cf95f6ad24" providerId="LiveId" clId="{BE3A57C1-B937-47BF-A8BE-C52A6174C819}" dt="2021-03-08T10:40:01.614" v="154" actId="478"/>
          <ac:cxnSpMkLst>
            <pc:docMk/>
            <pc:sldMk cId="3435408802" sldId="285"/>
            <ac:cxnSpMk id="3" creationId="{5915523A-5CA8-4854-9D83-5EA310C2D2A5}"/>
          </ac:cxnSpMkLst>
        </pc:cxnChg>
      </pc:sldChg>
      <pc:sldChg chg="addSp delSp modSp add mod">
        <pc:chgData name="7497201@163.com" userId="f38560cf95f6ad24" providerId="LiveId" clId="{BE3A57C1-B937-47BF-A8BE-C52A6174C819}" dt="2021-03-08T11:52:30.406" v="898" actId="20577"/>
        <pc:sldMkLst>
          <pc:docMk/>
          <pc:sldMk cId="938320377" sldId="286"/>
        </pc:sldMkLst>
        <pc:spChg chg="add mod">
          <ac:chgData name="7497201@163.com" userId="f38560cf95f6ad24" providerId="LiveId" clId="{BE3A57C1-B937-47BF-A8BE-C52A6174C819}" dt="2021-03-08T11:27:15.427" v="552"/>
          <ac:spMkLst>
            <pc:docMk/>
            <pc:sldMk cId="938320377" sldId="286"/>
            <ac:spMk id="13" creationId="{CB877B03-7507-4517-A77A-36923EA281EB}"/>
          </ac:spMkLst>
        </pc:spChg>
        <pc:spChg chg="add del mod">
          <ac:chgData name="7497201@163.com" userId="f38560cf95f6ad24" providerId="LiveId" clId="{BE3A57C1-B937-47BF-A8BE-C52A6174C819}" dt="2021-03-08T11:06:35.136" v="344" actId="478"/>
          <ac:spMkLst>
            <pc:docMk/>
            <pc:sldMk cId="938320377" sldId="286"/>
            <ac:spMk id="14" creationId="{8AFB7D2D-A9D5-4229-A7C9-8219A62BA967}"/>
          </ac:spMkLst>
        </pc:spChg>
        <pc:spChg chg="add del mod">
          <ac:chgData name="7497201@163.com" userId="f38560cf95f6ad24" providerId="LiveId" clId="{BE3A57C1-B937-47BF-A8BE-C52A6174C819}" dt="2021-03-08T11:06:37.183" v="345" actId="478"/>
          <ac:spMkLst>
            <pc:docMk/>
            <pc:sldMk cId="938320377" sldId="286"/>
            <ac:spMk id="15" creationId="{DE484D07-8D39-44EA-80E5-B35092A6C19F}"/>
          </ac:spMkLst>
        </pc:spChg>
        <pc:spChg chg="add del">
          <ac:chgData name="7497201@163.com" userId="f38560cf95f6ad24" providerId="LiveId" clId="{BE3A57C1-B937-47BF-A8BE-C52A6174C819}" dt="2021-03-08T11:06:29.092" v="342" actId="22"/>
          <ac:spMkLst>
            <pc:docMk/>
            <pc:sldMk cId="938320377" sldId="286"/>
            <ac:spMk id="17" creationId="{AF17EF8D-D925-4143-97AA-6C0E2C4789F1}"/>
          </ac:spMkLst>
        </pc:spChg>
        <pc:spChg chg="add del mod">
          <ac:chgData name="7497201@163.com" userId="f38560cf95f6ad24" providerId="LiveId" clId="{BE3A57C1-B937-47BF-A8BE-C52A6174C819}" dt="2021-03-08T11:18:37.871" v="452" actId="478"/>
          <ac:spMkLst>
            <pc:docMk/>
            <pc:sldMk cId="938320377" sldId="286"/>
            <ac:spMk id="19" creationId="{B2BB0122-6A3B-40CA-856F-6A9D13D781E7}"/>
          </ac:spMkLst>
        </pc:spChg>
        <pc:spChg chg="add mod">
          <ac:chgData name="7497201@163.com" userId="f38560cf95f6ad24" providerId="LiveId" clId="{BE3A57C1-B937-47BF-A8BE-C52A6174C819}" dt="2021-03-08T11:18:54.310" v="456" actId="1076"/>
          <ac:spMkLst>
            <pc:docMk/>
            <pc:sldMk cId="938320377" sldId="286"/>
            <ac:spMk id="21" creationId="{0AD42CED-6356-4261-869D-93DE92C0DFF6}"/>
          </ac:spMkLst>
        </pc:spChg>
        <pc:spChg chg="mod">
          <ac:chgData name="7497201@163.com" userId="f38560cf95f6ad24" providerId="LiveId" clId="{BE3A57C1-B937-47BF-A8BE-C52A6174C819}" dt="2021-03-08T10:48:43.130" v="288"/>
          <ac:spMkLst>
            <pc:docMk/>
            <pc:sldMk cId="938320377" sldId="286"/>
            <ac:spMk id="23" creationId="{00000000-0000-0000-0000-000000000000}"/>
          </ac:spMkLst>
        </pc:spChg>
        <pc:spChg chg="mod">
          <ac:chgData name="7497201@163.com" userId="f38560cf95f6ad24" providerId="LiveId" clId="{BE3A57C1-B937-47BF-A8BE-C52A6174C819}" dt="2021-03-08T11:52:30.406" v="898" actId="20577"/>
          <ac:spMkLst>
            <pc:docMk/>
            <pc:sldMk cId="938320377" sldId="286"/>
            <ac:spMk id="29" creationId="{00000000-0000-0000-0000-000000000000}"/>
          </ac:spMkLst>
        </pc:spChg>
        <pc:spChg chg="del">
          <ac:chgData name="7497201@163.com" userId="f38560cf95f6ad24" providerId="LiveId" clId="{BE3A57C1-B937-47BF-A8BE-C52A6174C819}" dt="2021-03-08T10:52:59.748" v="289" actId="478"/>
          <ac:spMkLst>
            <pc:docMk/>
            <pc:sldMk cId="938320377" sldId="286"/>
            <ac:spMk id="53" creationId="{F2E19455-E1DA-41BF-915B-1F458D9CC114}"/>
          </ac:spMkLst>
        </pc:spChg>
        <pc:spChg chg="del">
          <ac:chgData name="7497201@163.com" userId="f38560cf95f6ad24" providerId="LiveId" clId="{BE3A57C1-B937-47BF-A8BE-C52A6174C819}" dt="2021-03-08T10:53:02.580" v="290" actId="478"/>
          <ac:spMkLst>
            <pc:docMk/>
            <pc:sldMk cId="938320377" sldId="286"/>
            <ac:spMk id="55" creationId="{FE0141F2-CD29-4D50-96F3-62C872B4CA49}"/>
          </ac:spMkLst>
        </pc:spChg>
      </pc:sldChg>
      <pc:sldChg chg="addSp modSp add mod">
        <pc:chgData name="7497201@163.com" userId="f38560cf95f6ad24" providerId="LiveId" clId="{BE3A57C1-B937-47BF-A8BE-C52A6174C819}" dt="2021-03-09T02:52:11.035" v="1509" actId="20577"/>
        <pc:sldMkLst>
          <pc:docMk/>
          <pc:sldMk cId="3873731330" sldId="287"/>
        </pc:sldMkLst>
        <pc:spChg chg="add mod">
          <ac:chgData name="7497201@163.com" userId="f38560cf95f6ad24" providerId="LiveId" clId="{BE3A57C1-B937-47BF-A8BE-C52A6174C819}" dt="2021-03-09T02:34:09.271" v="1368" actId="1076"/>
          <ac:spMkLst>
            <pc:docMk/>
            <pc:sldMk cId="3873731330" sldId="287"/>
            <ac:spMk id="15" creationId="{AA67A280-717F-4851-951B-9DF3371367E8}"/>
          </ac:spMkLst>
        </pc:spChg>
        <pc:spChg chg="add mod">
          <ac:chgData name="7497201@163.com" userId="f38560cf95f6ad24" providerId="LiveId" clId="{BE3A57C1-B937-47BF-A8BE-C52A6174C819}" dt="2021-03-09T02:35:19.481" v="1376" actId="1076"/>
          <ac:spMkLst>
            <pc:docMk/>
            <pc:sldMk cId="3873731330" sldId="287"/>
            <ac:spMk id="16" creationId="{7067D5C9-3B23-42DC-B0EE-F9A797CAE39E}"/>
          </ac:spMkLst>
        </pc:spChg>
        <pc:spChg chg="add mod">
          <ac:chgData name="7497201@163.com" userId="f38560cf95f6ad24" providerId="LiveId" clId="{BE3A57C1-B937-47BF-A8BE-C52A6174C819}" dt="2021-03-09T02:51:40.969" v="1498"/>
          <ac:spMkLst>
            <pc:docMk/>
            <pc:sldMk cId="3873731330" sldId="287"/>
            <ac:spMk id="18" creationId="{FAFEB9B0-B27D-431A-B78F-FD9CC3C2D8F7}"/>
          </ac:spMkLst>
        </pc:spChg>
        <pc:spChg chg="add mod">
          <ac:chgData name="7497201@163.com" userId="f38560cf95f6ad24" providerId="LiveId" clId="{BE3A57C1-B937-47BF-A8BE-C52A6174C819}" dt="2021-03-09T02:51:34.868" v="1495"/>
          <ac:spMkLst>
            <pc:docMk/>
            <pc:sldMk cId="3873731330" sldId="287"/>
            <ac:spMk id="19" creationId="{7A274F99-649C-40F5-BAD1-27D1C2D3434A}"/>
          </ac:spMkLst>
        </pc:spChg>
        <pc:spChg chg="add mod">
          <ac:chgData name="7497201@163.com" userId="f38560cf95f6ad24" providerId="LiveId" clId="{BE3A57C1-B937-47BF-A8BE-C52A6174C819}" dt="2021-03-09T02:52:11.035" v="1509" actId="20577"/>
          <ac:spMkLst>
            <pc:docMk/>
            <pc:sldMk cId="3873731330" sldId="287"/>
            <ac:spMk id="21" creationId="{D8C1DA96-55EF-44FF-A622-A32829610988}"/>
          </ac:spMkLst>
        </pc:spChg>
        <pc:spChg chg="mod">
          <ac:chgData name="7497201@163.com" userId="f38560cf95f6ad24" providerId="LiveId" clId="{BE3A57C1-B937-47BF-A8BE-C52A6174C819}" dt="2021-03-09T01:56:57.191" v="1107" actId="20577"/>
          <ac:spMkLst>
            <pc:docMk/>
            <pc:sldMk cId="3873731330" sldId="287"/>
            <ac:spMk id="23" creationId="{00000000-0000-0000-0000-000000000000}"/>
          </ac:spMkLst>
        </pc:spChg>
        <pc:spChg chg="mod">
          <ac:chgData name="7497201@163.com" userId="f38560cf95f6ad24" providerId="LiveId" clId="{BE3A57C1-B937-47BF-A8BE-C52A6174C819}" dt="2021-03-08T10:44:57.044" v="215" actId="20577"/>
          <ac:spMkLst>
            <pc:docMk/>
            <pc:sldMk cId="3873731330" sldId="287"/>
            <ac:spMk id="24" creationId="{00000000-0000-0000-0000-000000000000}"/>
          </ac:spMkLst>
        </pc:spChg>
        <pc:spChg chg="mod">
          <ac:chgData name="7497201@163.com" userId="f38560cf95f6ad24" providerId="LiveId" clId="{BE3A57C1-B937-47BF-A8BE-C52A6174C819}" dt="2021-03-08T10:48:18.062" v="279" actId="20577"/>
          <ac:spMkLst>
            <pc:docMk/>
            <pc:sldMk cId="3873731330" sldId="287"/>
            <ac:spMk id="25" creationId="{00000000-0000-0000-0000-000000000000}"/>
          </ac:spMkLst>
        </pc:spChg>
        <pc:spChg chg="mod">
          <ac:chgData name="7497201@163.com" userId="f38560cf95f6ad24" providerId="LiveId" clId="{BE3A57C1-B937-47BF-A8BE-C52A6174C819}" dt="2021-03-09T02:34:12.325" v="1369" actId="1076"/>
          <ac:spMkLst>
            <pc:docMk/>
            <pc:sldMk cId="3873731330" sldId="287"/>
            <ac:spMk id="26" creationId="{00000000-0000-0000-0000-000000000000}"/>
          </ac:spMkLst>
        </pc:spChg>
        <pc:spChg chg="mod">
          <ac:chgData name="7497201@163.com" userId="f38560cf95f6ad24" providerId="LiveId" clId="{BE3A57C1-B937-47BF-A8BE-C52A6174C819}" dt="2021-03-09T02:34:01.854" v="1366" actId="1076"/>
          <ac:spMkLst>
            <pc:docMk/>
            <pc:sldMk cId="3873731330" sldId="287"/>
            <ac:spMk id="27" creationId="{00000000-0000-0000-0000-000000000000}"/>
          </ac:spMkLst>
        </pc:spChg>
        <pc:spChg chg="mod">
          <ac:chgData name="7497201@163.com" userId="f38560cf95f6ad24" providerId="LiveId" clId="{BE3A57C1-B937-47BF-A8BE-C52A6174C819}" dt="2021-03-09T02:34:14.957" v="1370" actId="1076"/>
          <ac:spMkLst>
            <pc:docMk/>
            <pc:sldMk cId="3873731330" sldId="287"/>
            <ac:spMk id="28" creationId="{00000000-0000-0000-0000-000000000000}"/>
          </ac:spMkLst>
        </pc:spChg>
      </pc:sldChg>
      <pc:sldChg chg="addSp delSp modSp add mod">
        <pc:chgData name="7497201@163.com" userId="f38560cf95f6ad24" providerId="LiveId" clId="{BE3A57C1-B937-47BF-A8BE-C52A6174C819}" dt="2021-03-08T11:52:37.181" v="900" actId="20577"/>
        <pc:sldMkLst>
          <pc:docMk/>
          <pc:sldMk cId="1288515107" sldId="288"/>
        </pc:sldMkLst>
        <pc:spChg chg="del">
          <ac:chgData name="7497201@163.com" userId="f38560cf95f6ad24" providerId="LiveId" clId="{BE3A57C1-B937-47BF-A8BE-C52A6174C819}" dt="2021-03-08T11:12:35.458" v="411" actId="478"/>
          <ac:spMkLst>
            <pc:docMk/>
            <pc:sldMk cId="1288515107" sldId="288"/>
            <ac:spMk id="13" creationId="{CB877B03-7507-4517-A77A-36923EA281EB}"/>
          </ac:spMkLst>
        </pc:spChg>
        <pc:spChg chg="mod">
          <ac:chgData name="7497201@163.com" userId="f38560cf95f6ad24" providerId="LiveId" clId="{BE3A57C1-B937-47BF-A8BE-C52A6174C819}" dt="2021-03-08T11:27:28.324" v="554" actId="403"/>
          <ac:spMkLst>
            <pc:docMk/>
            <pc:sldMk cId="1288515107" sldId="288"/>
            <ac:spMk id="14" creationId="{8AFB7D2D-A9D5-4229-A7C9-8219A62BA967}"/>
          </ac:spMkLst>
        </pc:spChg>
        <pc:spChg chg="del">
          <ac:chgData name="7497201@163.com" userId="f38560cf95f6ad24" providerId="LiveId" clId="{BE3A57C1-B937-47BF-A8BE-C52A6174C819}" dt="2021-03-08T11:17:21.977" v="441" actId="478"/>
          <ac:spMkLst>
            <pc:docMk/>
            <pc:sldMk cId="1288515107" sldId="288"/>
            <ac:spMk id="15" creationId="{DE484D07-8D39-44EA-80E5-B35092A6C19F}"/>
          </ac:spMkLst>
        </pc:spChg>
        <pc:spChg chg="add del">
          <ac:chgData name="7497201@163.com" userId="f38560cf95f6ad24" providerId="LiveId" clId="{BE3A57C1-B937-47BF-A8BE-C52A6174C819}" dt="2021-03-08T11:17:11.043" v="439" actId="22"/>
          <ac:spMkLst>
            <pc:docMk/>
            <pc:sldMk cId="1288515107" sldId="288"/>
            <ac:spMk id="16" creationId="{C2218DD1-7780-4333-A708-E7BD6044D529}"/>
          </ac:spMkLst>
        </pc:spChg>
        <pc:spChg chg="add del mod">
          <ac:chgData name="7497201@163.com" userId="f38560cf95f6ad24" providerId="LiveId" clId="{BE3A57C1-B937-47BF-A8BE-C52A6174C819}" dt="2021-03-08T11:19:40.916" v="469" actId="478"/>
          <ac:spMkLst>
            <pc:docMk/>
            <pc:sldMk cId="1288515107" sldId="288"/>
            <ac:spMk id="17" creationId="{8D541AA6-6617-4215-8470-C9CD7FE8A618}"/>
          </ac:spMkLst>
        </pc:spChg>
        <pc:spChg chg="mod">
          <ac:chgData name="7497201@163.com" userId="f38560cf95f6ad24" providerId="LiveId" clId="{BE3A57C1-B937-47BF-A8BE-C52A6174C819}" dt="2021-03-08T11:52:37.181" v="900" actId="20577"/>
          <ac:spMkLst>
            <pc:docMk/>
            <pc:sldMk cId="1288515107" sldId="288"/>
            <ac:spMk id="29" creationId="{00000000-0000-0000-0000-000000000000}"/>
          </ac:spMkLst>
        </pc:spChg>
      </pc:sldChg>
      <pc:sldChg chg="delSp modSp add mod">
        <pc:chgData name="7497201@163.com" userId="f38560cf95f6ad24" providerId="LiveId" clId="{BE3A57C1-B937-47BF-A8BE-C52A6174C819}" dt="2021-03-08T11:52:44.267" v="904" actId="20577"/>
        <pc:sldMkLst>
          <pc:docMk/>
          <pc:sldMk cId="4164550618" sldId="289"/>
        </pc:sldMkLst>
        <pc:spChg chg="del">
          <ac:chgData name="7497201@163.com" userId="f38560cf95f6ad24" providerId="LiveId" clId="{BE3A57C1-B937-47BF-A8BE-C52A6174C819}" dt="2021-03-08T11:20:51.904" v="478" actId="478"/>
          <ac:spMkLst>
            <pc:docMk/>
            <pc:sldMk cId="4164550618" sldId="289"/>
            <ac:spMk id="14" creationId="{8AFB7D2D-A9D5-4229-A7C9-8219A62BA967}"/>
          </ac:spMkLst>
        </pc:spChg>
        <pc:spChg chg="mod">
          <ac:chgData name="7497201@163.com" userId="f38560cf95f6ad24" providerId="LiveId" clId="{BE3A57C1-B937-47BF-A8BE-C52A6174C819}" dt="2021-03-08T11:27:32.845" v="555" actId="403"/>
          <ac:spMkLst>
            <pc:docMk/>
            <pc:sldMk cId="4164550618" sldId="289"/>
            <ac:spMk id="15" creationId="{DE484D07-8D39-44EA-80E5-B35092A6C19F}"/>
          </ac:spMkLst>
        </pc:spChg>
        <pc:spChg chg="mod">
          <ac:chgData name="7497201@163.com" userId="f38560cf95f6ad24" providerId="LiveId" clId="{BE3A57C1-B937-47BF-A8BE-C52A6174C819}" dt="2021-03-08T11:52:44.267" v="904" actId="20577"/>
          <ac:spMkLst>
            <pc:docMk/>
            <pc:sldMk cId="4164550618" sldId="289"/>
            <ac:spMk id="29" creationId="{00000000-0000-0000-0000-000000000000}"/>
          </ac:spMkLst>
        </pc:spChg>
      </pc:sldChg>
      <pc:sldChg chg="modSp add mod">
        <pc:chgData name="7497201@163.com" userId="f38560cf95f6ad24" providerId="LiveId" clId="{BE3A57C1-B937-47BF-A8BE-C52A6174C819}" dt="2021-03-08T11:52:53.582" v="906" actId="20577"/>
        <pc:sldMkLst>
          <pc:docMk/>
          <pc:sldMk cId="673809638" sldId="290"/>
        </pc:sldMkLst>
        <pc:spChg chg="mod">
          <ac:chgData name="7497201@163.com" userId="f38560cf95f6ad24" providerId="LiveId" clId="{BE3A57C1-B937-47BF-A8BE-C52A6174C819}" dt="2021-03-08T11:28:19.793" v="567" actId="20577"/>
          <ac:spMkLst>
            <pc:docMk/>
            <pc:sldMk cId="673809638" sldId="290"/>
            <ac:spMk id="15" creationId="{DE484D07-8D39-44EA-80E5-B35092A6C19F}"/>
          </ac:spMkLst>
        </pc:spChg>
        <pc:spChg chg="mod">
          <ac:chgData name="7497201@163.com" userId="f38560cf95f6ad24" providerId="LiveId" clId="{BE3A57C1-B937-47BF-A8BE-C52A6174C819}" dt="2021-03-08T11:52:53.582" v="906" actId="20577"/>
          <ac:spMkLst>
            <pc:docMk/>
            <pc:sldMk cId="673809638" sldId="290"/>
            <ac:spMk id="29" creationId="{00000000-0000-0000-0000-000000000000}"/>
          </ac:spMkLst>
        </pc:spChg>
      </pc:sldChg>
      <pc:sldChg chg="addSp delSp modSp add mod">
        <pc:chgData name="7497201@163.com" userId="f38560cf95f6ad24" providerId="LiveId" clId="{BE3A57C1-B937-47BF-A8BE-C52A6174C819}" dt="2021-03-08T11:44:06.264" v="814" actId="1076"/>
        <pc:sldMkLst>
          <pc:docMk/>
          <pc:sldMk cId="3426555201" sldId="291"/>
        </pc:sldMkLst>
        <pc:spChg chg="add mod">
          <ac:chgData name="7497201@163.com" userId="f38560cf95f6ad24" providerId="LiveId" clId="{BE3A57C1-B937-47BF-A8BE-C52A6174C819}" dt="2021-03-08T11:44:06.264" v="814" actId="1076"/>
          <ac:spMkLst>
            <pc:docMk/>
            <pc:sldMk cId="3426555201" sldId="291"/>
            <ac:spMk id="13" creationId="{41B88265-CC5F-4476-9E6E-5CBB61ECF5B8}"/>
          </ac:spMkLst>
        </pc:spChg>
        <pc:spChg chg="add mod">
          <ac:chgData name="7497201@163.com" userId="f38560cf95f6ad24" providerId="LiveId" clId="{BE3A57C1-B937-47BF-A8BE-C52A6174C819}" dt="2021-03-08T11:34:08.077" v="631" actId="1076"/>
          <ac:spMkLst>
            <pc:docMk/>
            <pc:sldMk cId="3426555201" sldId="291"/>
            <ac:spMk id="15" creationId="{FB01FE7E-1CCD-4F86-8B75-567258F2337C}"/>
          </ac:spMkLst>
        </pc:spChg>
        <pc:spChg chg="mod">
          <ac:chgData name="7497201@163.com" userId="f38560cf95f6ad24" providerId="LiveId" clId="{BE3A57C1-B937-47BF-A8BE-C52A6174C819}" dt="2021-03-08T11:29:09.563" v="581"/>
          <ac:spMkLst>
            <pc:docMk/>
            <pc:sldMk cId="3426555201" sldId="291"/>
            <ac:spMk id="23" creationId="{00000000-0000-0000-0000-000000000000}"/>
          </ac:spMkLst>
        </pc:spChg>
        <pc:spChg chg="mod">
          <ac:chgData name="7497201@163.com" userId="f38560cf95f6ad24" providerId="LiveId" clId="{BE3A57C1-B937-47BF-A8BE-C52A6174C819}" dt="2021-03-08T11:34:54.380" v="655" actId="20577"/>
          <ac:spMkLst>
            <pc:docMk/>
            <pc:sldMk cId="3426555201" sldId="291"/>
            <ac:spMk id="29" creationId="{00000000-0000-0000-0000-000000000000}"/>
          </ac:spMkLst>
        </pc:spChg>
        <pc:spChg chg="del">
          <ac:chgData name="7497201@163.com" userId="f38560cf95f6ad24" providerId="LiveId" clId="{BE3A57C1-B937-47BF-A8BE-C52A6174C819}" dt="2021-03-08T11:30:06.469" v="583" actId="478"/>
          <ac:spMkLst>
            <pc:docMk/>
            <pc:sldMk cId="3426555201" sldId="291"/>
            <ac:spMk id="53" creationId="{F2E19455-E1DA-41BF-915B-1F458D9CC114}"/>
          </ac:spMkLst>
        </pc:spChg>
        <pc:spChg chg="del">
          <ac:chgData name="7497201@163.com" userId="f38560cf95f6ad24" providerId="LiveId" clId="{BE3A57C1-B937-47BF-A8BE-C52A6174C819}" dt="2021-03-08T11:30:04.375" v="582" actId="478"/>
          <ac:spMkLst>
            <pc:docMk/>
            <pc:sldMk cId="3426555201" sldId="291"/>
            <ac:spMk id="55" creationId="{FE0141F2-CD29-4D50-96F3-62C872B4CA49}"/>
          </ac:spMkLst>
        </pc:spChg>
        <pc:graphicFrameChg chg="add del mod modGraphic">
          <ac:chgData name="7497201@163.com" userId="f38560cf95f6ad24" providerId="LiveId" clId="{BE3A57C1-B937-47BF-A8BE-C52A6174C819}" dt="2021-03-08T11:31:27.469" v="587" actId="478"/>
          <ac:graphicFrameMkLst>
            <pc:docMk/>
            <pc:sldMk cId="3426555201" sldId="291"/>
            <ac:graphicFrameMk id="2" creationId="{ABA7133C-318D-4100-9F5A-262EAA0EEF7F}"/>
          </ac:graphicFrameMkLst>
        </pc:graphicFrameChg>
      </pc:sldChg>
      <pc:sldChg chg="add del">
        <pc:chgData name="7497201@163.com" userId="f38560cf95f6ad24" providerId="LiveId" clId="{BE3A57C1-B937-47BF-A8BE-C52A6174C819}" dt="2021-03-08T11:32:05.399" v="589" actId="2696"/>
        <pc:sldMkLst>
          <pc:docMk/>
          <pc:sldMk cId="3358215078" sldId="292"/>
        </pc:sldMkLst>
      </pc:sldChg>
      <pc:sldChg chg="modSp add mod">
        <pc:chgData name="7497201@163.com" userId="f38560cf95f6ad24" providerId="LiveId" clId="{BE3A57C1-B937-47BF-A8BE-C52A6174C819}" dt="2021-03-08T11:40:37.498" v="721" actId="12"/>
        <pc:sldMkLst>
          <pc:docMk/>
          <pc:sldMk cId="3559733136" sldId="292"/>
        </pc:sldMkLst>
        <pc:spChg chg="mod">
          <ac:chgData name="7497201@163.com" userId="f38560cf95f6ad24" providerId="LiveId" clId="{BE3A57C1-B937-47BF-A8BE-C52A6174C819}" dt="2021-03-08T11:40:37.498" v="721" actId="12"/>
          <ac:spMkLst>
            <pc:docMk/>
            <pc:sldMk cId="3559733136" sldId="292"/>
            <ac:spMk id="13" creationId="{41B88265-CC5F-4476-9E6E-5CBB61ECF5B8}"/>
          </ac:spMkLst>
        </pc:spChg>
        <pc:spChg chg="mod">
          <ac:chgData name="7497201@163.com" userId="f38560cf95f6ad24" providerId="LiveId" clId="{BE3A57C1-B937-47BF-A8BE-C52A6174C819}" dt="2021-03-08T11:39:32.996" v="712" actId="14100"/>
          <ac:spMkLst>
            <pc:docMk/>
            <pc:sldMk cId="3559733136" sldId="292"/>
            <ac:spMk id="15" creationId="{FB01FE7E-1CCD-4F86-8B75-567258F2337C}"/>
          </ac:spMkLst>
        </pc:spChg>
      </pc:sldChg>
      <pc:sldChg chg="modSp add mod">
        <pc:chgData name="7497201@163.com" userId="f38560cf95f6ad24" providerId="LiveId" clId="{BE3A57C1-B937-47BF-A8BE-C52A6174C819}" dt="2021-03-08T11:42:29.873" v="779" actId="12"/>
        <pc:sldMkLst>
          <pc:docMk/>
          <pc:sldMk cId="571277453" sldId="293"/>
        </pc:sldMkLst>
        <pc:spChg chg="mod">
          <ac:chgData name="7497201@163.com" userId="f38560cf95f6ad24" providerId="LiveId" clId="{BE3A57C1-B937-47BF-A8BE-C52A6174C819}" dt="2021-03-08T11:42:29.873" v="779" actId="12"/>
          <ac:spMkLst>
            <pc:docMk/>
            <pc:sldMk cId="571277453" sldId="293"/>
            <ac:spMk id="13" creationId="{41B88265-CC5F-4476-9E6E-5CBB61ECF5B8}"/>
          </ac:spMkLst>
        </pc:spChg>
        <pc:spChg chg="mod">
          <ac:chgData name="7497201@163.com" userId="f38560cf95f6ad24" providerId="LiveId" clId="{BE3A57C1-B937-47BF-A8BE-C52A6174C819}" dt="2021-03-08T11:40:06.488" v="719"/>
          <ac:spMkLst>
            <pc:docMk/>
            <pc:sldMk cId="571277453" sldId="293"/>
            <ac:spMk id="15" creationId="{FB01FE7E-1CCD-4F86-8B75-567258F2337C}"/>
          </ac:spMkLst>
        </pc:spChg>
      </pc:sldChg>
      <pc:sldChg chg="modSp add mod">
        <pc:chgData name="7497201@163.com" userId="f38560cf95f6ad24" providerId="LiveId" clId="{BE3A57C1-B937-47BF-A8BE-C52A6174C819}" dt="2021-03-08T11:52:18.751" v="896" actId="12"/>
        <pc:sldMkLst>
          <pc:docMk/>
          <pc:sldMk cId="2037584819" sldId="294"/>
        </pc:sldMkLst>
        <pc:spChg chg="mod">
          <ac:chgData name="7497201@163.com" userId="f38560cf95f6ad24" providerId="LiveId" clId="{BE3A57C1-B937-47BF-A8BE-C52A6174C819}" dt="2021-03-08T11:52:18.751" v="896" actId="12"/>
          <ac:spMkLst>
            <pc:docMk/>
            <pc:sldMk cId="2037584819" sldId="294"/>
            <ac:spMk id="13" creationId="{41B88265-CC5F-4476-9E6E-5CBB61ECF5B8}"/>
          </ac:spMkLst>
        </pc:spChg>
        <pc:spChg chg="mod">
          <ac:chgData name="7497201@163.com" userId="f38560cf95f6ad24" providerId="LiveId" clId="{BE3A57C1-B937-47BF-A8BE-C52A6174C819}" dt="2021-03-08T11:42:50.670" v="781" actId="20577"/>
          <ac:spMkLst>
            <pc:docMk/>
            <pc:sldMk cId="2037584819" sldId="294"/>
            <ac:spMk id="15" creationId="{FB01FE7E-1CCD-4F86-8B75-567258F2337C}"/>
          </ac:spMkLst>
        </pc:spChg>
      </pc:sldChg>
      <pc:sldChg chg="modSp add mod">
        <pc:chgData name="7497201@163.com" userId="f38560cf95f6ad24" providerId="LiveId" clId="{BE3A57C1-B937-47BF-A8BE-C52A6174C819}" dt="2021-03-08T11:52:13.006" v="894" actId="12"/>
        <pc:sldMkLst>
          <pc:docMk/>
          <pc:sldMk cId="2969587890" sldId="295"/>
        </pc:sldMkLst>
        <pc:spChg chg="mod">
          <ac:chgData name="7497201@163.com" userId="f38560cf95f6ad24" providerId="LiveId" clId="{BE3A57C1-B937-47BF-A8BE-C52A6174C819}" dt="2021-03-08T11:52:13.006" v="894" actId="12"/>
          <ac:spMkLst>
            <pc:docMk/>
            <pc:sldMk cId="2969587890" sldId="295"/>
            <ac:spMk id="13" creationId="{41B88265-CC5F-4476-9E6E-5CBB61ECF5B8}"/>
          </ac:spMkLst>
        </pc:spChg>
        <pc:spChg chg="mod">
          <ac:chgData name="7497201@163.com" userId="f38560cf95f6ad24" providerId="LiveId" clId="{BE3A57C1-B937-47BF-A8BE-C52A6174C819}" dt="2021-03-08T11:51:43.573" v="888" actId="1076"/>
          <ac:spMkLst>
            <pc:docMk/>
            <pc:sldMk cId="2969587890" sldId="295"/>
            <ac:spMk id="15" creationId="{FB01FE7E-1CCD-4F86-8B75-567258F2337C}"/>
          </ac:spMkLst>
        </pc:spChg>
        <pc:spChg chg="mod">
          <ac:chgData name="7497201@163.com" userId="f38560cf95f6ad24" providerId="LiveId" clId="{BE3A57C1-B937-47BF-A8BE-C52A6174C819}" dt="2021-03-08T11:43:54.195" v="812"/>
          <ac:spMkLst>
            <pc:docMk/>
            <pc:sldMk cId="2969587890" sldId="295"/>
            <ac:spMk id="23" creationId="{00000000-0000-0000-0000-000000000000}"/>
          </ac:spMkLst>
        </pc:spChg>
        <pc:spChg chg="mod">
          <ac:chgData name="7497201@163.com" userId="f38560cf95f6ad24" providerId="LiveId" clId="{BE3A57C1-B937-47BF-A8BE-C52A6174C819}" dt="2021-03-08T11:52:03.028" v="891" actId="20577"/>
          <ac:spMkLst>
            <pc:docMk/>
            <pc:sldMk cId="2969587890" sldId="295"/>
            <ac:spMk id="29" creationId="{00000000-0000-0000-0000-000000000000}"/>
          </ac:spMkLst>
        </pc:spChg>
      </pc:sldChg>
      <pc:sldChg chg="addSp delSp modSp add mod">
        <pc:chgData name="7497201@163.com" userId="f38560cf95f6ad24" providerId="LiveId" clId="{BE3A57C1-B937-47BF-A8BE-C52A6174C819}" dt="2021-03-09T02:50:05.610" v="1482" actId="20577"/>
        <pc:sldMkLst>
          <pc:docMk/>
          <pc:sldMk cId="1051234010" sldId="296"/>
        </pc:sldMkLst>
        <pc:spChg chg="add mod">
          <ac:chgData name="7497201@163.com" userId="f38560cf95f6ad24" providerId="LiveId" clId="{BE3A57C1-B937-47BF-A8BE-C52A6174C819}" dt="2021-03-08T11:58:38.753" v="978" actId="113"/>
          <ac:spMkLst>
            <pc:docMk/>
            <pc:sldMk cId="1051234010" sldId="296"/>
            <ac:spMk id="12" creationId="{37FC8057-F299-4444-9263-3C13D1B7254F}"/>
          </ac:spMkLst>
        </pc:spChg>
        <pc:spChg chg="add mod">
          <ac:chgData name="7497201@163.com" userId="f38560cf95f6ad24" providerId="LiveId" clId="{BE3A57C1-B937-47BF-A8BE-C52A6174C819}" dt="2021-03-08T11:58:57.478" v="983" actId="14100"/>
          <ac:spMkLst>
            <pc:docMk/>
            <pc:sldMk cId="1051234010" sldId="296"/>
            <ac:spMk id="14" creationId="{C11D6928-7B33-41D5-B7C3-6F62EA7CC835}"/>
          </ac:spMkLst>
        </pc:spChg>
        <pc:spChg chg="del">
          <ac:chgData name="7497201@163.com" userId="f38560cf95f6ad24" providerId="LiveId" clId="{BE3A57C1-B937-47BF-A8BE-C52A6174C819}" dt="2021-03-08T11:53:32.147" v="913" actId="478"/>
          <ac:spMkLst>
            <pc:docMk/>
            <pc:sldMk cId="1051234010" sldId="296"/>
            <ac:spMk id="15" creationId="{DE484D07-8D39-44EA-80E5-B35092A6C19F}"/>
          </ac:spMkLst>
        </pc:spChg>
        <pc:spChg chg="mod">
          <ac:chgData name="7497201@163.com" userId="f38560cf95f6ad24" providerId="LiveId" clId="{BE3A57C1-B937-47BF-A8BE-C52A6174C819}" dt="2021-03-08T11:53:48.383" v="915"/>
          <ac:spMkLst>
            <pc:docMk/>
            <pc:sldMk cId="1051234010" sldId="296"/>
            <ac:spMk id="23" creationId="{00000000-0000-0000-0000-000000000000}"/>
          </ac:spMkLst>
        </pc:spChg>
        <pc:spChg chg="mod">
          <ac:chgData name="7497201@163.com" userId="f38560cf95f6ad24" providerId="LiveId" clId="{BE3A57C1-B937-47BF-A8BE-C52A6174C819}" dt="2021-03-09T02:50:05.610" v="1482" actId="20577"/>
          <ac:spMkLst>
            <pc:docMk/>
            <pc:sldMk cId="1051234010" sldId="296"/>
            <ac:spMk id="29" creationId="{00000000-0000-0000-0000-000000000000}"/>
          </ac:spMkLst>
        </pc:spChg>
      </pc:sldChg>
      <pc:sldChg chg="modSp add mod">
        <pc:chgData name="7497201@163.com" userId="f38560cf95f6ad24" providerId="LiveId" clId="{BE3A57C1-B937-47BF-A8BE-C52A6174C819}" dt="2021-03-09T02:50:13.458" v="1484" actId="20577"/>
        <pc:sldMkLst>
          <pc:docMk/>
          <pc:sldMk cId="3731197677" sldId="297"/>
        </pc:sldMkLst>
        <pc:spChg chg="mod">
          <ac:chgData name="7497201@163.com" userId="f38560cf95f6ad24" providerId="LiveId" clId="{BE3A57C1-B937-47BF-A8BE-C52A6174C819}" dt="2021-03-08T11:58:43.947" v="980" actId="113"/>
          <ac:spMkLst>
            <pc:docMk/>
            <pc:sldMk cId="3731197677" sldId="297"/>
            <ac:spMk id="12" creationId="{37FC8057-F299-4444-9263-3C13D1B7254F}"/>
          </ac:spMkLst>
        </pc:spChg>
        <pc:spChg chg="mod">
          <ac:chgData name="7497201@163.com" userId="f38560cf95f6ad24" providerId="LiveId" clId="{BE3A57C1-B937-47BF-A8BE-C52A6174C819}" dt="2021-03-08T11:58:52.543" v="982" actId="14100"/>
          <ac:spMkLst>
            <pc:docMk/>
            <pc:sldMk cId="3731197677" sldId="297"/>
            <ac:spMk id="14" creationId="{C11D6928-7B33-41D5-B7C3-6F62EA7CC835}"/>
          </ac:spMkLst>
        </pc:spChg>
        <pc:spChg chg="mod">
          <ac:chgData name="7497201@163.com" userId="f38560cf95f6ad24" providerId="LiveId" clId="{BE3A57C1-B937-47BF-A8BE-C52A6174C819}" dt="2021-03-09T02:50:13.458" v="1484" actId="20577"/>
          <ac:spMkLst>
            <pc:docMk/>
            <pc:sldMk cId="3731197677" sldId="297"/>
            <ac:spMk id="29" creationId="{00000000-0000-0000-0000-000000000000}"/>
          </ac:spMkLst>
        </pc:spChg>
      </pc:sldChg>
      <pc:sldChg chg="addSp delSp modSp add mod">
        <pc:chgData name="7497201@163.com" userId="f38560cf95f6ad24" providerId="LiveId" clId="{BE3A57C1-B937-47BF-A8BE-C52A6174C819}" dt="2021-03-09T02:54:24.600" v="1534" actId="1076"/>
        <pc:sldMkLst>
          <pc:docMk/>
          <pc:sldMk cId="1613885108" sldId="298"/>
        </pc:sldMkLst>
        <pc:spChg chg="del">
          <ac:chgData name="7497201@163.com" userId="f38560cf95f6ad24" providerId="LiveId" clId="{BE3A57C1-B937-47BF-A8BE-C52A6174C819}" dt="2021-03-08T11:59:55.533" v="994" actId="478"/>
          <ac:spMkLst>
            <pc:docMk/>
            <pc:sldMk cId="1613885108" sldId="298"/>
            <ac:spMk id="12" creationId="{37FC8057-F299-4444-9263-3C13D1B7254F}"/>
          </ac:spMkLst>
        </pc:spChg>
        <pc:spChg chg="add mod">
          <ac:chgData name="7497201@163.com" userId="f38560cf95f6ad24" providerId="LiveId" clId="{BE3A57C1-B937-47BF-A8BE-C52A6174C819}" dt="2021-03-09T02:54:24.600" v="1534" actId="1076"/>
          <ac:spMkLst>
            <pc:docMk/>
            <pc:sldMk cId="1613885108" sldId="298"/>
            <ac:spMk id="13" creationId="{C2B8CFDD-675C-442E-A49F-06BAE38DE9B9}"/>
          </ac:spMkLst>
        </pc:spChg>
        <pc:spChg chg="del">
          <ac:chgData name="7497201@163.com" userId="f38560cf95f6ad24" providerId="LiveId" clId="{BE3A57C1-B937-47BF-A8BE-C52A6174C819}" dt="2021-03-08T11:59:57.219" v="995" actId="478"/>
          <ac:spMkLst>
            <pc:docMk/>
            <pc:sldMk cId="1613885108" sldId="298"/>
            <ac:spMk id="14" creationId="{C11D6928-7B33-41D5-B7C3-6F62EA7CC835}"/>
          </ac:spMkLst>
        </pc:spChg>
        <pc:spChg chg="mod">
          <ac:chgData name="7497201@163.com" userId="f38560cf95f6ad24" providerId="LiveId" clId="{BE3A57C1-B937-47BF-A8BE-C52A6174C819}" dt="2021-03-08T11:59:52.189" v="993"/>
          <ac:spMkLst>
            <pc:docMk/>
            <pc:sldMk cId="1613885108" sldId="298"/>
            <ac:spMk id="23" creationId="{00000000-0000-0000-0000-000000000000}"/>
          </ac:spMkLst>
        </pc:spChg>
        <pc:spChg chg="mod">
          <ac:chgData name="7497201@163.com" userId="f38560cf95f6ad24" providerId="LiveId" clId="{BE3A57C1-B937-47BF-A8BE-C52A6174C819}" dt="2021-03-09T02:50:42.621" v="1486" actId="20577"/>
          <ac:spMkLst>
            <pc:docMk/>
            <pc:sldMk cId="1613885108" sldId="298"/>
            <ac:spMk id="29" creationId="{00000000-0000-0000-0000-000000000000}"/>
          </ac:spMkLst>
        </pc:spChg>
      </pc:sldChg>
      <pc:sldChg chg="addSp delSp modSp add mod">
        <pc:chgData name="7497201@163.com" userId="f38560cf95f6ad24" providerId="LiveId" clId="{BE3A57C1-B937-47BF-A8BE-C52A6174C819}" dt="2021-03-09T02:54:42.505" v="1536" actId="478"/>
        <pc:sldMkLst>
          <pc:docMk/>
          <pc:sldMk cId="1476904579" sldId="299"/>
        </pc:sldMkLst>
        <pc:spChg chg="del">
          <ac:chgData name="7497201@163.com" userId="f38560cf95f6ad24" providerId="LiveId" clId="{BE3A57C1-B937-47BF-A8BE-C52A6174C819}" dt="2021-03-09T02:53:10.291" v="1514" actId="478"/>
          <ac:spMkLst>
            <pc:docMk/>
            <pc:sldMk cId="1476904579" sldId="299"/>
            <ac:spMk id="15" creationId="{AA67A280-717F-4851-951B-9DF3371367E8}"/>
          </ac:spMkLst>
        </pc:spChg>
        <pc:spChg chg="del">
          <ac:chgData name="7497201@163.com" userId="f38560cf95f6ad24" providerId="LiveId" clId="{BE3A57C1-B937-47BF-A8BE-C52A6174C819}" dt="2021-03-09T02:53:08.156" v="1513" actId="478"/>
          <ac:spMkLst>
            <pc:docMk/>
            <pc:sldMk cId="1476904579" sldId="299"/>
            <ac:spMk id="16" creationId="{7067D5C9-3B23-42DC-B0EE-F9A797CAE39E}"/>
          </ac:spMkLst>
        </pc:spChg>
        <pc:spChg chg="mod">
          <ac:chgData name="7497201@163.com" userId="f38560cf95f6ad24" providerId="LiveId" clId="{BE3A57C1-B937-47BF-A8BE-C52A6174C819}" dt="2021-03-08T12:02:44.989" v="1022"/>
          <ac:spMkLst>
            <pc:docMk/>
            <pc:sldMk cId="1476904579" sldId="299"/>
            <ac:spMk id="23" creationId="{00000000-0000-0000-0000-000000000000}"/>
          </ac:spMkLst>
        </pc:spChg>
        <pc:spChg chg="mod">
          <ac:chgData name="7497201@163.com" userId="f38560cf95f6ad24" providerId="LiveId" clId="{BE3A57C1-B937-47BF-A8BE-C52A6174C819}" dt="2021-03-08T12:02:40.390" v="1019" actId="20577"/>
          <ac:spMkLst>
            <pc:docMk/>
            <pc:sldMk cId="1476904579" sldId="299"/>
            <ac:spMk id="24" creationId="{00000000-0000-0000-0000-000000000000}"/>
          </ac:spMkLst>
        </pc:spChg>
        <pc:spChg chg="mod">
          <ac:chgData name="7497201@163.com" userId="f38560cf95f6ad24" providerId="LiveId" clId="{BE3A57C1-B937-47BF-A8BE-C52A6174C819}" dt="2021-03-08T12:03:07.463" v="1025"/>
          <ac:spMkLst>
            <pc:docMk/>
            <pc:sldMk cId="1476904579" sldId="299"/>
            <ac:spMk id="25" creationId="{00000000-0000-0000-0000-000000000000}"/>
          </ac:spMkLst>
        </pc:spChg>
        <pc:spChg chg="mod">
          <ac:chgData name="7497201@163.com" userId="f38560cf95f6ad24" providerId="LiveId" clId="{BE3A57C1-B937-47BF-A8BE-C52A6174C819}" dt="2021-03-08T12:03:21.342" v="1031"/>
          <ac:spMkLst>
            <pc:docMk/>
            <pc:sldMk cId="1476904579" sldId="299"/>
            <ac:spMk id="26" creationId="{00000000-0000-0000-0000-000000000000}"/>
          </ac:spMkLst>
        </pc:spChg>
        <pc:spChg chg="mod">
          <ac:chgData name="7497201@163.com" userId="f38560cf95f6ad24" providerId="LiveId" clId="{BE3A57C1-B937-47BF-A8BE-C52A6174C819}" dt="2021-03-08T12:03:14.664" v="1028"/>
          <ac:spMkLst>
            <pc:docMk/>
            <pc:sldMk cId="1476904579" sldId="299"/>
            <ac:spMk id="27" creationId="{00000000-0000-0000-0000-000000000000}"/>
          </ac:spMkLst>
        </pc:spChg>
        <pc:spChg chg="mod">
          <ac:chgData name="7497201@163.com" userId="f38560cf95f6ad24" providerId="LiveId" clId="{BE3A57C1-B937-47BF-A8BE-C52A6174C819}" dt="2021-03-09T02:53:05.525" v="1512"/>
          <ac:spMkLst>
            <pc:docMk/>
            <pc:sldMk cId="1476904579" sldId="299"/>
            <ac:spMk id="28" creationId="{00000000-0000-0000-0000-000000000000}"/>
          </ac:spMkLst>
        </pc:spChg>
        <pc:picChg chg="add del">
          <ac:chgData name="7497201@163.com" userId="f38560cf95f6ad24" providerId="LiveId" clId="{BE3A57C1-B937-47BF-A8BE-C52A6174C819}" dt="2021-03-09T02:54:42.505" v="1536" actId="478"/>
          <ac:picMkLst>
            <pc:docMk/>
            <pc:sldMk cId="1476904579" sldId="299"/>
            <ac:picMk id="3" creationId="{00000000-0000-0000-0000-000000000000}"/>
          </ac:picMkLst>
        </pc:picChg>
      </pc:sldChg>
      <pc:sldChg chg="addSp delSp modSp add mod">
        <pc:chgData name="7497201@163.com" userId="f38560cf95f6ad24" providerId="LiveId" clId="{BE3A57C1-B937-47BF-A8BE-C52A6174C819}" dt="2021-03-09T02:52:03.679" v="1508" actId="20577"/>
        <pc:sldMkLst>
          <pc:docMk/>
          <pc:sldMk cId="839280605" sldId="300"/>
        </pc:sldMkLst>
        <pc:spChg chg="add mod">
          <ac:chgData name="7497201@163.com" userId="f38560cf95f6ad24" providerId="LiveId" clId="{BE3A57C1-B937-47BF-A8BE-C52A6174C819}" dt="2021-03-08T12:08:08.497" v="1104"/>
          <ac:spMkLst>
            <pc:docMk/>
            <pc:sldMk cId="839280605" sldId="300"/>
            <ac:spMk id="12" creationId="{B9BB6F57-40D6-44DF-AB1C-636052610715}"/>
          </ac:spMkLst>
        </pc:spChg>
        <pc:spChg chg="del">
          <ac:chgData name="7497201@163.com" userId="f38560cf95f6ad24" providerId="LiveId" clId="{BE3A57C1-B937-47BF-A8BE-C52A6174C819}" dt="2021-03-08T12:04:51.099" v="1042" actId="478"/>
          <ac:spMkLst>
            <pc:docMk/>
            <pc:sldMk cId="839280605" sldId="300"/>
            <ac:spMk id="13" creationId="{C2B8CFDD-675C-442E-A49F-06BAE38DE9B9}"/>
          </ac:spMkLst>
        </pc:spChg>
        <pc:spChg chg="mod">
          <ac:chgData name="7497201@163.com" userId="f38560cf95f6ad24" providerId="LiveId" clId="{BE3A57C1-B937-47BF-A8BE-C52A6174C819}" dt="2021-03-09T02:52:03.679" v="1508" actId="20577"/>
          <ac:spMkLst>
            <pc:docMk/>
            <pc:sldMk cId="839280605" sldId="300"/>
            <ac:spMk id="23" creationId="{00000000-0000-0000-0000-000000000000}"/>
          </ac:spMkLst>
        </pc:spChg>
        <pc:spChg chg="mod">
          <ac:chgData name="7497201@163.com" userId="f38560cf95f6ad24" providerId="LiveId" clId="{BE3A57C1-B937-47BF-A8BE-C52A6174C819}" dt="2021-03-09T02:50:49.639" v="1488" actId="20577"/>
          <ac:spMkLst>
            <pc:docMk/>
            <pc:sldMk cId="839280605" sldId="300"/>
            <ac:spMk id="29" creationId="{00000000-0000-0000-0000-000000000000}"/>
          </ac:spMkLst>
        </pc:spChg>
      </pc:sldChg>
      <pc:sldChg chg="addSp modSp add mod">
        <pc:chgData name="7497201@163.com" userId="f38560cf95f6ad24" providerId="LiveId" clId="{BE3A57C1-B937-47BF-A8BE-C52A6174C819}" dt="2021-03-09T02:45:49.129" v="1433" actId="1076"/>
        <pc:sldMkLst>
          <pc:docMk/>
          <pc:sldMk cId="3745209961" sldId="301"/>
        </pc:sldMkLst>
        <pc:spChg chg="add mod">
          <ac:chgData name="7497201@163.com" userId="f38560cf95f6ad24" providerId="LiveId" clId="{BE3A57C1-B937-47BF-A8BE-C52A6174C819}" dt="2021-03-09T02:45:49.129" v="1433" actId="1076"/>
          <ac:spMkLst>
            <pc:docMk/>
            <pc:sldMk cId="3745209961" sldId="301"/>
            <ac:spMk id="11" creationId="{D188BFEA-637D-4197-9205-539FD5DC5EAC}"/>
          </ac:spMkLst>
        </pc:spChg>
        <pc:spChg chg="add mod">
          <ac:chgData name="7497201@163.com" userId="f38560cf95f6ad24" providerId="LiveId" clId="{BE3A57C1-B937-47BF-A8BE-C52A6174C819}" dt="2021-03-09T02:45:24.401" v="1428" actId="1076"/>
          <ac:spMkLst>
            <pc:docMk/>
            <pc:sldMk cId="3745209961" sldId="301"/>
            <ac:spMk id="13" creationId="{1FB3F629-5E25-46F1-9030-4322176944F3}"/>
          </ac:spMkLst>
        </pc:spChg>
        <pc:spChg chg="mod">
          <ac:chgData name="7497201@163.com" userId="f38560cf95f6ad24" providerId="LiveId" clId="{BE3A57C1-B937-47BF-A8BE-C52A6174C819}" dt="2021-03-09T02:45:46.384" v="1432" actId="1076"/>
          <ac:spMkLst>
            <pc:docMk/>
            <pc:sldMk cId="3745209961" sldId="301"/>
            <ac:spMk id="15" creationId="{DE484D07-8D39-44EA-80E5-B35092A6C19F}"/>
          </ac:spMkLst>
        </pc:spChg>
        <pc:spChg chg="mod">
          <ac:chgData name="7497201@163.com" userId="f38560cf95f6ad24" providerId="LiveId" clId="{BE3A57C1-B937-47BF-A8BE-C52A6174C819}" dt="2021-03-09T02:36:55.836" v="1384"/>
          <ac:spMkLst>
            <pc:docMk/>
            <pc:sldMk cId="3745209961" sldId="301"/>
            <ac:spMk id="23" creationId="{00000000-0000-0000-0000-000000000000}"/>
          </ac:spMkLst>
        </pc:spChg>
        <pc:spChg chg="mod">
          <ac:chgData name="7497201@163.com" userId="f38560cf95f6ad24" providerId="LiveId" clId="{BE3A57C1-B937-47BF-A8BE-C52A6174C819}" dt="2021-03-09T02:36:45.790" v="1379" actId="20577"/>
          <ac:spMkLst>
            <pc:docMk/>
            <pc:sldMk cId="3745209961" sldId="301"/>
            <ac:spMk id="29" creationId="{00000000-0000-0000-0000-000000000000}"/>
          </ac:spMkLst>
        </pc:spChg>
      </pc:sldChg>
      <pc:sldChg chg="addSp delSp modSp add mod">
        <pc:chgData name="7497201@163.com" userId="f38560cf95f6ad24" providerId="LiveId" clId="{BE3A57C1-B937-47BF-A8BE-C52A6174C819}" dt="2021-03-09T02:49:38.230" v="1480"/>
        <pc:sldMkLst>
          <pc:docMk/>
          <pc:sldMk cId="3099049370" sldId="302"/>
        </pc:sldMkLst>
        <pc:spChg chg="del mod">
          <ac:chgData name="7497201@163.com" userId="f38560cf95f6ad24" providerId="LiveId" clId="{BE3A57C1-B937-47BF-A8BE-C52A6174C819}" dt="2021-03-09T02:46:40.967" v="1448" actId="478"/>
          <ac:spMkLst>
            <pc:docMk/>
            <pc:sldMk cId="3099049370" sldId="302"/>
            <ac:spMk id="11" creationId="{D188BFEA-637D-4197-9205-539FD5DC5EAC}"/>
          </ac:spMkLst>
        </pc:spChg>
        <pc:spChg chg="mod">
          <ac:chgData name="7497201@163.com" userId="f38560cf95f6ad24" providerId="LiveId" clId="{BE3A57C1-B937-47BF-A8BE-C52A6174C819}" dt="2021-03-09T02:49:38.230" v="1480"/>
          <ac:spMkLst>
            <pc:docMk/>
            <pc:sldMk cId="3099049370" sldId="302"/>
            <ac:spMk id="13" creationId="{1FB3F629-5E25-46F1-9030-4322176944F3}"/>
          </ac:spMkLst>
        </pc:spChg>
        <pc:spChg chg="add del mod">
          <ac:chgData name="7497201@163.com" userId="f38560cf95f6ad24" providerId="LiveId" clId="{BE3A57C1-B937-47BF-A8BE-C52A6174C819}" dt="2021-03-09T02:46:54.177" v="1451" actId="1076"/>
          <ac:spMkLst>
            <pc:docMk/>
            <pc:sldMk cId="3099049370" sldId="302"/>
            <ac:spMk id="15" creationId="{DE484D07-8D39-44EA-80E5-B35092A6C19F}"/>
          </ac:spMkLst>
        </pc:spChg>
      </pc:sldChg>
      <pc:sldChg chg="addSp delSp modSp add mod">
        <pc:chgData name="7497201@163.com" userId="f38560cf95f6ad24" providerId="LiveId" clId="{BE3A57C1-B937-47BF-A8BE-C52A6174C819}" dt="2021-03-09T03:00:24.815" v="1586" actId="113"/>
        <pc:sldMkLst>
          <pc:docMk/>
          <pc:sldMk cId="2000722835" sldId="303"/>
        </pc:sldMkLst>
        <pc:spChg chg="del">
          <ac:chgData name="7497201@163.com" userId="f38560cf95f6ad24" providerId="LiveId" clId="{BE3A57C1-B937-47BF-A8BE-C52A6174C819}" dt="2021-03-09T02:57:56.811" v="1545" actId="478"/>
          <ac:spMkLst>
            <pc:docMk/>
            <pc:sldMk cId="2000722835" sldId="303"/>
            <ac:spMk id="12" creationId="{B9BB6F57-40D6-44DF-AB1C-636052610715}"/>
          </ac:spMkLst>
        </pc:spChg>
        <pc:spChg chg="add mod">
          <ac:chgData name="7497201@163.com" userId="f38560cf95f6ad24" providerId="LiveId" clId="{BE3A57C1-B937-47BF-A8BE-C52A6174C819}" dt="2021-03-09T03:00:24.815" v="1586" actId="113"/>
          <ac:spMkLst>
            <pc:docMk/>
            <pc:sldMk cId="2000722835" sldId="303"/>
            <ac:spMk id="13" creationId="{1B57F16A-3CC0-4D5A-896A-5D29F5FD4A15}"/>
          </ac:spMkLst>
        </pc:spChg>
        <pc:spChg chg="mod">
          <ac:chgData name="7497201@163.com" userId="f38560cf95f6ad24" providerId="LiveId" clId="{BE3A57C1-B937-47BF-A8BE-C52A6174C819}" dt="2021-03-09T02:57:53.610" v="1544"/>
          <ac:spMkLst>
            <pc:docMk/>
            <pc:sldMk cId="2000722835" sldId="303"/>
            <ac:spMk id="23" creationId="{00000000-0000-0000-0000-000000000000}"/>
          </ac:spMkLst>
        </pc:spChg>
        <pc:spChg chg="mod">
          <ac:chgData name="7497201@163.com" userId="f38560cf95f6ad24" providerId="LiveId" clId="{BE3A57C1-B937-47BF-A8BE-C52A6174C819}" dt="2021-03-09T02:57:48.597" v="1541" actId="20577"/>
          <ac:spMkLst>
            <pc:docMk/>
            <pc:sldMk cId="2000722835" sldId="303"/>
            <ac:spMk id="29" creationId="{00000000-0000-0000-0000-000000000000}"/>
          </ac:spMkLst>
        </pc:spChg>
      </pc:sldChg>
      <pc:sldChg chg="delSp modSp add mod">
        <pc:chgData name="7497201@163.com" userId="f38560cf95f6ad24" providerId="LiveId" clId="{BE3A57C1-B937-47BF-A8BE-C52A6174C819}" dt="2021-03-09T09:12:45.544" v="1619" actId="478"/>
        <pc:sldMkLst>
          <pc:docMk/>
          <pc:sldMk cId="1050188988" sldId="304"/>
        </pc:sldMkLst>
        <pc:spChg chg="del">
          <ac:chgData name="7497201@163.com" userId="f38560cf95f6ad24" providerId="LiveId" clId="{BE3A57C1-B937-47BF-A8BE-C52A6174C819}" dt="2021-03-09T09:12:45.544" v="1619" actId="478"/>
          <ac:spMkLst>
            <pc:docMk/>
            <pc:sldMk cId="1050188988" sldId="304"/>
            <ac:spMk id="13" creationId="{1B57F16A-3CC0-4D5A-896A-5D29F5FD4A15}"/>
          </ac:spMkLst>
        </pc:spChg>
        <pc:spChg chg="mod">
          <ac:chgData name="7497201@163.com" userId="f38560cf95f6ad24" providerId="LiveId" clId="{BE3A57C1-B937-47BF-A8BE-C52A6174C819}" dt="2021-03-09T09:12:33.801" v="1618"/>
          <ac:spMkLst>
            <pc:docMk/>
            <pc:sldMk cId="1050188988" sldId="304"/>
            <ac:spMk id="23" creationId="{00000000-0000-0000-0000-000000000000}"/>
          </ac:spMkLst>
        </pc:spChg>
        <pc:spChg chg="mod">
          <ac:chgData name="7497201@163.com" userId="f38560cf95f6ad24" providerId="LiveId" clId="{BE3A57C1-B937-47BF-A8BE-C52A6174C819}" dt="2021-03-09T09:11:27.417" v="1615" actId="20577"/>
          <ac:spMkLst>
            <pc:docMk/>
            <pc:sldMk cId="1050188988" sldId="304"/>
            <ac:spMk id="29" creationId="{00000000-0000-0000-0000-000000000000}"/>
          </ac:spMkLst>
        </pc:spChg>
      </pc:sldChg>
      <pc:sldChg chg="modSp add mod">
        <pc:chgData name="7497201@163.com" userId="f38560cf95f6ad24" providerId="LiveId" clId="{BE3A57C1-B937-47BF-A8BE-C52A6174C819}" dt="2021-03-09T09:12:56.674" v="1623"/>
        <pc:sldMkLst>
          <pc:docMk/>
          <pc:sldMk cId="1557504431" sldId="305"/>
        </pc:sldMkLst>
        <pc:spChg chg="mod">
          <ac:chgData name="7497201@163.com" userId="f38560cf95f6ad24" providerId="LiveId" clId="{BE3A57C1-B937-47BF-A8BE-C52A6174C819}" dt="2021-03-09T09:12:56.674" v="1623"/>
          <ac:spMkLst>
            <pc:docMk/>
            <pc:sldMk cId="1557504431" sldId="305"/>
            <ac:spMk id="23" creationId="{00000000-0000-0000-0000-000000000000}"/>
          </ac:spMkLst>
        </pc:spChg>
      </pc:sldChg>
      <pc:sldChg chg="delSp modSp add mod">
        <pc:chgData name="7497201@163.com" userId="f38560cf95f6ad24" providerId="LiveId" clId="{BE3A57C1-B937-47BF-A8BE-C52A6174C819}" dt="2021-03-09T09:13:46.900" v="1634" actId="20577"/>
        <pc:sldMkLst>
          <pc:docMk/>
          <pc:sldMk cId="3309178138" sldId="306"/>
        </pc:sldMkLst>
        <pc:spChg chg="mod">
          <ac:chgData name="7497201@163.com" userId="f38560cf95f6ad24" providerId="LiveId" clId="{BE3A57C1-B937-47BF-A8BE-C52A6174C819}" dt="2021-03-09T09:13:40.289" v="1632"/>
          <ac:spMkLst>
            <pc:docMk/>
            <pc:sldMk cId="3309178138" sldId="306"/>
            <ac:spMk id="23" creationId="{00000000-0000-0000-0000-000000000000}"/>
          </ac:spMkLst>
        </pc:spChg>
        <pc:spChg chg="mod">
          <ac:chgData name="7497201@163.com" userId="f38560cf95f6ad24" providerId="LiveId" clId="{BE3A57C1-B937-47BF-A8BE-C52A6174C819}" dt="2021-03-09T09:13:46.900" v="1634" actId="20577"/>
          <ac:spMkLst>
            <pc:docMk/>
            <pc:sldMk cId="3309178138" sldId="306"/>
            <ac:spMk id="24" creationId="{00000000-0000-0000-0000-000000000000}"/>
          </ac:spMkLst>
        </pc:spChg>
        <pc:spChg chg="del">
          <ac:chgData name="7497201@163.com" userId="f38560cf95f6ad24" providerId="LiveId" clId="{BE3A57C1-B937-47BF-A8BE-C52A6174C819}" dt="2021-03-09T09:13:13.715" v="1625" actId="478"/>
          <ac:spMkLst>
            <pc:docMk/>
            <pc:sldMk cId="3309178138" sldId="306"/>
            <ac:spMk id="28" creationId="{00000000-0000-0000-0000-000000000000}"/>
          </ac:spMkLst>
        </pc:spChg>
      </pc:sldChg>
      <pc:sldChg chg="addSp modSp add mod">
        <pc:chgData name="7497201@163.com" userId="f38560cf95f6ad24" providerId="LiveId" clId="{BE3A57C1-B937-47BF-A8BE-C52A6174C819}" dt="2021-03-09T09:33:07.600" v="1791" actId="21"/>
        <pc:sldMkLst>
          <pc:docMk/>
          <pc:sldMk cId="3247375561" sldId="307"/>
        </pc:sldMkLst>
        <pc:spChg chg="add mod">
          <ac:chgData name="7497201@163.com" userId="f38560cf95f6ad24" providerId="LiveId" clId="{BE3A57C1-B937-47BF-A8BE-C52A6174C819}" dt="2021-03-09T09:33:07.600" v="1791" actId="21"/>
          <ac:spMkLst>
            <pc:docMk/>
            <pc:sldMk cId="3247375561" sldId="307"/>
            <ac:spMk id="11" creationId="{EF6B16FB-0622-415C-A167-EFF1A9FC81A6}"/>
          </ac:spMkLst>
        </pc:spChg>
        <pc:spChg chg="add mod">
          <ac:chgData name="7497201@163.com" userId="f38560cf95f6ad24" providerId="LiveId" clId="{BE3A57C1-B937-47BF-A8BE-C52A6174C819}" dt="2021-03-09T09:32:30.934" v="1787" actId="1076"/>
          <ac:spMkLst>
            <pc:docMk/>
            <pc:sldMk cId="3247375561" sldId="307"/>
            <ac:spMk id="12" creationId="{87195D9E-41ED-4891-8F35-F614FFBDAD1D}"/>
          </ac:spMkLst>
        </pc:spChg>
        <pc:spChg chg="mod">
          <ac:chgData name="7497201@163.com" userId="f38560cf95f6ad24" providerId="LiveId" clId="{BE3A57C1-B937-47BF-A8BE-C52A6174C819}" dt="2021-03-09T09:23:45.573" v="1690"/>
          <ac:spMkLst>
            <pc:docMk/>
            <pc:sldMk cId="3247375561" sldId="307"/>
            <ac:spMk id="23" creationId="{00000000-0000-0000-0000-000000000000}"/>
          </ac:spMkLst>
        </pc:spChg>
        <pc:spChg chg="mod">
          <ac:chgData name="7497201@163.com" userId="f38560cf95f6ad24" providerId="LiveId" clId="{BE3A57C1-B937-47BF-A8BE-C52A6174C819}" dt="2021-03-09T09:14:04.402" v="1637" actId="20577"/>
          <ac:spMkLst>
            <pc:docMk/>
            <pc:sldMk cId="3247375561" sldId="307"/>
            <ac:spMk id="29" creationId="{00000000-0000-0000-0000-000000000000}"/>
          </ac:spMkLst>
        </pc:spChg>
      </pc:sldChg>
      <pc:sldChg chg="addSp modSp add mod">
        <pc:chgData name="7497201@163.com" userId="f38560cf95f6ad24" providerId="LiveId" clId="{BE3A57C1-B937-47BF-A8BE-C52A6174C819}" dt="2021-03-09T09:33:49.102" v="1812" actId="1076"/>
        <pc:sldMkLst>
          <pc:docMk/>
          <pc:sldMk cId="3303713183" sldId="308"/>
        </pc:sldMkLst>
        <pc:spChg chg="mod">
          <ac:chgData name="7497201@163.com" userId="f38560cf95f6ad24" providerId="LiveId" clId="{BE3A57C1-B937-47BF-A8BE-C52A6174C819}" dt="2021-03-09T09:33:49.102" v="1812" actId="1076"/>
          <ac:spMkLst>
            <pc:docMk/>
            <pc:sldMk cId="3303713183" sldId="308"/>
            <ac:spMk id="11" creationId="{EF6B16FB-0622-415C-A167-EFF1A9FC81A6}"/>
          </ac:spMkLst>
        </pc:spChg>
        <pc:spChg chg="add mod">
          <ac:chgData name="7497201@163.com" userId="f38560cf95f6ad24" providerId="LiveId" clId="{BE3A57C1-B937-47BF-A8BE-C52A6174C819}" dt="2021-03-09T09:33:46.992" v="1811" actId="1076"/>
          <ac:spMkLst>
            <pc:docMk/>
            <pc:sldMk cId="3303713183" sldId="308"/>
            <ac:spMk id="12" creationId="{E110FB80-F0D3-432A-B730-EA15C2BAD69C}"/>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7-06T19:46:46.170" idx="1">
    <p:pos x="7388" y="1348"/>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1D65D-183E-4595-9904-3D8CF7D1E6D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zh-CN" altLang="en-US"/>
        </a:p>
      </dgm:t>
    </dgm:pt>
    <dgm:pt modelId="{126064F2-46A6-478B-BF70-3C1DF7821199}">
      <dgm:prSet phldrT="[文本]"/>
      <dgm:spPr/>
      <dgm:t>
        <a:bodyPr/>
        <a:lstStyle/>
        <a:p>
          <a:r>
            <a:rPr lang="zh-CN" altLang="en-US" dirty="0"/>
            <a:t>家庭保护</a:t>
          </a:r>
        </a:p>
      </dgm:t>
    </dgm:pt>
    <dgm:pt modelId="{F252BB7E-ADB4-49CC-8808-727FEED23902}" type="parTrans" cxnId="{8B21B95A-8A09-4EC3-8F5B-74C82CEEFEBB}">
      <dgm:prSet/>
      <dgm:spPr/>
      <dgm:t>
        <a:bodyPr/>
        <a:lstStyle/>
        <a:p>
          <a:endParaRPr lang="zh-CN" altLang="en-US"/>
        </a:p>
      </dgm:t>
    </dgm:pt>
    <dgm:pt modelId="{75FDE514-EC65-4548-B870-C9252397CDEF}" type="sibTrans" cxnId="{8B21B95A-8A09-4EC3-8F5B-74C82CEEFEBB}">
      <dgm:prSet/>
      <dgm:spPr/>
      <dgm:t>
        <a:bodyPr/>
        <a:lstStyle/>
        <a:p>
          <a:endParaRPr lang="zh-CN" altLang="en-US"/>
        </a:p>
      </dgm:t>
    </dgm:pt>
    <dgm:pt modelId="{FE2F1062-2070-4BFD-BCEC-7F4120B4DF5C}">
      <dgm:prSet phldrT="[文本]"/>
      <dgm:spPr/>
      <dgm:t>
        <a:bodyPr/>
        <a:lstStyle/>
        <a:p>
          <a:r>
            <a:rPr lang="zh-CN" altLang="en-US" b="1" dirty="0">
              <a:solidFill>
                <a:srgbClr val="FF0000"/>
              </a:solidFill>
            </a:rPr>
            <a:t>学校保护</a:t>
          </a:r>
        </a:p>
      </dgm:t>
    </dgm:pt>
    <dgm:pt modelId="{B7B3F172-6B6C-4425-BB17-531F81F81463}" type="parTrans" cxnId="{C9E0B22C-71AB-4580-B9C7-044E1869963A}">
      <dgm:prSet/>
      <dgm:spPr/>
      <dgm:t>
        <a:bodyPr/>
        <a:lstStyle/>
        <a:p>
          <a:endParaRPr lang="zh-CN" altLang="en-US"/>
        </a:p>
      </dgm:t>
    </dgm:pt>
    <dgm:pt modelId="{F7392B6D-2536-46BA-8F4B-91A152AE0C74}" type="sibTrans" cxnId="{C9E0B22C-71AB-4580-B9C7-044E1869963A}">
      <dgm:prSet/>
      <dgm:spPr/>
      <dgm:t>
        <a:bodyPr/>
        <a:lstStyle/>
        <a:p>
          <a:endParaRPr lang="zh-CN" altLang="en-US"/>
        </a:p>
      </dgm:t>
    </dgm:pt>
    <dgm:pt modelId="{8155BF01-5183-4B3D-9EF8-9C8AF3CC3C8C}">
      <dgm:prSet phldrT="[文本]"/>
      <dgm:spPr/>
      <dgm:t>
        <a:bodyPr/>
        <a:lstStyle/>
        <a:p>
          <a:r>
            <a:rPr lang="zh-CN" altLang="en-US" dirty="0"/>
            <a:t>社会保护</a:t>
          </a:r>
        </a:p>
      </dgm:t>
    </dgm:pt>
    <dgm:pt modelId="{77EAFF33-5496-401E-9207-C551B5B0A105}" type="parTrans" cxnId="{364D12EE-C342-4A0D-A93F-EFE939B503BD}">
      <dgm:prSet/>
      <dgm:spPr/>
      <dgm:t>
        <a:bodyPr/>
        <a:lstStyle/>
        <a:p>
          <a:endParaRPr lang="zh-CN" altLang="en-US"/>
        </a:p>
      </dgm:t>
    </dgm:pt>
    <dgm:pt modelId="{8E9E0945-56A4-4C82-9057-4379DBE91482}" type="sibTrans" cxnId="{364D12EE-C342-4A0D-A93F-EFE939B503BD}">
      <dgm:prSet/>
      <dgm:spPr/>
      <dgm:t>
        <a:bodyPr/>
        <a:lstStyle/>
        <a:p>
          <a:endParaRPr lang="zh-CN" altLang="en-US"/>
        </a:p>
      </dgm:t>
    </dgm:pt>
    <dgm:pt modelId="{3EEF232B-E21F-428E-B0E2-69ABEB551F48}">
      <dgm:prSet phldrT="[文本]"/>
      <dgm:spPr/>
      <dgm:t>
        <a:bodyPr/>
        <a:lstStyle/>
        <a:p>
          <a:r>
            <a:rPr lang="zh-CN" altLang="en-US" dirty="0"/>
            <a:t>网络保护</a:t>
          </a:r>
        </a:p>
      </dgm:t>
    </dgm:pt>
    <dgm:pt modelId="{9F071EA6-1AD6-48AF-865B-EDAAF1C128FD}" type="parTrans" cxnId="{EE84E98D-B0B1-4AD7-8E6D-0AF71626381F}">
      <dgm:prSet/>
      <dgm:spPr/>
      <dgm:t>
        <a:bodyPr/>
        <a:lstStyle/>
        <a:p>
          <a:endParaRPr lang="zh-CN" altLang="en-US"/>
        </a:p>
      </dgm:t>
    </dgm:pt>
    <dgm:pt modelId="{32DA5C41-EA7F-4F91-AA75-3B9DAC749A74}" type="sibTrans" cxnId="{EE84E98D-B0B1-4AD7-8E6D-0AF71626381F}">
      <dgm:prSet/>
      <dgm:spPr/>
      <dgm:t>
        <a:bodyPr/>
        <a:lstStyle/>
        <a:p>
          <a:endParaRPr lang="zh-CN" altLang="en-US"/>
        </a:p>
      </dgm:t>
    </dgm:pt>
    <dgm:pt modelId="{E922D4C6-75BA-48CE-9E97-2DC103F22803}">
      <dgm:prSet phldrT="[文本]"/>
      <dgm:spPr/>
      <dgm:t>
        <a:bodyPr/>
        <a:lstStyle/>
        <a:p>
          <a:r>
            <a:rPr lang="zh-CN" altLang="en-US" dirty="0"/>
            <a:t>政府保护</a:t>
          </a:r>
        </a:p>
      </dgm:t>
    </dgm:pt>
    <dgm:pt modelId="{7E02E4E4-9618-4668-9F9C-0EB6D69578B5}" type="parTrans" cxnId="{CAAD373A-AB04-484F-B9B7-4378E571998D}">
      <dgm:prSet/>
      <dgm:spPr/>
      <dgm:t>
        <a:bodyPr/>
        <a:lstStyle/>
        <a:p>
          <a:endParaRPr lang="zh-CN" altLang="en-US"/>
        </a:p>
      </dgm:t>
    </dgm:pt>
    <dgm:pt modelId="{3586C7D1-34B3-489E-AF65-6A3BA7A064F6}" type="sibTrans" cxnId="{CAAD373A-AB04-484F-B9B7-4378E571998D}">
      <dgm:prSet/>
      <dgm:spPr/>
      <dgm:t>
        <a:bodyPr/>
        <a:lstStyle/>
        <a:p>
          <a:endParaRPr lang="zh-CN" altLang="en-US"/>
        </a:p>
      </dgm:t>
    </dgm:pt>
    <dgm:pt modelId="{448D217F-F9C7-429E-8E59-F948023B12C1}">
      <dgm:prSet phldrT="[文本]"/>
      <dgm:spPr/>
      <dgm:t>
        <a:bodyPr/>
        <a:lstStyle/>
        <a:p>
          <a:r>
            <a:rPr lang="zh-CN" altLang="en-US" dirty="0"/>
            <a:t>司法保护</a:t>
          </a:r>
        </a:p>
      </dgm:t>
    </dgm:pt>
    <dgm:pt modelId="{8444A224-405E-4F41-88A6-1FF9524F5025}" type="parTrans" cxnId="{182EF16E-8986-4CF7-90E8-50B8C3D6BA5A}">
      <dgm:prSet/>
      <dgm:spPr/>
      <dgm:t>
        <a:bodyPr/>
        <a:lstStyle/>
        <a:p>
          <a:endParaRPr lang="zh-CN" altLang="en-US"/>
        </a:p>
      </dgm:t>
    </dgm:pt>
    <dgm:pt modelId="{95E19121-BB88-4C48-9195-AAFB38E87F83}" type="sibTrans" cxnId="{182EF16E-8986-4CF7-90E8-50B8C3D6BA5A}">
      <dgm:prSet/>
      <dgm:spPr/>
      <dgm:t>
        <a:bodyPr/>
        <a:lstStyle/>
        <a:p>
          <a:endParaRPr lang="zh-CN" altLang="en-US"/>
        </a:p>
      </dgm:t>
    </dgm:pt>
    <dgm:pt modelId="{CFCEC7D9-28A0-427A-AE83-A713D3017292}" type="pres">
      <dgm:prSet presAssocID="{E681D65D-183E-4595-9904-3D8CF7D1E6D0}" presName="cycle" presStyleCnt="0">
        <dgm:presLayoutVars>
          <dgm:dir/>
          <dgm:resizeHandles val="exact"/>
        </dgm:presLayoutVars>
      </dgm:prSet>
      <dgm:spPr/>
    </dgm:pt>
    <dgm:pt modelId="{10ACB643-3311-4EFD-A2E1-26E5301E4824}" type="pres">
      <dgm:prSet presAssocID="{126064F2-46A6-478B-BF70-3C1DF7821199}" presName="node" presStyleLbl="node1" presStyleIdx="0" presStyleCnt="6">
        <dgm:presLayoutVars>
          <dgm:bulletEnabled val="1"/>
        </dgm:presLayoutVars>
      </dgm:prSet>
      <dgm:spPr/>
    </dgm:pt>
    <dgm:pt modelId="{10FF7789-7433-42E8-8AB5-366E71E44F2E}" type="pres">
      <dgm:prSet presAssocID="{75FDE514-EC65-4548-B870-C9252397CDEF}" presName="sibTrans" presStyleLbl="sibTrans2D1" presStyleIdx="0" presStyleCnt="6"/>
      <dgm:spPr/>
    </dgm:pt>
    <dgm:pt modelId="{4B9D47FB-5BFC-41C9-B7BF-BF774D01401A}" type="pres">
      <dgm:prSet presAssocID="{75FDE514-EC65-4548-B870-C9252397CDEF}" presName="connectorText" presStyleLbl="sibTrans2D1" presStyleIdx="0" presStyleCnt="6"/>
      <dgm:spPr/>
    </dgm:pt>
    <dgm:pt modelId="{A3674C36-33D7-4CE5-9533-C77FFFFD2F74}" type="pres">
      <dgm:prSet presAssocID="{FE2F1062-2070-4BFD-BCEC-7F4120B4DF5C}" presName="node" presStyleLbl="node1" presStyleIdx="1" presStyleCnt="6">
        <dgm:presLayoutVars>
          <dgm:bulletEnabled val="1"/>
        </dgm:presLayoutVars>
      </dgm:prSet>
      <dgm:spPr/>
    </dgm:pt>
    <dgm:pt modelId="{BB0AB65F-3359-4739-BA20-0AA80E85C371}" type="pres">
      <dgm:prSet presAssocID="{F7392B6D-2536-46BA-8F4B-91A152AE0C74}" presName="sibTrans" presStyleLbl="sibTrans2D1" presStyleIdx="1" presStyleCnt="6"/>
      <dgm:spPr/>
    </dgm:pt>
    <dgm:pt modelId="{099E4214-01D0-4DDB-9EA9-FCA05176BBDE}" type="pres">
      <dgm:prSet presAssocID="{F7392B6D-2536-46BA-8F4B-91A152AE0C74}" presName="connectorText" presStyleLbl="sibTrans2D1" presStyleIdx="1" presStyleCnt="6"/>
      <dgm:spPr/>
    </dgm:pt>
    <dgm:pt modelId="{7FECD99E-9325-4262-B5F8-A3609392FB75}" type="pres">
      <dgm:prSet presAssocID="{8155BF01-5183-4B3D-9EF8-9C8AF3CC3C8C}" presName="node" presStyleLbl="node1" presStyleIdx="2" presStyleCnt="6">
        <dgm:presLayoutVars>
          <dgm:bulletEnabled val="1"/>
        </dgm:presLayoutVars>
      </dgm:prSet>
      <dgm:spPr/>
    </dgm:pt>
    <dgm:pt modelId="{6075D6F0-CC90-4912-9AD4-932BE3C2529F}" type="pres">
      <dgm:prSet presAssocID="{8E9E0945-56A4-4C82-9057-4379DBE91482}" presName="sibTrans" presStyleLbl="sibTrans2D1" presStyleIdx="2" presStyleCnt="6"/>
      <dgm:spPr/>
    </dgm:pt>
    <dgm:pt modelId="{435AA890-BCED-4DDB-BAB6-568486FED4F2}" type="pres">
      <dgm:prSet presAssocID="{8E9E0945-56A4-4C82-9057-4379DBE91482}" presName="connectorText" presStyleLbl="sibTrans2D1" presStyleIdx="2" presStyleCnt="6"/>
      <dgm:spPr/>
    </dgm:pt>
    <dgm:pt modelId="{6997C366-F372-4474-9EB3-919886B21BD6}" type="pres">
      <dgm:prSet presAssocID="{3EEF232B-E21F-428E-B0E2-69ABEB551F48}" presName="node" presStyleLbl="node1" presStyleIdx="3" presStyleCnt="6">
        <dgm:presLayoutVars>
          <dgm:bulletEnabled val="1"/>
        </dgm:presLayoutVars>
      </dgm:prSet>
      <dgm:spPr/>
    </dgm:pt>
    <dgm:pt modelId="{CD8CB994-BC9B-4FC9-81E1-7DB039AC6A21}" type="pres">
      <dgm:prSet presAssocID="{32DA5C41-EA7F-4F91-AA75-3B9DAC749A74}" presName="sibTrans" presStyleLbl="sibTrans2D1" presStyleIdx="3" presStyleCnt="6"/>
      <dgm:spPr/>
    </dgm:pt>
    <dgm:pt modelId="{763FA03E-C563-45A4-8CA0-846625634952}" type="pres">
      <dgm:prSet presAssocID="{32DA5C41-EA7F-4F91-AA75-3B9DAC749A74}" presName="connectorText" presStyleLbl="sibTrans2D1" presStyleIdx="3" presStyleCnt="6"/>
      <dgm:spPr/>
    </dgm:pt>
    <dgm:pt modelId="{80413C0F-3D4A-4D02-BCAA-547836B13534}" type="pres">
      <dgm:prSet presAssocID="{E922D4C6-75BA-48CE-9E97-2DC103F22803}" presName="node" presStyleLbl="node1" presStyleIdx="4" presStyleCnt="6">
        <dgm:presLayoutVars>
          <dgm:bulletEnabled val="1"/>
        </dgm:presLayoutVars>
      </dgm:prSet>
      <dgm:spPr/>
    </dgm:pt>
    <dgm:pt modelId="{A8F1509B-35D2-4709-830B-E0B4D7CFFD9F}" type="pres">
      <dgm:prSet presAssocID="{3586C7D1-34B3-489E-AF65-6A3BA7A064F6}" presName="sibTrans" presStyleLbl="sibTrans2D1" presStyleIdx="4" presStyleCnt="6"/>
      <dgm:spPr/>
    </dgm:pt>
    <dgm:pt modelId="{5F88B002-8957-41A8-9BBA-0F55A7641C6F}" type="pres">
      <dgm:prSet presAssocID="{3586C7D1-34B3-489E-AF65-6A3BA7A064F6}" presName="connectorText" presStyleLbl="sibTrans2D1" presStyleIdx="4" presStyleCnt="6"/>
      <dgm:spPr/>
    </dgm:pt>
    <dgm:pt modelId="{B2B007ED-6134-423A-B0ED-F65208B6062A}" type="pres">
      <dgm:prSet presAssocID="{448D217F-F9C7-429E-8E59-F948023B12C1}" presName="node" presStyleLbl="node1" presStyleIdx="5" presStyleCnt="6">
        <dgm:presLayoutVars>
          <dgm:bulletEnabled val="1"/>
        </dgm:presLayoutVars>
      </dgm:prSet>
      <dgm:spPr/>
    </dgm:pt>
    <dgm:pt modelId="{CC05F6F1-A4AA-4F76-8041-61C6AFD753F3}" type="pres">
      <dgm:prSet presAssocID="{95E19121-BB88-4C48-9195-AAFB38E87F83}" presName="sibTrans" presStyleLbl="sibTrans2D1" presStyleIdx="5" presStyleCnt="6"/>
      <dgm:spPr/>
    </dgm:pt>
    <dgm:pt modelId="{6A323665-ED07-444E-AAD2-35F40C3186BC}" type="pres">
      <dgm:prSet presAssocID="{95E19121-BB88-4C48-9195-AAFB38E87F83}" presName="connectorText" presStyleLbl="sibTrans2D1" presStyleIdx="5" presStyleCnt="6"/>
      <dgm:spPr/>
    </dgm:pt>
  </dgm:ptLst>
  <dgm:cxnLst>
    <dgm:cxn modelId="{EDD8BC0E-23B0-4BF7-AF8D-945ADB4D8EFF}" type="presOf" srcId="{E681D65D-183E-4595-9904-3D8CF7D1E6D0}" destId="{CFCEC7D9-28A0-427A-AE83-A713D3017292}" srcOrd="0" destOrd="0" presId="urn:microsoft.com/office/officeart/2005/8/layout/cycle2"/>
    <dgm:cxn modelId="{DA713C13-7361-43BA-B1E8-0F434EC38F57}" type="presOf" srcId="{3586C7D1-34B3-489E-AF65-6A3BA7A064F6}" destId="{5F88B002-8957-41A8-9BBA-0F55A7641C6F}" srcOrd="1" destOrd="0" presId="urn:microsoft.com/office/officeart/2005/8/layout/cycle2"/>
    <dgm:cxn modelId="{A7A82E26-0477-41CC-B2FC-D840B437AA82}" type="presOf" srcId="{F7392B6D-2536-46BA-8F4B-91A152AE0C74}" destId="{BB0AB65F-3359-4739-BA20-0AA80E85C371}" srcOrd="0" destOrd="0" presId="urn:microsoft.com/office/officeart/2005/8/layout/cycle2"/>
    <dgm:cxn modelId="{5686F829-971A-499A-BCDA-23BFDF2F9AFF}" type="presOf" srcId="{E922D4C6-75BA-48CE-9E97-2DC103F22803}" destId="{80413C0F-3D4A-4D02-BCAA-547836B13534}" srcOrd="0" destOrd="0" presId="urn:microsoft.com/office/officeart/2005/8/layout/cycle2"/>
    <dgm:cxn modelId="{C9E0B22C-71AB-4580-B9C7-044E1869963A}" srcId="{E681D65D-183E-4595-9904-3D8CF7D1E6D0}" destId="{FE2F1062-2070-4BFD-BCEC-7F4120B4DF5C}" srcOrd="1" destOrd="0" parTransId="{B7B3F172-6B6C-4425-BB17-531F81F81463}" sibTransId="{F7392B6D-2536-46BA-8F4B-91A152AE0C74}"/>
    <dgm:cxn modelId="{AF9FCB2D-DCCE-44E2-8BD0-25642AE6F828}" type="presOf" srcId="{8E9E0945-56A4-4C82-9057-4379DBE91482}" destId="{435AA890-BCED-4DDB-BAB6-568486FED4F2}" srcOrd="1" destOrd="0" presId="urn:microsoft.com/office/officeart/2005/8/layout/cycle2"/>
    <dgm:cxn modelId="{F4BF5736-1C04-47D1-B187-C452CDF93EF1}" type="presOf" srcId="{75FDE514-EC65-4548-B870-C9252397CDEF}" destId="{4B9D47FB-5BFC-41C9-B7BF-BF774D01401A}" srcOrd="1" destOrd="0" presId="urn:microsoft.com/office/officeart/2005/8/layout/cycle2"/>
    <dgm:cxn modelId="{CAAD373A-AB04-484F-B9B7-4378E571998D}" srcId="{E681D65D-183E-4595-9904-3D8CF7D1E6D0}" destId="{E922D4C6-75BA-48CE-9E97-2DC103F22803}" srcOrd="4" destOrd="0" parTransId="{7E02E4E4-9618-4668-9F9C-0EB6D69578B5}" sibTransId="{3586C7D1-34B3-489E-AF65-6A3BA7A064F6}"/>
    <dgm:cxn modelId="{99A25041-FD64-4441-878D-2FD03B7B6A50}" type="presOf" srcId="{F7392B6D-2536-46BA-8F4B-91A152AE0C74}" destId="{099E4214-01D0-4DDB-9EA9-FCA05176BBDE}" srcOrd="1" destOrd="0" presId="urn:microsoft.com/office/officeart/2005/8/layout/cycle2"/>
    <dgm:cxn modelId="{539BED64-D448-4AD4-851F-C68F0ACF4442}" type="presOf" srcId="{3586C7D1-34B3-489E-AF65-6A3BA7A064F6}" destId="{A8F1509B-35D2-4709-830B-E0B4D7CFFD9F}" srcOrd="0" destOrd="0" presId="urn:microsoft.com/office/officeart/2005/8/layout/cycle2"/>
    <dgm:cxn modelId="{E87A5F49-5F11-45B1-BE44-79866B4989C7}" type="presOf" srcId="{32DA5C41-EA7F-4F91-AA75-3B9DAC749A74}" destId="{CD8CB994-BC9B-4FC9-81E1-7DB039AC6A21}" srcOrd="0" destOrd="0" presId="urn:microsoft.com/office/officeart/2005/8/layout/cycle2"/>
    <dgm:cxn modelId="{182EF16E-8986-4CF7-90E8-50B8C3D6BA5A}" srcId="{E681D65D-183E-4595-9904-3D8CF7D1E6D0}" destId="{448D217F-F9C7-429E-8E59-F948023B12C1}" srcOrd="5" destOrd="0" parTransId="{8444A224-405E-4F41-88A6-1FF9524F5025}" sibTransId="{95E19121-BB88-4C48-9195-AAFB38E87F83}"/>
    <dgm:cxn modelId="{914AB650-F0B7-45FA-9B01-347588EBD49D}" type="presOf" srcId="{448D217F-F9C7-429E-8E59-F948023B12C1}" destId="{B2B007ED-6134-423A-B0ED-F65208B6062A}" srcOrd="0" destOrd="0" presId="urn:microsoft.com/office/officeart/2005/8/layout/cycle2"/>
    <dgm:cxn modelId="{B0DCA851-96BD-4A2C-B78B-102117414E31}" type="presOf" srcId="{95E19121-BB88-4C48-9195-AAFB38E87F83}" destId="{6A323665-ED07-444E-AAD2-35F40C3186BC}" srcOrd="1" destOrd="0" presId="urn:microsoft.com/office/officeart/2005/8/layout/cycle2"/>
    <dgm:cxn modelId="{8B21B95A-8A09-4EC3-8F5B-74C82CEEFEBB}" srcId="{E681D65D-183E-4595-9904-3D8CF7D1E6D0}" destId="{126064F2-46A6-478B-BF70-3C1DF7821199}" srcOrd="0" destOrd="0" parTransId="{F252BB7E-ADB4-49CC-8808-727FEED23902}" sibTransId="{75FDE514-EC65-4548-B870-C9252397CDEF}"/>
    <dgm:cxn modelId="{EE84E98D-B0B1-4AD7-8E6D-0AF71626381F}" srcId="{E681D65D-183E-4595-9904-3D8CF7D1E6D0}" destId="{3EEF232B-E21F-428E-B0E2-69ABEB551F48}" srcOrd="3" destOrd="0" parTransId="{9F071EA6-1AD6-48AF-865B-EDAAF1C128FD}" sibTransId="{32DA5C41-EA7F-4F91-AA75-3B9DAC749A74}"/>
    <dgm:cxn modelId="{32650392-DD9E-4E0B-83F7-25B7838F3797}" type="presOf" srcId="{95E19121-BB88-4C48-9195-AAFB38E87F83}" destId="{CC05F6F1-A4AA-4F76-8041-61C6AFD753F3}" srcOrd="0" destOrd="0" presId="urn:microsoft.com/office/officeart/2005/8/layout/cycle2"/>
    <dgm:cxn modelId="{43C88D95-FC1C-45D8-AAF1-74DA002DB42F}" type="presOf" srcId="{75FDE514-EC65-4548-B870-C9252397CDEF}" destId="{10FF7789-7433-42E8-8AB5-366E71E44F2E}" srcOrd="0" destOrd="0" presId="urn:microsoft.com/office/officeart/2005/8/layout/cycle2"/>
    <dgm:cxn modelId="{8FC3F09D-24C2-433C-AFB3-482B50748B85}" type="presOf" srcId="{8155BF01-5183-4B3D-9EF8-9C8AF3CC3C8C}" destId="{7FECD99E-9325-4262-B5F8-A3609392FB75}" srcOrd="0" destOrd="0" presId="urn:microsoft.com/office/officeart/2005/8/layout/cycle2"/>
    <dgm:cxn modelId="{045B3FAF-D45B-4ECB-8E42-6FA3C1177EC5}" type="presOf" srcId="{3EEF232B-E21F-428E-B0E2-69ABEB551F48}" destId="{6997C366-F372-4474-9EB3-919886B21BD6}" srcOrd="0" destOrd="0" presId="urn:microsoft.com/office/officeart/2005/8/layout/cycle2"/>
    <dgm:cxn modelId="{11184FD5-67D7-457E-A534-A8A0288D4285}" type="presOf" srcId="{126064F2-46A6-478B-BF70-3C1DF7821199}" destId="{10ACB643-3311-4EFD-A2E1-26E5301E4824}" srcOrd="0" destOrd="0" presId="urn:microsoft.com/office/officeart/2005/8/layout/cycle2"/>
    <dgm:cxn modelId="{BE2087E2-07DC-43B3-81C2-BA1F9756F91A}" type="presOf" srcId="{8E9E0945-56A4-4C82-9057-4379DBE91482}" destId="{6075D6F0-CC90-4912-9AD4-932BE3C2529F}" srcOrd="0" destOrd="0" presId="urn:microsoft.com/office/officeart/2005/8/layout/cycle2"/>
    <dgm:cxn modelId="{3D5556EB-FE6F-4F14-AB48-B3E220A2CF77}" type="presOf" srcId="{FE2F1062-2070-4BFD-BCEC-7F4120B4DF5C}" destId="{A3674C36-33D7-4CE5-9533-C77FFFFD2F74}" srcOrd="0" destOrd="0" presId="urn:microsoft.com/office/officeart/2005/8/layout/cycle2"/>
    <dgm:cxn modelId="{364D12EE-C342-4A0D-A93F-EFE939B503BD}" srcId="{E681D65D-183E-4595-9904-3D8CF7D1E6D0}" destId="{8155BF01-5183-4B3D-9EF8-9C8AF3CC3C8C}" srcOrd="2" destOrd="0" parTransId="{77EAFF33-5496-401E-9207-C551B5B0A105}" sibTransId="{8E9E0945-56A4-4C82-9057-4379DBE91482}"/>
    <dgm:cxn modelId="{85CCD8F2-9A80-4FB7-900A-8A2110AA40FB}" type="presOf" srcId="{32DA5C41-EA7F-4F91-AA75-3B9DAC749A74}" destId="{763FA03E-C563-45A4-8CA0-846625634952}" srcOrd="1" destOrd="0" presId="urn:microsoft.com/office/officeart/2005/8/layout/cycle2"/>
    <dgm:cxn modelId="{A727C751-5AD3-416F-99C3-88EB23883130}" type="presParOf" srcId="{CFCEC7D9-28A0-427A-AE83-A713D3017292}" destId="{10ACB643-3311-4EFD-A2E1-26E5301E4824}" srcOrd="0" destOrd="0" presId="urn:microsoft.com/office/officeart/2005/8/layout/cycle2"/>
    <dgm:cxn modelId="{B4BB2A4D-ECA0-425A-88EA-F0908DE223DB}" type="presParOf" srcId="{CFCEC7D9-28A0-427A-AE83-A713D3017292}" destId="{10FF7789-7433-42E8-8AB5-366E71E44F2E}" srcOrd="1" destOrd="0" presId="urn:microsoft.com/office/officeart/2005/8/layout/cycle2"/>
    <dgm:cxn modelId="{4FC24DEF-291F-434A-829E-F2BDAB0579A0}" type="presParOf" srcId="{10FF7789-7433-42E8-8AB5-366E71E44F2E}" destId="{4B9D47FB-5BFC-41C9-B7BF-BF774D01401A}" srcOrd="0" destOrd="0" presId="urn:microsoft.com/office/officeart/2005/8/layout/cycle2"/>
    <dgm:cxn modelId="{EF17B49E-07BB-40D9-899C-130D1DAAEF6E}" type="presParOf" srcId="{CFCEC7D9-28A0-427A-AE83-A713D3017292}" destId="{A3674C36-33D7-4CE5-9533-C77FFFFD2F74}" srcOrd="2" destOrd="0" presId="urn:microsoft.com/office/officeart/2005/8/layout/cycle2"/>
    <dgm:cxn modelId="{318B6CE0-7BB3-47DA-836E-D75130BD08F3}" type="presParOf" srcId="{CFCEC7D9-28A0-427A-AE83-A713D3017292}" destId="{BB0AB65F-3359-4739-BA20-0AA80E85C371}" srcOrd="3" destOrd="0" presId="urn:microsoft.com/office/officeart/2005/8/layout/cycle2"/>
    <dgm:cxn modelId="{6202DD46-B9FC-469F-9252-4BE3618D9A29}" type="presParOf" srcId="{BB0AB65F-3359-4739-BA20-0AA80E85C371}" destId="{099E4214-01D0-4DDB-9EA9-FCA05176BBDE}" srcOrd="0" destOrd="0" presId="urn:microsoft.com/office/officeart/2005/8/layout/cycle2"/>
    <dgm:cxn modelId="{C33103CD-5870-4FE7-BA2E-A43567DCC093}" type="presParOf" srcId="{CFCEC7D9-28A0-427A-AE83-A713D3017292}" destId="{7FECD99E-9325-4262-B5F8-A3609392FB75}" srcOrd="4" destOrd="0" presId="urn:microsoft.com/office/officeart/2005/8/layout/cycle2"/>
    <dgm:cxn modelId="{80BF6827-5B9F-433A-97C5-0CEE749C19B9}" type="presParOf" srcId="{CFCEC7D9-28A0-427A-AE83-A713D3017292}" destId="{6075D6F0-CC90-4912-9AD4-932BE3C2529F}" srcOrd="5" destOrd="0" presId="urn:microsoft.com/office/officeart/2005/8/layout/cycle2"/>
    <dgm:cxn modelId="{3F6B21F5-F1A8-4987-B53F-4E1E6CCE30A8}" type="presParOf" srcId="{6075D6F0-CC90-4912-9AD4-932BE3C2529F}" destId="{435AA890-BCED-4DDB-BAB6-568486FED4F2}" srcOrd="0" destOrd="0" presId="urn:microsoft.com/office/officeart/2005/8/layout/cycle2"/>
    <dgm:cxn modelId="{39DDC8FB-313D-4174-A87C-D6D6A8DE5AED}" type="presParOf" srcId="{CFCEC7D9-28A0-427A-AE83-A713D3017292}" destId="{6997C366-F372-4474-9EB3-919886B21BD6}" srcOrd="6" destOrd="0" presId="urn:microsoft.com/office/officeart/2005/8/layout/cycle2"/>
    <dgm:cxn modelId="{3B4B7D79-34AB-47B6-8BC7-17A77DC83CF3}" type="presParOf" srcId="{CFCEC7D9-28A0-427A-AE83-A713D3017292}" destId="{CD8CB994-BC9B-4FC9-81E1-7DB039AC6A21}" srcOrd="7" destOrd="0" presId="urn:microsoft.com/office/officeart/2005/8/layout/cycle2"/>
    <dgm:cxn modelId="{B74C0E0F-7B59-446B-A33B-8E1BE18824D8}" type="presParOf" srcId="{CD8CB994-BC9B-4FC9-81E1-7DB039AC6A21}" destId="{763FA03E-C563-45A4-8CA0-846625634952}" srcOrd="0" destOrd="0" presId="urn:microsoft.com/office/officeart/2005/8/layout/cycle2"/>
    <dgm:cxn modelId="{C46308E2-57F6-4F84-909D-C5207D32FF6F}" type="presParOf" srcId="{CFCEC7D9-28A0-427A-AE83-A713D3017292}" destId="{80413C0F-3D4A-4D02-BCAA-547836B13534}" srcOrd="8" destOrd="0" presId="urn:microsoft.com/office/officeart/2005/8/layout/cycle2"/>
    <dgm:cxn modelId="{4C2C8305-398F-47AA-98D4-BB279179D8DB}" type="presParOf" srcId="{CFCEC7D9-28A0-427A-AE83-A713D3017292}" destId="{A8F1509B-35D2-4709-830B-E0B4D7CFFD9F}" srcOrd="9" destOrd="0" presId="urn:microsoft.com/office/officeart/2005/8/layout/cycle2"/>
    <dgm:cxn modelId="{324CA161-A6B6-45E5-8FA5-0CA650463143}" type="presParOf" srcId="{A8F1509B-35D2-4709-830B-E0B4D7CFFD9F}" destId="{5F88B002-8957-41A8-9BBA-0F55A7641C6F}" srcOrd="0" destOrd="0" presId="urn:microsoft.com/office/officeart/2005/8/layout/cycle2"/>
    <dgm:cxn modelId="{3B35094F-D993-428B-AE8E-69C7F0B5FF23}" type="presParOf" srcId="{CFCEC7D9-28A0-427A-AE83-A713D3017292}" destId="{B2B007ED-6134-423A-B0ED-F65208B6062A}" srcOrd="10" destOrd="0" presId="urn:microsoft.com/office/officeart/2005/8/layout/cycle2"/>
    <dgm:cxn modelId="{EE8C9F6B-A580-4824-AB27-341A378974BC}" type="presParOf" srcId="{CFCEC7D9-28A0-427A-AE83-A713D3017292}" destId="{CC05F6F1-A4AA-4F76-8041-61C6AFD753F3}" srcOrd="11" destOrd="0" presId="urn:microsoft.com/office/officeart/2005/8/layout/cycle2"/>
    <dgm:cxn modelId="{140DB34A-AA23-474F-ADFE-6FCADC089275}" type="presParOf" srcId="{CC05F6F1-A4AA-4F76-8041-61C6AFD753F3}" destId="{6A323665-ED07-444E-AAD2-35F40C3186B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CB643-3311-4EFD-A2E1-26E5301E4824}">
      <dsp:nvSpPr>
        <dsp:cNvPr id="0" name=""/>
        <dsp:cNvSpPr/>
      </dsp:nvSpPr>
      <dsp:spPr>
        <a:xfrm>
          <a:off x="2812358" y="1385"/>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家庭保护</a:t>
          </a:r>
        </a:p>
      </dsp:txBody>
      <dsp:txXfrm>
        <a:off x="2975753" y="164780"/>
        <a:ext cx="788938" cy="788938"/>
      </dsp:txXfrm>
    </dsp:sp>
    <dsp:sp modelId="{10FF7789-7433-42E8-8AB5-366E71E44F2E}">
      <dsp:nvSpPr>
        <dsp:cNvPr id="0" name=""/>
        <dsp:cNvSpPr/>
      </dsp:nvSpPr>
      <dsp:spPr>
        <a:xfrm rot="1800000">
          <a:off x="3940243" y="785833"/>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3946213" y="838864"/>
        <a:ext cx="207960" cy="225934"/>
      </dsp:txXfrm>
    </dsp:sp>
    <dsp:sp modelId="{A3674C36-33D7-4CE5-9533-C77FFFFD2F74}">
      <dsp:nvSpPr>
        <dsp:cNvPr id="0" name=""/>
        <dsp:cNvSpPr/>
      </dsp:nvSpPr>
      <dsp:spPr>
        <a:xfrm>
          <a:off x="4264049" y="839519"/>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solidFill>
                <a:srgbClr val="FF0000"/>
              </a:solidFill>
            </a:rPr>
            <a:t>学校保护</a:t>
          </a:r>
        </a:p>
      </dsp:txBody>
      <dsp:txXfrm>
        <a:off x="4427444" y="1002914"/>
        <a:ext cx="788938" cy="788938"/>
      </dsp:txXfrm>
    </dsp:sp>
    <dsp:sp modelId="{BB0AB65F-3359-4739-BA20-0AA80E85C371}">
      <dsp:nvSpPr>
        <dsp:cNvPr id="0" name=""/>
        <dsp:cNvSpPr/>
      </dsp:nvSpPr>
      <dsp:spPr>
        <a:xfrm rot="5400000">
          <a:off x="4673370" y="2038829"/>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4717933" y="2069579"/>
        <a:ext cx="207960" cy="225934"/>
      </dsp:txXfrm>
    </dsp:sp>
    <dsp:sp modelId="{7FECD99E-9325-4262-B5F8-A3609392FB75}">
      <dsp:nvSpPr>
        <dsp:cNvPr id="0" name=""/>
        <dsp:cNvSpPr/>
      </dsp:nvSpPr>
      <dsp:spPr>
        <a:xfrm>
          <a:off x="4264049" y="2515786"/>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社会保护</a:t>
          </a:r>
        </a:p>
      </dsp:txBody>
      <dsp:txXfrm>
        <a:off x="4427444" y="2679181"/>
        <a:ext cx="788938" cy="788938"/>
      </dsp:txXfrm>
    </dsp:sp>
    <dsp:sp modelId="{6075D6F0-CC90-4912-9AD4-932BE3C2529F}">
      <dsp:nvSpPr>
        <dsp:cNvPr id="0" name=""/>
        <dsp:cNvSpPr/>
      </dsp:nvSpPr>
      <dsp:spPr>
        <a:xfrm rot="9000000">
          <a:off x="3954806" y="3300234"/>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4037961" y="3353265"/>
        <a:ext cx="207960" cy="225934"/>
      </dsp:txXfrm>
    </dsp:sp>
    <dsp:sp modelId="{6997C366-F372-4474-9EB3-919886B21BD6}">
      <dsp:nvSpPr>
        <dsp:cNvPr id="0" name=""/>
        <dsp:cNvSpPr/>
      </dsp:nvSpPr>
      <dsp:spPr>
        <a:xfrm>
          <a:off x="2812358" y="3353920"/>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网络保护</a:t>
          </a:r>
        </a:p>
      </dsp:txBody>
      <dsp:txXfrm>
        <a:off x="2975753" y="3517315"/>
        <a:ext cx="788938" cy="788938"/>
      </dsp:txXfrm>
    </dsp:sp>
    <dsp:sp modelId="{CD8CB994-BC9B-4FC9-81E1-7DB039AC6A21}">
      <dsp:nvSpPr>
        <dsp:cNvPr id="0" name=""/>
        <dsp:cNvSpPr/>
      </dsp:nvSpPr>
      <dsp:spPr>
        <a:xfrm rot="12600000">
          <a:off x="2503116" y="3308642"/>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10800000">
        <a:off x="2586271" y="3406235"/>
        <a:ext cx="207960" cy="225934"/>
      </dsp:txXfrm>
    </dsp:sp>
    <dsp:sp modelId="{80413C0F-3D4A-4D02-BCAA-547836B13534}">
      <dsp:nvSpPr>
        <dsp:cNvPr id="0" name=""/>
        <dsp:cNvSpPr/>
      </dsp:nvSpPr>
      <dsp:spPr>
        <a:xfrm>
          <a:off x="1360668" y="2515786"/>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政府保护</a:t>
          </a:r>
        </a:p>
      </dsp:txBody>
      <dsp:txXfrm>
        <a:off x="1524063" y="2679181"/>
        <a:ext cx="788938" cy="788938"/>
      </dsp:txXfrm>
    </dsp:sp>
    <dsp:sp modelId="{A8F1509B-35D2-4709-830B-E0B4D7CFFD9F}">
      <dsp:nvSpPr>
        <dsp:cNvPr id="0" name=""/>
        <dsp:cNvSpPr/>
      </dsp:nvSpPr>
      <dsp:spPr>
        <a:xfrm rot="16200000">
          <a:off x="1769989" y="2055645"/>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1814552" y="2175520"/>
        <a:ext cx="207960" cy="225934"/>
      </dsp:txXfrm>
    </dsp:sp>
    <dsp:sp modelId="{B2B007ED-6134-423A-B0ED-F65208B6062A}">
      <dsp:nvSpPr>
        <dsp:cNvPr id="0" name=""/>
        <dsp:cNvSpPr/>
      </dsp:nvSpPr>
      <dsp:spPr>
        <a:xfrm>
          <a:off x="1360668" y="839519"/>
          <a:ext cx="1115728" cy="11157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司法保护</a:t>
          </a:r>
        </a:p>
      </dsp:txBody>
      <dsp:txXfrm>
        <a:off x="1524063" y="1002914"/>
        <a:ext cx="788938" cy="788938"/>
      </dsp:txXfrm>
    </dsp:sp>
    <dsp:sp modelId="{CC05F6F1-A4AA-4F76-8041-61C6AFD753F3}">
      <dsp:nvSpPr>
        <dsp:cNvPr id="0" name=""/>
        <dsp:cNvSpPr/>
      </dsp:nvSpPr>
      <dsp:spPr>
        <a:xfrm rot="19800000">
          <a:off x="2488553" y="794241"/>
          <a:ext cx="297085" cy="3765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2494523" y="891834"/>
        <a:ext cx="207960" cy="2259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042E31-EBBE-4C00-B814-EB2BCF28BDD6}" type="datetimeFigureOut">
              <a:rPr lang="zh-CN" altLang="en-US" smtClean="0"/>
              <a:pPr/>
              <a:t>2021/7/7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347971-BEBF-40F5-B273-CE04351EBDF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366474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98975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265642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63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2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2569895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30177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2341002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234891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161064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106738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378399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0A140C-104B-4466-9E98-531E2D63992F}" type="datetimeFigureOut">
              <a:rPr lang="zh-CN" altLang="en-US" smtClean="0"/>
              <a:pPr/>
              <a:t>2021/7/7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357101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A140C-104B-4466-9E98-531E2D63992F}" type="datetimeFigureOut">
              <a:rPr lang="zh-CN" altLang="en-US" smtClean="0"/>
              <a:pPr/>
              <a:t>2021/7/7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BDDC0-89B2-4D1A-8247-64F02DDD1954}" type="slidenum">
              <a:rPr lang="zh-CN" altLang="en-US" smtClean="0"/>
              <a:pPr/>
              <a:t>‹#›</a:t>
            </a:fld>
            <a:endParaRPr lang="zh-CN" altLang="en-US"/>
          </a:p>
        </p:txBody>
      </p:sp>
    </p:spTree>
    <p:extLst>
      <p:ext uri="{BB962C8B-B14F-4D97-AF65-F5344CB8AC3E}">
        <p14:creationId xmlns:p14="http://schemas.microsoft.com/office/powerpoint/2010/main" val="424845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baike.baidu.com/item/%E7%8C%A5%E4%BA%B5%E5%84%BF%E7%AB%A5%E7%BD%AA/9556466"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hyperlink" Target="mailto:xuxinkai@guoshi-law.com" TargetMode="Externa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07928" y="5016071"/>
            <a:ext cx="3691992" cy="1113766"/>
          </a:xfrm>
          <a:prstGeom prst="rect">
            <a:avLst/>
          </a:prstGeom>
        </p:spPr>
        <p:txBody>
          <a:bodyPr wrap="square">
            <a:spAutoFit/>
          </a:bodyPr>
          <a:lstStyle/>
          <a:p>
            <a:pPr algn="r">
              <a:lnSpc>
                <a:spcPct val="150000"/>
              </a:lnSpc>
            </a:pPr>
            <a:r>
              <a:rPr lang="zh-CN" altLang="en-US" sz="2400" b="1" dirty="0">
                <a:latin typeface="宋体" panose="02010600030101010101" pitchFamily="2" charset="-122"/>
                <a:ea typeface="宋体" panose="02010600030101010101" pitchFamily="2" charset="-122"/>
                <a:cs typeface="微软雅黑" panose="020B0503020204020204" pitchFamily="34" charset="-122"/>
              </a:rPr>
              <a:t>主讲人：徐薪凯  律师</a:t>
            </a:r>
          </a:p>
          <a:p>
            <a:pPr algn="r">
              <a:lnSpc>
                <a:spcPct val="150000"/>
              </a:lnSpc>
            </a:pPr>
            <a:r>
              <a:rPr lang="en-US" altLang="zh-CN" sz="2400" b="1" dirty="0">
                <a:latin typeface="宋体" panose="02010600030101010101" pitchFamily="2" charset="-122"/>
                <a:ea typeface="宋体" panose="02010600030101010101" pitchFamily="2" charset="-122"/>
                <a:cs typeface="微软雅黑" panose="020B0503020204020204" pitchFamily="34" charset="-122"/>
              </a:rPr>
              <a:t>2021</a:t>
            </a:r>
            <a:r>
              <a:rPr lang="zh-CN" altLang="en-US" sz="2400" b="1" dirty="0">
                <a:latin typeface="宋体" panose="02010600030101010101" pitchFamily="2" charset="-122"/>
                <a:ea typeface="宋体" panose="02010600030101010101" pitchFamily="2" charset="-122"/>
                <a:cs typeface="微软雅黑" panose="020B0503020204020204" pitchFamily="34" charset="-122"/>
              </a:rPr>
              <a:t>年</a:t>
            </a:r>
            <a:r>
              <a:rPr lang="en-US" altLang="zh-CN" sz="2400" b="1" dirty="0">
                <a:latin typeface="宋体" panose="02010600030101010101" pitchFamily="2" charset="-122"/>
                <a:ea typeface="宋体" panose="02010600030101010101" pitchFamily="2" charset="-122"/>
                <a:cs typeface="微软雅黑" panose="020B0503020204020204" pitchFamily="34" charset="-122"/>
              </a:rPr>
              <a:t>7</a:t>
            </a:r>
            <a:r>
              <a:rPr lang="zh-CN" altLang="en-US" sz="2400" b="1" dirty="0">
                <a:latin typeface="宋体" panose="02010600030101010101" pitchFamily="2" charset="-122"/>
                <a:ea typeface="宋体" panose="02010600030101010101" pitchFamily="2" charset="-122"/>
                <a:cs typeface="微软雅黑" panose="020B0503020204020204" pitchFamily="34" charset="-122"/>
              </a:rPr>
              <a:t>月</a:t>
            </a:r>
            <a:r>
              <a:rPr lang="en-US" altLang="zh-CN" sz="2400" b="1" dirty="0">
                <a:latin typeface="宋体" panose="02010600030101010101" pitchFamily="2" charset="-122"/>
                <a:ea typeface="宋体" panose="02010600030101010101" pitchFamily="2" charset="-122"/>
                <a:cs typeface="微软雅黑" panose="020B0503020204020204" pitchFamily="34" charset="-122"/>
              </a:rPr>
              <a:t>8</a:t>
            </a:r>
            <a:r>
              <a:rPr lang="zh-CN" altLang="en-US" sz="2400" b="1" dirty="0">
                <a:latin typeface="宋体" panose="02010600030101010101" pitchFamily="2" charset="-122"/>
                <a:ea typeface="宋体" panose="02010600030101010101" pitchFamily="2" charset="-122"/>
                <a:cs typeface="微软雅黑" panose="020B0503020204020204" pitchFamily="34" charset="-122"/>
              </a:rPr>
              <a:t>日</a:t>
            </a:r>
          </a:p>
        </p:txBody>
      </p:sp>
      <p:pic>
        <p:nvPicPr>
          <p:cNvPr id="16" name="b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968664" y="-6000922"/>
            <a:ext cx="487109" cy="487109"/>
          </a:xfrm>
          <a:prstGeom prst="rect">
            <a:avLst/>
          </a:prstGeom>
        </p:spPr>
      </p:pic>
      <p:sp>
        <p:nvSpPr>
          <p:cNvPr id="19" name="Freeform 7"/>
          <p:cNvSpPr/>
          <p:nvPr/>
        </p:nvSpPr>
        <p:spPr bwMode="auto">
          <a:xfrm>
            <a:off x="3043342" y="1370555"/>
            <a:ext cx="937725" cy="2452997"/>
          </a:xfrm>
          <a:custGeom>
            <a:avLst/>
            <a:gdLst>
              <a:gd name="T0" fmla="*/ 362 w 365"/>
              <a:gd name="T1" fmla="*/ 955 h 955"/>
              <a:gd name="T2" fmla="*/ 235 w 365"/>
              <a:gd name="T3" fmla="*/ 417 h 955"/>
              <a:gd name="T4" fmla="*/ 0 w 365"/>
              <a:gd name="T5" fmla="*/ 0 h 955"/>
              <a:gd name="T6" fmla="*/ 1 w 365"/>
              <a:gd name="T7" fmla="*/ 0 h 955"/>
              <a:gd name="T8" fmla="*/ 236 w 365"/>
              <a:gd name="T9" fmla="*/ 416 h 955"/>
              <a:gd name="T10" fmla="*/ 328 w 365"/>
              <a:gd name="T11" fmla="*/ 671 h 955"/>
              <a:gd name="T12" fmla="*/ 363 w 365"/>
              <a:gd name="T13" fmla="*/ 955 h 955"/>
              <a:gd name="T14" fmla="*/ 362 w 365"/>
              <a:gd name="T15" fmla="*/ 955 h 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955">
                <a:moveTo>
                  <a:pt x="362" y="955"/>
                </a:moveTo>
                <a:cubicBezTo>
                  <a:pt x="365" y="787"/>
                  <a:pt x="325" y="616"/>
                  <a:pt x="235" y="417"/>
                </a:cubicBezTo>
                <a:cubicBezTo>
                  <a:pt x="176" y="286"/>
                  <a:pt x="104" y="158"/>
                  <a:pt x="0" y="0"/>
                </a:cubicBezTo>
                <a:cubicBezTo>
                  <a:pt x="1" y="0"/>
                  <a:pt x="1" y="0"/>
                  <a:pt x="1" y="0"/>
                </a:cubicBezTo>
                <a:cubicBezTo>
                  <a:pt x="105" y="157"/>
                  <a:pt x="177" y="286"/>
                  <a:pt x="236" y="416"/>
                </a:cubicBezTo>
                <a:cubicBezTo>
                  <a:pt x="277" y="507"/>
                  <a:pt x="307" y="591"/>
                  <a:pt x="328" y="671"/>
                </a:cubicBezTo>
                <a:cubicBezTo>
                  <a:pt x="353" y="770"/>
                  <a:pt x="364" y="863"/>
                  <a:pt x="363" y="955"/>
                </a:cubicBezTo>
                <a:lnTo>
                  <a:pt x="362" y="955"/>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0" name="Freeform 8"/>
          <p:cNvSpPr/>
          <p:nvPr/>
        </p:nvSpPr>
        <p:spPr bwMode="auto">
          <a:xfrm>
            <a:off x="3371783" y="1514942"/>
            <a:ext cx="604523" cy="2308611"/>
          </a:xfrm>
          <a:custGeom>
            <a:avLst/>
            <a:gdLst>
              <a:gd name="T0" fmla="*/ 234 w 235"/>
              <a:gd name="T1" fmla="*/ 899 h 899"/>
              <a:gd name="T2" fmla="*/ 54 w 235"/>
              <a:gd name="T3" fmla="*/ 544 h 899"/>
              <a:gd name="T4" fmla="*/ 18 w 235"/>
              <a:gd name="T5" fmla="*/ 0 h 899"/>
              <a:gd name="T6" fmla="*/ 19 w 235"/>
              <a:gd name="T7" fmla="*/ 0 h 899"/>
              <a:gd name="T8" fmla="*/ 55 w 235"/>
              <a:gd name="T9" fmla="*/ 544 h 899"/>
              <a:gd name="T10" fmla="*/ 235 w 235"/>
              <a:gd name="T11" fmla="*/ 899 h 899"/>
              <a:gd name="T12" fmla="*/ 234 w 235"/>
              <a:gd name="T13" fmla="*/ 899 h 899"/>
            </a:gdLst>
            <a:ahLst/>
            <a:cxnLst>
              <a:cxn ang="0">
                <a:pos x="T0" y="T1"/>
              </a:cxn>
              <a:cxn ang="0">
                <a:pos x="T2" y="T3"/>
              </a:cxn>
              <a:cxn ang="0">
                <a:pos x="T4" y="T5"/>
              </a:cxn>
              <a:cxn ang="0">
                <a:pos x="T6" y="T7"/>
              </a:cxn>
              <a:cxn ang="0">
                <a:pos x="T8" y="T9"/>
              </a:cxn>
              <a:cxn ang="0">
                <a:pos x="T10" y="T11"/>
              </a:cxn>
              <a:cxn ang="0">
                <a:pos x="T12" y="T13"/>
              </a:cxn>
            </a:cxnLst>
            <a:rect l="0" t="0" r="r" b="b"/>
            <a:pathLst>
              <a:path w="235" h="899">
                <a:moveTo>
                  <a:pt x="234" y="899"/>
                </a:moveTo>
                <a:cubicBezTo>
                  <a:pt x="153" y="802"/>
                  <a:pt x="91" y="679"/>
                  <a:pt x="54" y="544"/>
                </a:cubicBezTo>
                <a:cubicBezTo>
                  <a:pt x="13" y="389"/>
                  <a:pt x="0" y="206"/>
                  <a:pt x="18" y="0"/>
                </a:cubicBezTo>
                <a:cubicBezTo>
                  <a:pt x="19" y="0"/>
                  <a:pt x="19" y="0"/>
                  <a:pt x="19" y="0"/>
                </a:cubicBezTo>
                <a:cubicBezTo>
                  <a:pt x="1" y="206"/>
                  <a:pt x="14" y="389"/>
                  <a:pt x="55" y="544"/>
                </a:cubicBezTo>
                <a:cubicBezTo>
                  <a:pt x="92" y="679"/>
                  <a:pt x="154" y="801"/>
                  <a:pt x="235" y="899"/>
                </a:cubicBezTo>
                <a:lnTo>
                  <a:pt x="234" y="899"/>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1" name="Freeform 10"/>
          <p:cNvSpPr/>
          <p:nvPr/>
        </p:nvSpPr>
        <p:spPr bwMode="auto">
          <a:xfrm>
            <a:off x="3947746" y="507404"/>
            <a:ext cx="514082" cy="3316148"/>
          </a:xfrm>
          <a:custGeom>
            <a:avLst/>
            <a:gdLst>
              <a:gd name="T0" fmla="*/ 11 w 200"/>
              <a:gd name="T1" fmla="*/ 1291 h 1291"/>
              <a:gd name="T2" fmla="*/ 10 w 200"/>
              <a:gd name="T3" fmla="*/ 1291 h 1291"/>
              <a:gd name="T4" fmla="*/ 189 w 200"/>
              <a:gd name="T5" fmla="*/ 603 h 1291"/>
              <a:gd name="T6" fmla="*/ 0 w 200"/>
              <a:gd name="T7" fmla="*/ 0 h 1291"/>
              <a:gd name="T8" fmla="*/ 1 w 200"/>
              <a:gd name="T9" fmla="*/ 0 h 1291"/>
              <a:gd name="T10" fmla="*/ 132 w 200"/>
              <a:gd name="T11" fmla="*/ 280 h 1291"/>
              <a:gd name="T12" fmla="*/ 189 w 200"/>
              <a:gd name="T13" fmla="*/ 603 h 1291"/>
              <a:gd name="T14" fmla="*/ 11 w 200"/>
              <a:gd name="T15" fmla="*/ 1291 h 1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291">
                <a:moveTo>
                  <a:pt x="11" y="1291"/>
                </a:moveTo>
                <a:cubicBezTo>
                  <a:pt x="10" y="1291"/>
                  <a:pt x="10" y="1291"/>
                  <a:pt x="10" y="1291"/>
                </a:cubicBezTo>
                <a:cubicBezTo>
                  <a:pt x="136" y="1091"/>
                  <a:pt x="199" y="846"/>
                  <a:pt x="189" y="603"/>
                </a:cubicBezTo>
                <a:cubicBezTo>
                  <a:pt x="179" y="388"/>
                  <a:pt x="114" y="179"/>
                  <a:pt x="0" y="0"/>
                </a:cubicBezTo>
                <a:cubicBezTo>
                  <a:pt x="1" y="0"/>
                  <a:pt x="1" y="0"/>
                  <a:pt x="1" y="0"/>
                </a:cubicBezTo>
                <a:cubicBezTo>
                  <a:pt x="56" y="86"/>
                  <a:pt x="100" y="180"/>
                  <a:pt x="132" y="280"/>
                </a:cubicBezTo>
                <a:cubicBezTo>
                  <a:pt x="165" y="385"/>
                  <a:pt x="185" y="493"/>
                  <a:pt x="189" y="603"/>
                </a:cubicBezTo>
                <a:cubicBezTo>
                  <a:pt x="200" y="846"/>
                  <a:pt x="137" y="1091"/>
                  <a:pt x="11" y="1291"/>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4" name="Freeform 11"/>
          <p:cNvSpPr/>
          <p:nvPr/>
        </p:nvSpPr>
        <p:spPr bwMode="auto">
          <a:xfrm>
            <a:off x="3341637" y="3823552"/>
            <a:ext cx="631496" cy="1397860"/>
          </a:xfrm>
          <a:custGeom>
            <a:avLst/>
            <a:gdLst>
              <a:gd name="T0" fmla="*/ 0 w 246"/>
              <a:gd name="T1" fmla="*/ 544 h 544"/>
              <a:gd name="T2" fmla="*/ 0 w 246"/>
              <a:gd name="T3" fmla="*/ 544 h 544"/>
              <a:gd name="T4" fmla="*/ 180 w 246"/>
              <a:gd name="T5" fmla="*/ 267 h 544"/>
              <a:gd name="T6" fmla="*/ 246 w 246"/>
              <a:gd name="T7" fmla="*/ 0 h 544"/>
              <a:gd name="T8" fmla="*/ 246 w 246"/>
              <a:gd name="T9" fmla="*/ 0 h 544"/>
              <a:gd name="T10" fmla="*/ 181 w 246"/>
              <a:gd name="T11" fmla="*/ 267 h 544"/>
              <a:gd name="T12" fmla="*/ 106 w 246"/>
              <a:gd name="T13" fmla="*/ 409 h 544"/>
              <a:gd name="T14" fmla="*/ 0 w 246"/>
              <a:gd name="T15" fmla="*/ 54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44">
                <a:moveTo>
                  <a:pt x="0" y="544"/>
                </a:moveTo>
                <a:cubicBezTo>
                  <a:pt x="0" y="544"/>
                  <a:pt x="0" y="544"/>
                  <a:pt x="0" y="544"/>
                </a:cubicBezTo>
                <a:cubicBezTo>
                  <a:pt x="78" y="460"/>
                  <a:pt x="138" y="366"/>
                  <a:pt x="180" y="267"/>
                </a:cubicBezTo>
                <a:cubicBezTo>
                  <a:pt x="216" y="182"/>
                  <a:pt x="238" y="92"/>
                  <a:pt x="246" y="0"/>
                </a:cubicBezTo>
                <a:cubicBezTo>
                  <a:pt x="246" y="0"/>
                  <a:pt x="246" y="0"/>
                  <a:pt x="246" y="0"/>
                </a:cubicBezTo>
                <a:cubicBezTo>
                  <a:pt x="239" y="92"/>
                  <a:pt x="216" y="182"/>
                  <a:pt x="181" y="267"/>
                </a:cubicBezTo>
                <a:cubicBezTo>
                  <a:pt x="160" y="315"/>
                  <a:pt x="135" y="363"/>
                  <a:pt x="106" y="409"/>
                </a:cubicBezTo>
                <a:cubicBezTo>
                  <a:pt x="75" y="456"/>
                  <a:pt x="39" y="502"/>
                  <a:pt x="0" y="544"/>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6" name="Freeform 12"/>
          <p:cNvSpPr/>
          <p:nvPr/>
        </p:nvSpPr>
        <p:spPr bwMode="auto">
          <a:xfrm>
            <a:off x="3341636" y="4155166"/>
            <a:ext cx="896471" cy="1066245"/>
          </a:xfrm>
          <a:custGeom>
            <a:avLst/>
            <a:gdLst>
              <a:gd name="T0" fmla="*/ 0 w 349"/>
              <a:gd name="T1" fmla="*/ 415 h 415"/>
              <a:gd name="T2" fmla="*/ 0 w 349"/>
              <a:gd name="T3" fmla="*/ 415 h 415"/>
              <a:gd name="T4" fmla="*/ 349 w 349"/>
              <a:gd name="T5" fmla="*/ 0 h 415"/>
              <a:gd name="T6" fmla="*/ 349 w 349"/>
              <a:gd name="T7" fmla="*/ 0 h 415"/>
              <a:gd name="T8" fmla="*/ 197 w 349"/>
              <a:gd name="T9" fmla="*/ 219 h 415"/>
              <a:gd name="T10" fmla="*/ 0 w 349"/>
              <a:gd name="T11" fmla="*/ 415 h 415"/>
            </a:gdLst>
            <a:ahLst/>
            <a:cxnLst>
              <a:cxn ang="0">
                <a:pos x="T0" y="T1"/>
              </a:cxn>
              <a:cxn ang="0">
                <a:pos x="T2" y="T3"/>
              </a:cxn>
              <a:cxn ang="0">
                <a:pos x="T4" y="T5"/>
              </a:cxn>
              <a:cxn ang="0">
                <a:pos x="T6" y="T7"/>
              </a:cxn>
              <a:cxn ang="0">
                <a:pos x="T8" y="T9"/>
              </a:cxn>
              <a:cxn ang="0">
                <a:pos x="T10" y="T11"/>
              </a:cxn>
            </a:cxnLst>
            <a:rect l="0" t="0" r="r" b="b"/>
            <a:pathLst>
              <a:path w="349" h="415">
                <a:moveTo>
                  <a:pt x="0" y="415"/>
                </a:moveTo>
                <a:cubicBezTo>
                  <a:pt x="0" y="415"/>
                  <a:pt x="0" y="415"/>
                  <a:pt x="0" y="415"/>
                </a:cubicBezTo>
                <a:cubicBezTo>
                  <a:pt x="142" y="297"/>
                  <a:pt x="263" y="153"/>
                  <a:pt x="349" y="0"/>
                </a:cubicBezTo>
                <a:cubicBezTo>
                  <a:pt x="349" y="0"/>
                  <a:pt x="349" y="0"/>
                  <a:pt x="349" y="0"/>
                </a:cubicBezTo>
                <a:cubicBezTo>
                  <a:pt x="306" y="76"/>
                  <a:pt x="256" y="150"/>
                  <a:pt x="197" y="219"/>
                </a:cubicBezTo>
                <a:cubicBezTo>
                  <a:pt x="138" y="290"/>
                  <a:pt x="72" y="355"/>
                  <a:pt x="0" y="415"/>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7" name="Freeform 16"/>
          <p:cNvSpPr/>
          <p:nvPr/>
        </p:nvSpPr>
        <p:spPr bwMode="auto">
          <a:xfrm>
            <a:off x="1331321" y="2804907"/>
            <a:ext cx="580723" cy="3444669"/>
          </a:xfrm>
          <a:custGeom>
            <a:avLst/>
            <a:gdLst>
              <a:gd name="T0" fmla="*/ 0 w 226"/>
              <a:gd name="T1" fmla="*/ 1341 h 1341"/>
              <a:gd name="T2" fmla="*/ 0 w 226"/>
              <a:gd name="T3" fmla="*/ 1341 h 1341"/>
              <a:gd name="T4" fmla="*/ 76 w 226"/>
              <a:gd name="T5" fmla="*/ 1177 h 1341"/>
              <a:gd name="T6" fmla="*/ 144 w 226"/>
              <a:gd name="T7" fmla="*/ 754 h 1341"/>
              <a:gd name="T8" fmla="*/ 182 w 226"/>
              <a:gd name="T9" fmla="*/ 361 h 1341"/>
              <a:gd name="T10" fmla="*/ 192 w 226"/>
              <a:gd name="T11" fmla="*/ 251 h 1341"/>
              <a:gd name="T12" fmla="*/ 209 w 226"/>
              <a:gd name="T13" fmla="*/ 84 h 1341"/>
              <a:gd name="T14" fmla="*/ 226 w 226"/>
              <a:gd name="T15" fmla="*/ 0 h 1341"/>
              <a:gd name="T16" fmla="*/ 226 w 226"/>
              <a:gd name="T17" fmla="*/ 0 h 1341"/>
              <a:gd name="T18" fmla="*/ 210 w 226"/>
              <a:gd name="T19" fmla="*/ 84 h 1341"/>
              <a:gd name="T20" fmla="*/ 193 w 226"/>
              <a:gd name="T21" fmla="*/ 251 h 1341"/>
              <a:gd name="T22" fmla="*/ 183 w 226"/>
              <a:gd name="T23" fmla="*/ 361 h 1341"/>
              <a:gd name="T24" fmla="*/ 145 w 226"/>
              <a:gd name="T25" fmla="*/ 754 h 1341"/>
              <a:gd name="T26" fmla="*/ 77 w 226"/>
              <a:gd name="T27" fmla="*/ 1178 h 1341"/>
              <a:gd name="T28" fmla="*/ 0 w 226"/>
              <a:gd name="T29" fmla="*/ 1341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1341">
                <a:moveTo>
                  <a:pt x="0" y="1341"/>
                </a:moveTo>
                <a:cubicBezTo>
                  <a:pt x="0" y="1341"/>
                  <a:pt x="0" y="1341"/>
                  <a:pt x="0" y="1341"/>
                </a:cubicBezTo>
                <a:cubicBezTo>
                  <a:pt x="28" y="1322"/>
                  <a:pt x="52" y="1272"/>
                  <a:pt x="76" y="1177"/>
                </a:cubicBezTo>
                <a:cubicBezTo>
                  <a:pt x="101" y="1077"/>
                  <a:pt x="122" y="947"/>
                  <a:pt x="144" y="754"/>
                </a:cubicBezTo>
                <a:cubicBezTo>
                  <a:pt x="160" y="618"/>
                  <a:pt x="171" y="487"/>
                  <a:pt x="182" y="361"/>
                </a:cubicBezTo>
                <a:cubicBezTo>
                  <a:pt x="186" y="323"/>
                  <a:pt x="189" y="287"/>
                  <a:pt x="192" y="251"/>
                </a:cubicBezTo>
                <a:cubicBezTo>
                  <a:pt x="198" y="189"/>
                  <a:pt x="203" y="131"/>
                  <a:pt x="209" y="84"/>
                </a:cubicBezTo>
                <a:cubicBezTo>
                  <a:pt x="214" y="45"/>
                  <a:pt x="219" y="18"/>
                  <a:pt x="226" y="0"/>
                </a:cubicBezTo>
                <a:cubicBezTo>
                  <a:pt x="226" y="0"/>
                  <a:pt x="226" y="0"/>
                  <a:pt x="226" y="0"/>
                </a:cubicBezTo>
                <a:cubicBezTo>
                  <a:pt x="219" y="18"/>
                  <a:pt x="215" y="46"/>
                  <a:pt x="210" y="84"/>
                </a:cubicBezTo>
                <a:cubicBezTo>
                  <a:pt x="204" y="131"/>
                  <a:pt x="198" y="189"/>
                  <a:pt x="193" y="251"/>
                </a:cubicBezTo>
                <a:cubicBezTo>
                  <a:pt x="190" y="287"/>
                  <a:pt x="186" y="323"/>
                  <a:pt x="183" y="361"/>
                </a:cubicBezTo>
                <a:cubicBezTo>
                  <a:pt x="172" y="487"/>
                  <a:pt x="161" y="618"/>
                  <a:pt x="145" y="754"/>
                </a:cubicBezTo>
                <a:cubicBezTo>
                  <a:pt x="123" y="947"/>
                  <a:pt x="102" y="1077"/>
                  <a:pt x="77" y="1178"/>
                </a:cubicBezTo>
                <a:cubicBezTo>
                  <a:pt x="53" y="1273"/>
                  <a:pt x="29" y="1323"/>
                  <a:pt x="0" y="1341"/>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8" name="Freeform 21"/>
          <p:cNvSpPr/>
          <p:nvPr/>
        </p:nvSpPr>
        <p:spPr bwMode="auto">
          <a:xfrm>
            <a:off x="-458447" y="2804907"/>
            <a:ext cx="2370490" cy="3470056"/>
          </a:xfrm>
          <a:custGeom>
            <a:avLst/>
            <a:gdLst>
              <a:gd name="T0" fmla="*/ 0 w 923"/>
              <a:gd name="T1" fmla="*/ 1351 h 1351"/>
              <a:gd name="T2" fmla="*/ 0 w 923"/>
              <a:gd name="T3" fmla="*/ 1350 h 1351"/>
              <a:gd name="T4" fmla="*/ 51 w 923"/>
              <a:gd name="T5" fmla="*/ 1299 h 1351"/>
              <a:gd name="T6" fmla="*/ 128 w 923"/>
              <a:gd name="T7" fmla="*/ 1187 h 1351"/>
              <a:gd name="T8" fmla="*/ 235 w 923"/>
              <a:gd name="T9" fmla="*/ 1009 h 1351"/>
              <a:gd name="T10" fmla="*/ 303 w 923"/>
              <a:gd name="T11" fmla="*/ 892 h 1351"/>
              <a:gd name="T12" fmla="*/ 370 w 923"/>
              <a:gd name="T13" fmla="*/ 778 h 1351"/>
              <a:gd name="T14" fmla="*/ 674 w 923"/>
              <a:gd name="T15" fmla="*/ 291 h 1351"/>
              <a:gd name="T16" fmla="*/ 810 w 923"/>
              <a:gd name="T17" fmla="*/ 112 h 1351"/>
              <a:gd name="T18" fmla="*/ 923 w 923"/>
              <a:gd name="T19" fmla="*/ 0 h 1351"/>
              <a:gd name="T20" fmla="*/ 923 w 923"/>
              <a:gd name="T21" fmla="*/ 1 h 1351"/>
              <a:gd name="T22" fmla="*/ 811 w 923"/>
              <a:gd name="T23" fmla="*/ 113 h 1351"/>
              <a:gd name="T24" fmla="*/ 675 w 923"/>
              <a:gd name="T25" fmla="*/ 292 h 1351"/>
              <a:gd name="T26" fmla="*/ 370 w 923"/>
              <a:gd name="T27" fmla="*/ 778 h 1351"/>
              <a:gd name="T28" fmla="*/ 304 w 923"/>
              <a:gd name="T29" fmla="*/ 893 h 1351"/>
              <a:gd name="T30" fmla="*/ 235 w 923"/>
              <a:gd name="T31" fmla="*/ 1010 h 1351"/>
              <a:gd name="T32" fmla="*/ 129 w 923"/>
              <a:gd name="T33" fmla="*/ 1188 h 1351"/>
              <a:gd name="T34" fmla="*/ 52 w 923"/>
              <a:gd name="T35" fmla="*/ 1300 h 1351"/>
              <a:gd name="T36" fmla="*/ 0 w 923"/>
              <a:gd name="T37" fmla="*/ 1351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3" h="1351">
                <a:moveTo>
                  <a:pt x="0" y="1351"/>
                </a:moveTo>
                <a:cubicBezTo>
                  <a:pt x="0" y="1350"/>
                  <a:pt x="0" y="1350"/>
                  <a:pt x="0" y="1350"/>
                </a:cubicBezTo>
                <a:cubicBezTo>
                  <a:pt x="14" y="1341"/>
                  <a:pt x="31" y="1325"/>
                  <a:pt x="51" y="1299"/>
                </a:cubicBezTo>
                <a:cubicBezTo>
                  <a:pt x="73" y="1272"/>
                  <a:pt x="97" y="1236"/>
                  <a:pt x="128" y="1187"/>
                </a:cubicBezTo>
                <a:cubicBezTo>
                  <a:pt x="157" y="1141"/>
                  <a:pt x="191" y="1084"/>
                  <a:pt x="235" y="1009"/>
                </a:cubicBezTo>
                <a:cubicBezTo>
                  <a:pt x="257" y="972"/>
                  <a:pt x="279" y="933"/>
                  <a:pt x="303" y="892"/>
                </a:cubicBezTo>
                <a:cubicBezTo>
                  <a:pt x="324" y="855"/>
                  <a:pt x="347" y="817"/>
                  <a:pt x="370" y="778"/>
                </a:cubicBezTo>
                <a:cubicBezTo>
                  <a:pt x="465" y="615"/>
                  <a:pt x="568" y="444"/>
                  <a:pt x="674" y="291"/>
                </a:cubicBezTo>
                <a:cubicBezTo>
                  <a:pt x="724" y="219"/>
                  <a:pt x="769" y="160"/>
                  <a:pt x="810" y="112"/>
                </a:cubicBezTo>
                <a:cubicBezTo>
                  <a:pt x="851" y="64"/>
                  <a:pt x="888" y="27"/>
                  <a:pt x="923" y="0"/>
                </a:cubicBezTo>
                <a:cubicBezTo>
                  <a:pt x="923" y="1"/>
                  <a:pt x="923" y="1"/>
                  <a:pt x="923" y="1"/>
                </a:cubicBezTo>
                <a:cubicBezTo>
                  <a:pt x="889" y="28"/>
                  <a:pt x="852" y="65"/>
                  <a:pt x="811" y="113"/>
                </a:cubicBezTo>
                <a:cubicBezTo>
                  <a:pt x="770" y="161"/>
                  <a:pt x="725" y="219"/>
                  <a:pt x="675" y="292"/>
                </a:cubicBezTo>
                <a:cubicBezTo>
                  <a:pt x="569" y="444"/>
                  <a:pt x="466" y="616"/>
                  <a:pt x="370" y="778"/>
                </a:cubicBezTo>
                <a:cubicBezTo>
                  <a:pt x="348" y="817"/>
                  <a:pt x="325" y="856"/>
                  <a:pt x="304" y="893"/>
                </a:cubicBezTo>
                <a:cubicBezTo>
                  <a:pt x="280" y="934"/>
                  <a:pt x="258" y="972"/>
                  <a:pt x="235" y="1010"/>
                </a:cubicBezTo>
                <a:cubicBezTo>
                  <a:pt x="192" y="1085"/>
                  <a:pt x="158" y="1141"/>
                  <a:pt x="129" y="1188"/>
                </a:cubicBezTo>
                <a:cubicBezTo>
                  <a:pt x="98" y="1237"/>
                  <a:pt x="73" y="1272"/>
                  <a:pt x="52" y="1300"/>
                </a:cubicBezTo>
                <a:cubicBezTo>
                  <a:pt x="31" y="1326"/>
                  <a:pt x="15" y="1342"/>
                  <a:pt x="0" y="1351"/>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29" name="Freeform 22"/>
          <p:cNvSpPr/>
          <p:nvPr/>
        </p:nvSpPr>
        <p:spPr bwMode="auto">
          <a:xfrm>
            <a:off x="-458447" y="1990944"/>
            <a:ext cx="3668389" cy="4284020"/>
          </a:xfrm>
          <a:custGeom>
            <a:avLst/>
            <a:gdLst>
              <a:gd name="T0" fmla="*/ 0 w 1428"/>
              <a:gd name="T1" fmla="*/ 1668 h 1668"/>
              <a:gd name="T2" fmla="*/ 0 w 1428"/>
              <a:gd name="T3" fmla="*/ 1667 h 1668"/>
              <a:gd name="T4" fmla="*/ 138 w 1428"/>
              <a:gd name="T5" fmla="*/ 1610 h 1668"/>
              <a:gd name="T6" fmla="*/ 328 w 1428"/>
              <a:gd name="T7" fmla="*/ 1463 h 1668"/>
              <a:gd name="T8" fmla="*/ 563 w 1428"/>
              <a:gd name="T9" fmla="*/ 1219 h 1668"/>
              <a:gd name="T10" fmla="*/ 818 w 1428"/>
              <a:gd name="T11" fmla="*/ 903 h 1668"/>
              <a:gd name="T12" fmla="*/ 1055 w 1428"/>
              <a:gd name="T13" fmla="*/ 573 h 1668"/>
              <a:gd name="T14" fmla="*/ 1239 w 1428"/>
              <a:gd name="T15" fmla="*/ 295 h 1668"/>
              <a:gd name="T16" fmla="*/ 1338 w 1428"/>
              <a:gd name="T17" fmla="*/ 139 h 1668"/>
              <a:gd name="T18" fmla="*/ 1360 w 1428"/>
              <a:gd name="T19" fmla="*/ 104 h 1668"/>
              <a:gd name="T20" fmla="*/ 1427 w 1428"/>
              <a:gd name="T21" fmla="*/ 0 h 1668"/>
              <a:gd name="T22" fmla="*/ 1428 w 1428"/>
              <a:gd name="T23" fmla="*/ 1 h 1668"/>
              <a:gd name="T24" fmla="*/ 1361 w 1428"/>
              <a:gd name="T25" fmla="*/ 104 h 1668"/>
              <a:gd name="T26" fmla="*/ 1339 w 1428"/>
              <a:gd name="T27" fmla="*/ 140 h 1668"/>
              <a:gd name="T28" fmla="*/ 1240 w 1428"/>
              <a:gd name="T29" fmla="*/ 296 h 1668"/>
              <a:gd name="T30" fmla="*/ 1056 w 1428"/>
              <a:gd name="T31" fmla="*/ 574 h 1668"/>
              <a:gd name="T32" fmla="*/ 819 w 1428"/>
              <a:gd name="T33" fmla="*/ 903 h 1668"/>
              <a:gd name="T34" fmla="*/ 564 w 1428"/>
              <a:gd name="T35" fmla="*/ 1220 h 1668"/>
              <a:gd name="T36" fmla="*/ 328 w 1428"/>
              <a:gd name="T37" fmla="*/ 1464 h 1668"/>
              <a:gd name="T38" fmla="*/ 139 w 1428"/>
              <a:gd name="T39" fmla="*/ 1611 h 1668"/>
              <a:gd name="T40" fmla="*/ 0 w 1428"/>
              <a:gd name="T41" fmla="*/ 1668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668">
                <a:moveTo>
                  <a:pt x="0" y="1668"/>
                </a:moveTo>
                <a:cubicBezTo>
                  <a:pt x="0" y="1667"/>
                  <a:pt x="0" y="1667"/>
                  <a:pt x="0" y="1667"/>
                </a:cubicBezTo>
                <a:cubicBezTo>
                  <a:pt x="40" y="1661"/>
                  <a:pt x="86" y="1642"/>
                  <a:pt x="138" y="1610"/>
                </a:cubicBezTo>
                <a:cubicBezTo>
                  <a:pt x="196" y="1576"/>
                  <a:pt x="259" y="1526"/>
                  <a:pt x="328" y="1463"/>
                </a:cubicBezTo>
                <a:cubicBezTo>
                  <a:pt x="398" y="1399"/>
                  <a:pt x="475" y="1319"/>
                  <a:pt x="563" y="1219"/>
                </a:cubicBezTo>
                <a:cubicBezTo>
                  <a:pt x="645" y="1124"/>
                  <a:pt x="731" y="1018"/>
                  <a:pt x="818" y="903"/>
                </a:cubicBezTo>
                <a:cubicBezTo>
                  <a:pt x="899" y="796"/>
                  <a:pt x="978" y="685"/>
                  <a:pt x="1055" y="573"/>
                </a:cubicBezTo>
                <a:cubicBezTo>
                  <a:pt x="1122" y="475"/>
                  <a:pt x="1184" y="382"/>
                  <a:pt x="1239" y="295"/>
                </a:cubicBezTo>
                <a:cubicBezTo>
                  <a:pt x="1277" y="237"/>
                  <a:pt x="1309" y="185"/>
                  <a:pt x="1338" y="139"/>
                </a:cubicBezTo>
                <a:cubicBezTo>
                  <a:pt x="1346" y="127"/>
                  <a:pt x="1353" y="115"/>
                  <a:pt x="1360" y="104"/>
                </a:cubicBezTo>
                <a:cubicBezTo>
                  <a:pt x="1389" y="57"/>
                  <a:pt x="1410" y="25"/>
                  <a:pt x="1427" y="0"/>
                </a:cubicBezTo>
                <a:cubicBezTo>
                  <a:pt x="1428" y="1"/>
                  <a:pt x="1428" y="1"/>
                  <a:pt x="1428" y="1"/>
                </a:cubicBezTo>
                <a:cubicBezTo>
                  <a:pt x="1411" y="26"/>
                  <a:pt x="1390" y="58"/>
                  <a:pt x="1361" y="104"/>
                </a:cubicBezTo>
                <a:cubicBezTo>
                  <a:pt x="1354" y="116"/>
                  <a:pt x="1346" y="127"/>
                  <a:pt x="1339" y="140"/>
                </a:cubicBezTo>
                <a:cubicBezTo>
                  <a:pt x="1310" y="185"/>
                  <a:pt x="1277" y="237"/>
                  <a:pt x="1240" y="296"/>
                </a:cubicBezTo>
                <a:cubicBezTo>
                  <a:pt x="1185" y="382"/>
                  <a:pt x="1123" y="476"/>
                  <a:pt x="1056" y="574"/>
                </a:cubicBezTo>
                <a:cubicBezTo>
                  <a:pt x="979" y="686"/>
                  <a:pt x="900" y="797"/>
                  <a:pt x="819" y="903"/>
                </a:cubicBezTo>
                <a:cubicBezTo>
                  <a:pt x="732" y="1019"/>
                  <a:pt x="646" y="1125"/>
                  <a:pt x="564" y="1220"/>
                </a:cubicBezTo>
                <a:cubicBezTo>
                  <a:pt x="476" y="1320"/>
                  <a:pt x="399" y="1400"/>
                  <a:pt x="328" y="1464"/>
                </a:cubicBezTo>
                <a:cubicBezTo>
                  <a:pt x="260" y="1527"/>
                  <a:pt x="196" y="1576"/>
                  <a:pt x="139" y="1611"/>
                </a:cubicBezTo>
                <a:cubicBezTo>
                  <a:pt x="87" y="1643"/>
                  <a:pt x="40" y="1662"/>
                  <a:pt x="0" y="1668"/>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0" name="Freeform 25"/>
          <p:cNvSpPr/>
          <p:nvPr/>
        </p:nvSpPr>
        <p:spPr bwMode="auto">
          <a:xfrm>
            <a:off x="-2306922" y="5221411"/>
            <a:ext cx="5648558" cy="1218565"/>
          </a:xfrm>
          <a:custGeom>
            <a:avLst/>
            <a:gdLst>
              <a:gd name="T0" fmla="*/ 517 w 2198"/>
              <a:gd name="T1" fmla="*/ 376 h 474"/>
              <a:gd name="T2" fmla="*/ 0 w 2198"/>
              <a:gd name="T3" fmla="*/ 170 h 474"/>
              <a:gd name="T4" fmla="*/ 1 w 2198"/>
              <a:gd name="T5" fmla="*/ 169 h 474"/>
              <a:gd name="T6" fmla="*/ 1259 w 2198"/>
              <a:gd name="T7" fmla="*/ 426 h 474"/>
              <a:gd name="T8" fmla="*/ 1819 w 2198"/>
              <a:gd name="T9" fmla="*/ 271 h 474"/>
              <a:gd name="T10" fmla="*/ 2197 w 2198"/>
              <a:gd name="T11" fmla="*/ 0 h 474"/>
              <a:gd name="T12" fmla="*/ 2198 w 2198"/>
              <a:gd name="T13" fmla="*/ 0 h 474"/>
              <a:gd name="T14" fmla="*/ 2029 w 2198"/>
              <a:gd name="T15" fmla="*/ 147 h 474"/>
              <a:gd name="T16" fmla="*/ 1819 w 2198"/>
              <a:gd name="T17" fmla="*/ 271 h 474"/>
              <a:gd name="T18" fmla="*/ 1554 w 2198"/>
              <a:gd name="T19" fmla="*/ 370 h 474"/>
              <a:gd name="T20" fmla="*/ 1259 w 2198"/>
              <a:gd name="T21" fmla="*/ 427 h 474"/>
              <a:gd name="T22" fmla="*/ 517 w 2198"/>
              <a:gd name="T23" fmla="*/ 37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8" h="474">
                <a:moveTo>
                  <a:pt x="517" y="376"/>
                </a:moveTo>
                <a:cubicBezTo>
                  <a:pt x="334" y="330"/>
                  <a:pt x="159" y="261"/>
                  <a:pt x="0" y="170"/>
                </a:cubicBezTo>
                <a:cubicBezTo>
                  <a:pt x="1" y="169"/>
                  <a:pt x="1" y="169"/>
                  <a:pt x="1" y="169"/>
                </a:cubicBezTo>
                <a:cubicBezTo>
                  <a:pt x="368" y="381"/>
                  <a:pt x="826" y="474"/>
                  <a:pt x="1259" y="426"/>
                </a:cubicBezTo>
                <a:cubicBezTo>
                  <a:pt x="1460" y="404"/>
                  <a:pt x="1653" y="350"/>
                  <a:pt x="1819" y="271"/>
                </a:cubicBezTo>
                <a:cubicBezTo>
                  <a:pt x="1966" y="200"/>
                  <a:pt x="2097" y="107"/>
                  <a:pt x="2197" y="0"/>
                </a:cubicBezTo>
                <a:cubicBezTo>
                  <a:pt x="2198" y="0"/>
                  <a:pt x="2198" y="0"/>
                  <a:pt x="2198" y="0"/>
                </a:cubicBezTo>
                <a:cubicBezTo>
                  <a:pt x="2148" y="53"/>
                  <a:pt x="2091" y="102"/>
                  <a:pt x="2029" y="147"/>
                </a:cubicBezTo>
                <a:cubicBezTo>
                  <a:pt x="1965" y="194"/>
                  <a:pt x="1894" y="236"/>
                  <a:pt x="1819" y="271"/>
                </a:cubicBezTo>
                <a:cubicBezTo>
                  <a:pt x="1737" y="311"/>
                  <a:pt x="1648" y="344"/>
                  <a:pt x="1554" y="370"/>
                </a:cubicBezTo>
                <a:cubicBezTo>
                  <a:pt x="1460" y="397"/>
                  <a:pt x="1360" y="416"/>
                  <a:pt x="1259" y="427"/>
                </a:cubicBezTo>
                <a:cubicBezTo>
                  <a:pt x="1013" y="455"/>
                  <a:pt x="758" y="436"/>
                  <a:pt x="517" y="37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1" name="Freeform 26"/>
          <p:cNvSpPr/>
          <p:nvPr/>
        </p:nvSpPr>
        <p:spPr bwMode="auto">
          <a:xfrm>
            <a:off x="-2306922" y="4155167"/>
            <a:ext cx="6545029" cy="2214996"/>
          </a:xfrm>
          <a:custGeom>
            <a:avLst/>
            <a:gdLst>
              <a:gd name="T0" fmla="*/ 490 w 2547"/>
              <a:gd name="T1" fmla="*/ 780 h 862"/>
              <a:gd name="T2" fmla="*/ 0 w 2547"/>
              <a:gd name="T3" fmla="*/ 585 h 862"/>
              <a:gd name="T4" fmla="*/ 1 w 2547"/>
              <a:gd name="T5" fmla="*/ 584 h 862"/>
              <a:gd name="T6" fmla="*/ 766 w 2547"/>
              <a:gd name="T7" fmla="*/ 829 h 862"/>
              <a:gd name="T8" fmla="*/ 1615 w 2547"/>
              <a:gd name="T9" fmla="*/ 758 h 862"/>
              <a:gd name="T10" fmla="*/ 1971 w 2547"/>
              <a:gd name="T11" fmla="*/ 613 h 862"/>
              <a:gd name="T12" fmla="*/ 2246 w 2547"/>
              <a:gd name="T13" fmla="*/ 423 h 862"/>
              <a:gd name="T14" fmla="*/ 2546 w 2547"/>
              <a:gd name="T15" fmla="*/ 0 h 862"/>
              <a:gd name="T16" fmla="*/ 2547 w 2547"/>
              <a:gd name="T17" fmla="*/ 0 h 862"/>
              <a:gd name="T18" fmla="*/ 2247 w 2547"/>
              <a:gd name="T19" fmla="*/ 424 h 862"/>
              <a:gd name="T20" fmla="*/ 1972 w 2547"/>
              <a:gd name="T21" fmla="*/ 614 h 862"/>
              <a:gd name="T22" fmla="*/ 1616 w 2547"/>
              <a:gd name="T23" fmla="*/ 759 h 862"/>
              <a:gd name="T24" fmla="*/ 766 w 2547"/>
              <a:gd name="T25" fmla="*/ 830 h 862"/>
              <a:gd name="T26" fmla="*/ 490 w 2547"/>
              <a:gd name="T27" fmla="*/ 78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7" h="862">
                <a:moveTo>
                  <a:pt x="490" y="780"/>
                </a:moveTo>
                <a:cubicBezTo>
                  <a:pt x="314" y="736"/>
                  <a:pt x="147" y="670"/>
                  <a:pt x="0" y="585"/>
                </a:cubicBezTo>
                <a:cubicBezTo>
                  <a:pt x="1" y="584"/>
                  <a:pt x="1" y="584"/>
                  <a:pt x="1" y="584"/>
                </a:cubicBezTo>
                <a:cubicBezTo>
                  <a:pt x="222" y="713"/>
                  <a:pt x="487" y="797"/>
                  <a:pt x="766" y="829"/>
                </a:cubicBezTo>
                <a:cubicBezTo>
                  <a:pt x="1052" y="861"/>
                  <a:pt x="1346" y="837"/>
                  <a:pt x="1615" y="758"/>
                </a:cubicBezTo>
                <a:cubicBezTo>
                  <a:pt x="1743" y="721"/>
                  <a:pt x="1863" y="672"/>
                  <a:pt x="1971" y="613"/>
                </a:cubicBezTo>
                <a:cubicBezTo>
                  <a:pt x="2074" y="558"/>
                  <a:pt x="2166" y="494"/>
                  <a:pt x="2246" y="423"/>
                </a:cubicBezTo>
                <a:cubicBezTo>
                  <a:pt x="2385" y="300"/>
                  <a:pt x="2489" y="154"/>
                  <a:pt x="2546" y="0"/>
                </a:cubicBezTo>
                <a:cubicBezTo>
                  <a:pt x="2547" y="0"/>
                  <a:pt x="2547" y="0"/>
                  <a:pt x="2547" y="0"/>
                </a:cubicBezTo>
                <a:cubicBezTo>
                  <a:pt x="2490" y="154"/>
                  <a:pt x="2386" y="301"/>
                  <a:pt x="2247" y="424"/>
                </a:cubicBezTo>
                <a:cubicBezTo>
                  <a:pt x="2167" y="494"/>
                  <a:pt x="2074" y="558"/>
                  <a:pt x="1972" y="614"/>
                </a:cubicBezTo>
                <a:cubicBezTo>
                  <a:pt x="1863" y="673"/>
                  <a:pt x="1744" y="722"/>
                  <a:pt x="1616" y="759"/>
                </a:cubicBezTo>
                <a:cubicBezTo>
                  <a:pt x="1346" y="838"/>
                  <a:pt x="1052" y="862"/>
                  <a:pt x="766" y="830"/>
                </a:cubicBezTo>
                <a:cubicBezTo>
                  <a:pt x="672" y="819"/>
                  <a:pt x="580" y="803"/>
                  <a:pt x="490" y="780"/>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2" name="Freeform 27"/>
          <p:cNvSpPr/>
          <p:nvPr/>
        </p:nvSpPr>
        <p:spPr bwMode="auto">
          <a:xfrm>
            <a:off x="-2306922" y="2804907"/>
            <a:ext cx="4218966" cy="2871879"/>
          </a:xfrm>
          <a:custGeom>
            <a:avLst/>
            <a:gdLst>
              <a:gd name="T0" fmla="*/ 11 w 1642"/>
              <a:gd name="T1" fmla="*/ 1116 h 1118"/>
              <a:gd name="T2" fmla="*/ 0 w 1642"/>
              <a:gd name="T3" fmla="*/ 1111 h 1118"/>
              <a:gd name="T4" fmla="*/ 1 w 1642"/>
              <a:gd name="T5" fmla="*/ 1110 h 1118"/>
              <a:gd name="T6" fmla="*/ 50 w 1642"/>
              <a:gd name="T7" fmla="*/ 1112 h 1118"/>
              <a:gd name="T8" fmla="*/ 154 w 1642"/>
              <a:gd name="T9" fmla="*/ 1062 h 1118"/>
              <a:gd name="T10" fmla="*/ 326 w 1642"/>
              <a:gd name="T11" fmla="*/ 949 h 1118"/>
              <a:gd name="T12" fmla="*/ 565 w 1642"/>
              <a:gd name="T13" fmla="*/ 776 h 1118"/>
              <a:gd name="T14" fmla="*/ 790 w 1642"/>
              <a:gd name="T15" fmla="*/ 607 h 1118"/>
              <a:gd name="T16" fmla="*/ 1148 w 1642"/>
              <a:gd name="T17" fmla="*/ 341 h 1118"/>
              <a:gd name="T18" fmla="*/ 1419 w 1642"/>
              <a:gd name="T19" fmla="*/ 147 h 1118"/>
              <a:gd name="T20" fmla="*/ 1642 w 1642"/>
              <a:gd name="T21" fmla="*/ 0 h 1118"/>
              <a:gd name="T22" fmla="*/ 1642 w 1642"/>
              <a:gd name="T23" fmla="*/ 1 h 1118"/>
              <a:gd name="T24" fmla="*/ 1419 w 1642"/>
              <a:gd name="T25" fmla="*/ 147 h 1118"/>
              <a:gd name="T26" fmla="*/ 1148 w 1642"/>
              <a:gd name="T27" fmla="*/ 341 h 1118"/>
              <a:gd name="T28" fmla="*/ 791 w 1642"/>
              <a:gd name="T29" fmla="*/ 608 h 1118"/>
              <a:gd name="T30" fmla="*/ 565 w 1642"/>
              <a:gd name="T31" fmla="*/ 776 h 1118"/>
              <a:gd name="T32" fmla="*/ 326 w 1642"/>
              <a:gd name="T33" fmla="*/ 950 h 1118"/>
              <a:gd name="T34" fmla="*/ 154 w 1642"/>
              <a:gd name="T35" fmla="*/ 1062 h 1118"/>
              <a:gd name="T36" fmla="*/ 50 w 1642"/>
              <a:gd name="T37" fmla="*/ 1113 h 1118"/>
              <a:gd name="T38" fmla="*/ 11 w 1642"/>
              <a:gd name="T39" fmla="*/ 1116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2" h="1118">
                <a:moveTo>
                  <a:pt x="11" y="1116"/>
                </a:moveTo>
                <a:cubicBezTo>
                  <a:pt x="6" y="1115"/>
                  <a:pt x="3" y="1113"/>
                  <a:pt x="0" y="1111"/>
                </a:cubicBezTo>
                <a:cubicBezTo>
                  <a:pt x="1" y="1110"/>
                  <a:pt x="1" y="1110"/>
                  <a:pt x="1" y="1110"/>
                </a:cubicBezTo>
                <a:cubicBezTo>
                  <a:pt x="10" y="1118"/>
                  <a:pt x="27" y="1118"/>
                  <a:pt x="50" y="1112"/>
                </a:cubicBezTo>
                <a:cubicBezTo>
                  <a:pt x="75" y="1104"/>
                  <a:pt x="108" y="1088"/>
                  <a:pt x="154" y="1062"/>
                </a:cubicBezTo>
                <a:cubicBezTo>
                  <a:pt x="200" y="1034"/>
                  <a:pt x="257" y="997"/>
                  <a:pt x="326" y="949"/>
                </a:cubicBezTo>
                <a:cubicBezTo>
                  <a:pt x="395" y="901"/>
                  <a:pt x="469" y="847"/>
                  <a:pt x="565" y="776"/>
                </a:cubicBezTo>
                <a:cubicBezTo>
                  <a:pt x="638" y="721"/>
                  <a:pt x="712" y="666"/>
                  <a:pt x="790" y="607"/>
                </a:cubicBezTo>
                <a:cubicBezTo>
                  <a:pt x="907" y="519"/>
                  <a:pt x="1027" y="429"/>
                  <a:pt x="1148" y="341"/>
                </a:cubicBezTo>
                <a:cubicBezTo>
                  <a:pt x="1248" y="267"/>
                  <a:pt x="1337" y="204"/>
                  <a:pt x="1419" y="147"/>
                </a:cubicBezTo>
                <a:cubicBezTo>
                  <a:pt x="1502" y="89"/>
                  <a:pt x="1575" y="41"/>
                  <a:pt x="1642" y="0"/>
                </a:cubicBezTo>
                <a:cubicBezTo>
                  <a:pt x="1642" y="1"/>
                  <a:pt x="1642" y="1"/>
                  <a:pt x="1642" y="1"/>
                </a:cubicBezTo>
                <a:cubicBezTo>
                  <a:pt x="1576" y="42"/>
                  <a:pt x="1503" y="90"/>
                  <a:pt x="1419" y="147"/>
                </a:cubicBezTo>
                <a:cubicBezTo>
                  <a:pt x="1337" y="204"/>
                  <a:pt x="1249" y="268"/>
                  <a:pt x="1148" y="341"/>
                </a:cubicBezTo>
                <a:cubicBezTo>
                  <a:pt x="1028" y="429"/>
                  <a:pt x="907" y="520"/>
                  <a:pt x="791" y="608"/>
                </a:cubicBezTo>
                <a:cubicBezTo>
                  <a:pt x="713" y="666"/>
                  <a:pt x="639" y="722"/>
                  <a:pt x="565" y="776"/>
                </a:cubicBezTo>
                <a:cubicBezTo>
                  <a:pt x="469" y="848"/>
                  <a:pt x="396" y="901"/>
                  <a:pt x="326" y="950"/>
                </a:cubicBezTo>
                <a:cubicBezTo>
                  <a:pt x="257" y="998"/>
                  <a:pt x="201" y="1035"/>
                  <a:pt x="154" y="1062"/>
                </a:cubicBezTo>
                <a:cubicBezTo>
                  <a:pt x="108" y="1089"/>
                  <a:pt x="76" y="1105"/>
                  <a:pt x="50" y="1113"/>
                </a:cubicBezTo>
                <a:cubicBezTo>
                  <a:pt x="34" y="1117"/>
                  <a:pt x="20" y="1118"/>
                  <a:pt x="11" y="111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3" name="Freeform 31"/>
          <p:cNvSpPr/>
          <p:nvPr/>
        </p:nvSpPr>
        <p:spPr bwMode="auto">
          <a:xfrm>
            <a:off x="3852545" y="153576"/>
            <a:ext cx="793337" cy="344309"/>
          </a:xfrm>
          <a:custGeom>
            <a:avLst/>
            <a:gdLst>
              <a:gd name="T0" fmla="*/ 1 w 309"/>
              <a:gd name="T1" fmla="*/ 134 h 134"/>
              <a:gd name="T2" fmla="*/ 0 w 309"/>
              <a:gd name="T3" fmla="*/ 134 h 134"/>
              <a:gd name="T4" fmla="*/ 145 w 309"/>
              <a:gd name="T5" fmla="*/ 43 h 134"/>
              <a:gd name="T6" fmla="*/ 309 w 309"/>
              <a:gd name="T7" fmla="*/ 22 h 134"/>
              <a:gd name="T8" fmla="*/ 309 w 309"/>
              <a:gd name="T9" fmla="*/ 23 h 134"/>
              <a:gd name="T10" fmla="*/ 1 w 309"/>
              <a:gd name="T11" fmla="*/ 134 h 134"/>
            </a:gdLst>
            <a:ahLst/>
            <a:cxnLst>
              <a:cxn ang="0">
                <a:pos x="T0" y="T1"/>
              </a:cxn>
              <a:cxn ang="0">
                <a:pos x="T2" y="T3"/>
              </a:cxn>
              <a:cxn ang="0">
                <a:pos x="T4" y="T5"/>
              </a:cxn>
              <a:cxn ang="0">
                <a:pos x="T6" y="T7"/>
              </a:cxn>
              <a:cxn ang="0">
                <a:pos x="T8" y="T9"/>
              </a:cxn>
              <a:cxn ang="0">
                <a:pos x="T10" y="T11"/>
              </a:cxn>
            </a:cxnLst>
            <a:rect l="0" t="0" r="r" b="b"/>
            <a:pathLst>
              <a:path w="309" h="134">
                <a:moveTo>
                  <a:pt x="1" y="134"/>
                </a:moveTo>
                <a:cubicBezTo>
                  <a:pt x="0" y="134"/>
                  <a:pt x="0" y="134"/>
                  <a:pt x="0" y="134"/>
                </a:cubicBezTo>
                <a:cubicBezTo>
                  <a:pt x="46" y="94"/>
                  <a:pt x="96" y="63"/>
                  <a:pt x="145" y="43"/>
                </a:cubicBezTo>
                <a:cubicBezTo>
                  <a:pt x="202" y="20"/>
                  <a:pt x="257" y="13"/>
                  <a:pt x="309" y="22"/>
                </a:cubicBezTo>
                <a:cubicBezTo>
                  <a:pt x="309" y="23"/>
                  <a:pt x="309" y="23"/>
                  <a:pt x="309" y="23"/>
                </a:cubicBezTo>
                <a:cubicBezTo>
                  <a:pt x="179" y="0"/>
                  <a:pt x="60" y="83"/>
                  <a:pt x="1" y="134"/>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4" name="Freeform 32"/>
          <p:cNvSpPr/>
          <p:nvPr/>
        </p:nvSpPr>
        <p:spPr bwMode="auto">
          <a:xfrm>
            <a:off x="3678011" y="125015"/>
            <a:ext cx="967871" cy="509323"/>
          </a:xfrm>
          <a:custGeom>
            <a:avLst/>
            <a:gdLst>
              <a:gd name="T0" fmla="*/ 1 w 377"/>
              <a:gd name="T1" fmla="*/ 198 h 198"/>
              <a:gd name="T2" fmla="*/ 0 w 377"/>
              <a:gd name="T3" fmla="*/ 198 h 198"/>
              <a:gd name="T4" fmla="*/ 171 w 377"/>
              <a:gd name="T5" fmla="*/ 67 h 198"/>
              <a:gd name="T6" fmla="*/ 377 w 377"/>
              <a:gd name="T7" fmla="*/ 33 h 198"/>
              <a:gd name="T8" fmla="*/ 377 w 377"/>
              <a:gd name="T9" fmla="*/ 34 h 198"/>
              <a:gd name="T10" fmla="*/ 1 w 377"/>
              <a:gd name="T11" fmla="*/ 198 h 198"/>
            </a:gdLst>
            <a:ahLst/>
            <a:cxnLst>
              <a:cxn ang="0">
                <a:pos x="T0" y="T1"/>
              </a:cxn>
              <a:cxn ang="0">
                <a:pos x="T2" y="T3"/>
              </a:cxn>
              <a:cxn ang="0">
                <a:pos x="T4" y="T5"/>
              </a:cxn>
              <a:cxn ang="0">
                <a:pos x="T6" y="T7"/>
              </a:cxn>
              <a:cxn ang="0">
                <a:pos x="T8" y="T9"/>
              </a:cxn>
              <a:cxn ang="0">
                <a:pos x="T10" y="T11"/>
              </a:cxn>
            </a:cxnLst>
            <a:rect l="0" t="0" r="r" b="b"/>
            <a:pathLst>
              <a:path w="377" h="198">
                <a:moveTo>
                  <a:pt x="1" y="198"/>
                </a:moveTo>
                <a:cubicBezTo>
                  <a:pt x="0" y="198"/>
                  <a:pt x="0" y="198"/>
                  <a:pt x="0" y="198"/>
                </a:cubicBezTo>
                <a:cubicBezTo>
                  <a:pt x="38" y="159"/>
                  <a:pt x="98" y="104"/>
                  <a:pt x="171" y="67"/>
                </a:cubicBezTo>
                <a:cubicBezTo>
                  <a:pt x="243" y="31"/>
                  <a:pt x="312" y="20"/>
                  <a:pt x="377" y="33"/>
                </a:cubicBezTo>
                <a:cubicBezTo>
                  <a:pt x="377" y="34"/>
                  <a:pt x="377" y="34"/>
                  <a:pt x="377" y="34"/>
                </a:cubicBezTo>
                <a:cubicBezTo>
                  <a:pt x="211" y="0"/>
                  <a:pt x="59" y="138"/>
                  <a:pt x="1" y="198"/>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5" name="Freeform 35"/>
          <p:cNvSpPr/>
          <p:nvPr/>
        </p:nvSpPr>
        <p:spPr bwMode="auto">
          <a:xfrm>
            <a:off x="3327356" y="169443"/>
            <a:ext cx="1318526" cy="1045618"/>
          </a:xfrm>
          <a:custGeom>
            <a:avLst/>
            <a:gdLst>
              <a:gd name="T0" fmla="*/ 1 w 513"/>
              <a:gd name="T1" fmla="*/ 407 h 407"/>
              <a:gd name="T2" fmla="*/ 0 w 513"/>
              <a:gd name="T3" fmla="*/ 406 h 407"/>
              <a:gd name="T4" fmla="*/ 177 w 513"/>
              <a:gd name="T5" fmla="*/ 157 h 407"/>
              <a:gd name="T6" fmla="*/ 332 w 513"/>
              <a:gd name="T7" fmla="*/ 46 h 407"/>
              <a:gd name="T8" fmla="*/ 513 w 513"/>
              <a:gd name="T9" fmla="*/ 16 h 407"/>
              <a:gd name="T10" fmla="*/ 513 w 513"/>
              <a:gd name="T11" fmla="*/ 17 h 407"/>
              <a:gd name="T12" fmla="*/ 178 w 513"/>
              <a:gd name="T13" fmla="*/ 157 h 407"/>
              <a:gd name="T14" fmla="*/ 1 w 513"/>
              <a:gd name="T15" fmla="*/ 407 h 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407">
                <a:moveTo>
                  <a:pt x="1" y="407"/>
                </a:moveTo>
                <a:cubicBezTo>
                  <a:pt x="0" y="406"/>
                  <a:pt x="0" y="406"/>
                  <a:pt x="0" y="406"/>
                </a:cubicBezTo>
                <a:cubicBezTo>
                  <a:pt x="49" y="307"/>
                  <a:pt x="107" y="225"/>
                  <a:pt x="177" y="157"/>
                </a:cubicBezTo>
                <a:cubicBezTo>
                  <a:pt x="226" y="109"/>
                  <a:pt x="279" y="71"/>
                  <a:pt x="332" y="46"/>
                </a:cubicBezTo>
                <a:cubicBezTo>
                  <a:pt x="395" y="17"/>
                  <a:pt x="455" y="7"/>
                  <a:pt x="513" y="16"/>
                </a:cubicBezTo>
                <a:cubicBezTo>
                  <a:pt x="513" y="17"/>
                  <a:pt x="513" y="17"/>
                  <a:pt x="513" y="17"/>
                </a:cubicBezTo>
                <a:cubicBezTo>
                  <a:pt x="408" y="0"/>
                  <a:pt x="286" y="51"/>
                  <a:pt x="178" y="157"/>
                </a:cubicBezTo>
                <a:cubicBezTo>
                  <a:pt x="108" y="226"/>
                  <a:pt x="50" y="307"/>
                  <a:pt x="1" y="407"/>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6" name="Freeform 37"/>
          <p:cNvSpPr/>
          <p:nvPr/>
        </p:nvSpPr>
        <p:spPr bwMode="auto">
          <a:xfrm>
            <a:off x="1912043" y="210696"/>
            <a:ext cx="2733839" cy="2594212"/>
          </a:xfrm>
          <a:custGeom>
            <a:avLst/>
            <a:gdLst>
              <a:gd name="T0" fmla="*/ 0 w 1064"/>
              <a:gd name="T1" fmla="*/ 1010 h 1010"/>
              <a:gd name="T2" fmla="*/ 0 w 1064"/>
              <a:gd name="T3" fmla="*/ 1010 h 1010"/>
              <a:gd name="T4" fmla="*/ 479 w 1064"/>
              <a:gd name="T5" fmla="*/ 742 h 1010"/>
              <a:gd name="T6" fmla="*/ 821 w 1064"/>
              <a:gd name="T7" fmla="*/ 460 h 1010"/>
              <a:gd name="T8" fmla="*/ 1009 w 1064"/>
              <a:gd name="T9" fmla="*/ 205 h 1010"/>
              <a:gd name="T10" fmla="*/ 1063 w 1064"/>
              <a:gd name="T11" fmla="*/ 0 h 1010"/>
              <a:gd name="T12" fmla="*/ 1064 w 1064"/>
              <a:gd name="T13" fmla="*/ 0 h 1010"/>
              <a:gd name="T14" fmla="*/ 1009 w 1064"/>
              <a:gd name="T15" fmla="*/ 206 h 1010"/>
              <a:gd name="T16" fmla="*/ 822 w 1064"/>
              <a:gd name="T17" fmla="*/ 460 h 1010"/>
              <a:gd name="T18" fmla="*/ 479 w 1064"/>
              <a:gd name="T19" fmla="*/ 743 h 1010"/>
              <a:gd name="T20" fmla="*/ 0 w 1064"/>
              <a:gd name="T21" fmla="*/ 101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4" h="1010">
                <a:moveTo>
                  <a:pt x="0" y="1010"/>
                </a:moveTo>
                <a:cubicBezTo>
                  <a:pt x="0" y="1010"/>
                  <a:pt x="0" y="1010"/>
                  <a:pt x="0" y="1010"/>
                </a:cubicBezTo>
                <a:cubicBezTo>
                  <a:pt x="175" y="929"/>
                  <a:pt x="336" y="839"/>
                  <a:pt x="479" y="742"/>
                </a:cubicBezTo>
                <a:cubicBezTo>
                  <a:pt x="613" y="651"/>
                  <a:pt x="728" y="556"/>
                  <a:pt x="821" y="460"/>
                </a:cubicBezTo>
                <a:cubicBezTo>
                  <a:pt x="905" y="373"/>
                  <a:pt x="968" y="287"/>
                  <a:pt x="1009" y="205"/>
                </a:cubicBezTo>
                <a:cubicBezTo>
                  <a:pt x="1044" y="133"/>
                  <a:pt x="1063" y="63"/>
                  <a:pt x="1063" y="0"/>
                </a:cubicBezTo>
                <a:cubicBezTo>
                  <a:pt x="1064" y="0"/>
                  <a:pt x="1064" y="0"/>
                  <a:pt x="1064" y="0"/>
                </a:cubicBezTo>
                <a:cubicBezTo>
                  <a:pt x="1064" y="63"/>
                  <a:pt x="1045" y="134"/>
                  <a:pt x="1009" y="206"/>
                </a:cubicBezTo>
                <a:cubicBezTo>
                  <a:pt x="969" y="288"/>
                  <a:pt x="905" y="373"/>
                  <a:pt x="822" y="460"/>
                </a:cubicBezTo>
                <a:cubicBezTo>
                  <a:pt x="728" y="557"/>
                  <a:pt x="613" y="652"/>
                  <a:pt x="479" y="743"/>
                </a:cubicBezTo>
                <a:cubicBezTo>
                  <a:pt x="336" y="840"/>
                  <a:pt x="175" y="930"/>
                  <a:pt x="0" y="1010"/>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7" name="Freeform 38"/>
          <p:cNvSpPr/>
          <p:nvPr/>
        </p:nvSpPr>
        <p:spPr bwMode="auto">
          <a:xfrm>
            <a:off x="3209942" y="210696"/>
            <a:ext cx="1435940" cy="1781835"/>
          </a:xfrm>
          <a:custGeom>
            <a:avLst/>
            <a:gdLst>
              <a:gd name="T0" fmla="*/ 0 w 559"/>
              <a:gd name="T1" fmla="*/ 694 h 694"/>
              <a:gd name="T2" fmla="*/ 0 w 559"/>
              <a:gd name="T3" fmla="*/ 693 h 694"/>
              <a:gd name="T4" fmla="*/ 234 w 559"/>
              <a:gd name="T5" fmla="*/ 497 h 694"/>
              <a:gd name="T6" fmla="*/ 405 w 559"/>
              <a:gd name="T7" fmla="*/ 310 h 694"/>
              <a:gd name="T8" fmla="*/ 558 w 559"/>
              <a:gd name="T9" fmla="*/ 0 h 694"/>
              <a:gd name="T10" fmla="*/ 559 w 559"/>
              <a:gd name="T11" fmla="*/ 0 h 694"/>
              <a:gd name="T12" fmla="*/ 508 w 559"/>
              <a:gd name="T13" fmla="*/ 150 h 694"/>
              <a:gd name="T14" fmla="*/ 406 w 559"/>
              <a:gd name="T15" fmla="*/ 310 h 694"/>
              <a:gd name="T16" fmla="*/ 234 w 559"/>
              <a:gd name="T17" fmla="*/ 498 h 694"/>
              <a:gd name="T18" fmla="*/ 0 w 559"/>
              <a:gd name="T19" fmla="*/ 69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9" h="694">
                <a:moveTo>
                  <a:pt x="0" y="694"/>
                </a:moveTo>
                <a:cubicBezTo>
                  <a:pt x="0" y="693"/>
                  <a:pt x="0" y="693"/>
                  <a:pt x="0" y="693"/>
                </a:cubicBezTo>
                <a:cubicBezTo>
                  <a:pt x="87" y="629"/>
                  <a:pt x="165" y="563"/>
                  <a:pt x="234" y="497"/>
                </a:cubicBezTo>
                <a:cubicBezTo>
                  <a:pt x="301" y="434"/>
                  <a:pt x="358" y="371"/>
                  <a:pt x="405" y="310"/>
                </a:cubicBezTo>
                <a:cubicBezTo>
                  <a:pt x="491" y="200"/>
                  <a:pt x="544" y="93"/>
                  <a:pt x="558" y="0"/>
                </a:cubicBezTo>
                <a:cubicBezTo>
                  <a:pt x="559" y="0"/>
                  <a:pt x="559" y="0"/>
                  <a:pt x="559" y="0"/>
                </a:cubicBezTo>
                <a:cubicBezTo>
                  <a:pt x="552" y="47"/>
                  <a:pt x="535" y="97"/>
                  <a:pt x="508" y="150"/>
                </a:cubicBezTo>
                <a:cubicBezTo>
                  <a:pt x="483" y="202"/>
                  <a:pt x="448" y="256"/>
                  <a:pt x="406" y="310"/>
                </a:cubicBezTo>
                <a:cubicBezTo>
                  <a:pt x="359" y="371"/>
                  <a:pt x="301" y="434"/>
                  <a:pt x="234" y="498"/>
                </a:cubicBezTo>
                <a:cubicBezTo>
                  <a:pt x="166" y="563"/>
                  <a:pt x="87" y="629"/>
                  <a:pt x="0" y="694"/>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8" name="Freeform 39"/>
          <p:cNvSpPr/>
          <p:nvPr/>
        </p:nvSpPr>
        <p:spPr bwMode="auto">
          <a:xfrm>
            <a:off x="4065160" y="210696"/>
            <a:ext cx="580723" cy="548989"/>
          </a:xfrm>
          <a:custGeom>
            <a:avLst/>
            <a:gdLst>
              <a:gd name="T0" fmla="*/ 0 w 226"/>
              <a:gd name="T1" fmla="*/ 214 h 214"/>
              <a:gd name="T2" fmla="*/ 0 w 226"/>
              <a:gd name="T3" fmla="*/ 214 h 214"/>
              <a:gd name="T4" fmla="*/ 226 w 226"/>
              <a:gd name="T5" fmla="*/ 0 h 214"/>
              <a:gd name="T6" fmla="*/ 226 w 226"/>
              <a:gd name="T7" fmla="*/ 1 h 214"/>
              <a:gd name="T8" fmla="*/ 0 w 226"/>
              <a:gd name="T9" fmla="*/ 214 h 214"/>
            </a:gdLst>
            <a:ahLst/>
            <a:cxnLst>
              <a:cxn ang="0">
                <a:pos x="T0" y="T1"/>
              </a:cxn>
              <a:cxn ang="0">
                <a:pos x="T2" y="T3"/>
              </a:cxn>
              <a:cxn ang="0">
                <a:pos x="T4" y="T5"/>
              </a:cxn>
              <a:cxn ang="0">
                <a:pos x="T6" y="T7"/>
              </a:cxn>
              <a:cxn ang="0">
                <a:pos x="T8" y="T9"/>
              </a:cxn>
            </a:cxnLst>
            <a:rect l="0" t="0" r="r" b="b"/>
            <a:pathLst>
              <a:path w="226" h="214">
                <a:moveTo>
                  <a:pt x="0" y="214"/>
                </a:moveTo>
                <a:cubicBezTo>
                  <a:pt x="0" y="214"/>
                  <a:pt x="0" y="214"/>
                  <a:pt x="0" y="214"/>
                </a:cubicBezTo>
                <a:cubicBezTo>
                  <a:pt x="76" y="117"/>
                  <a:pt x="153" y="45"/>
                  <a:pt x="226" y="0"/>
                </a:cubicBezTo>
                <a:cubicBezTo>
                  <a:pt x="226" y="1"/>
                  <a:pt x="226" y="1"/>
                  <a:pt x="226" y="1"/>
                </a:cubicBezTo>
                <a:cubicBezTo>
                  <a:pt x="153" y="45"/>
                  <a:pt x="77" y="117"/>
                  <a:pt x="0" y="214"/>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39" name="Freeform 44"/>
          <p:cNvSpPr/>
          <p:nvPr/>
        </p:nvSpPr>
        <p:spPr bwMode="auto">
          <a:xfrm>
            <a:off x="4645882" y="210696"/>
            <a:ext cx="571202" cy="345895"/>
          </a:xfrm>
          <a:custGeom>
            <a:avLst/>
            <a:gdLst>
              <a:gd name="T0" fmla="*/ 222 w 222"/>
              <a:gd name="T1" fmla="*/ 135 h 135"/>
              <a:gd name="T2" fmla="*/ 0 w 222"/>
              <a:gd name="T3" fmla="*/ 1 h 135"/>
              <a:gd name="T4" fmla="*/ 0 w 222"/>
              <a:gd name="T5" fmla="*/ 0 h 135"/>
              <a:gd name="T6" fmla="*/ 122 w 222"/>
              <a:gd name="T7" fmla="*/ 35 h 135"/>
              <a:gd name="T8" fmla="*/ 222 w 222"/>
              <a:gd name="T9" fmla="*/ 135 h 135"/>
            </a:gdLst>
            <a:ahLst/>
            <a:cxnLst>
              <a:cxn ang="0">
                <a:pos x="T0" y="T1"/>
              </a:cxn>
              <a:cxn ang="0">
                <a:pos x="T2" y="T3"/>
              </a:cxn>
              <a:cxn ang="0">
                <a:pos x="T4" y="T5"/>
              </a:cxn>
              <a:cxn ang="0">
                <a:pos x="T6" y="T7"/>
              </a:cxn>
              <a:cxn ang="0">
                <a:pos x="T8" y="T9"/>
              </a:cxn>
            </a:cxnLst>
            <a:rect l="0" t="0" r="r" b="b"/>
            <a:pathLst>
              <a:path w="222" h="135">
                <a:moveTo>
                  <a:pt x="222" y="135"/>
                </a:moveTo>
                <a:cubicBezTo>
                  <a:pt x="170" y="51"/>
                  <a:pt x="85" y="0"/>
                  <a:pt x="0" y="1"/>
                </a:cubicBezTo>
                <a:cubicBezTo>
                  <a:pt x="0" y="0"/>
                  <a:pt x="0" y="0"/>
                  <a:pt x="0" y="0"/>
                </a:cubicBezTo>
                <a:cubicBezTo>
                  <a:pt x="41" y="0"/>
                  <a:pt x="83" y="12"/>
                  <a:pt x="122" y="35"/>
                </a:cubicBezTo>
                <a:cubicBezTo>
                  <a:pt x="162" y="59"/>
                  <a:pt x="196" y="93"/>
                  <a:pt x="222" y="135"/>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0" name="Freeform 45"/>
          <p:cNvSpPr/>
          <p:nvPr/>
        </p:nvSpPr>
        <p:spPr bwMode="auto">
          <a:xfrm>
            <a:off x="3852545" y="120255"/>
            <a:ext cx="1364539" cy="436336"/>
          </a:xfrm>
          <a:custGeom>
            <a:avLst/>
            <a:gdLst>
              <a:gd name="T0" fmla="*/ 1 w 531"/>
              <a:gd name="T1" fmla="*/ 147 h 170"/>
              <a:gd name="T2" fmla="*/ 0 w 531"/>
              <a:gd name="T3" fmla="*/ 147 h 170"/>
              <a:gd name="T4" fmla="*/ 261 w 531"/>
              <a:gd name="T5" fmla="*/ 9 h 170"/>
              <a:gd name="T6" fmla="*/ 336 w 531"/>
              <a:gd name="T7" fmla="*/ 15 h 170"/>
              <a:gd name="T8" fmla="*/ 339 w 531"/>
              <a:gd name="T9" fmla="*/ 16 h 170"/>
              <a:gd name="T10" fmla="*/ 410 w 531"/>
              <a:gd name="T11" fmla="*/ 44 h 170"/>
              <a:gd name="T12" fmla="*/ 531 w 531"/>
              <a:gd name="T13" fmla="*/ 170 h 170"/>
              <a:gd name="T14" fmla="*/ 531 w 531"/>
              <a:gd name="T15" fmla="*/ 170 h 170"/>
              <a:gd name="T16" fmla="*/ 261 w 531"/>
              <a:gd name="T17" fmla="*/ 10 h 170"/>
              <a:gd name="T18" fmla="*/ 1 w 531"/>
              <a:gd name="T19" fmla="*/ 14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170">
                <a:moveTo>
                  <a:pt x="1" y="147"/>
                </a:moveTo>
                <a:cubicBezTo>
                  <a:pt x="0" y="147"/>
                  <a:pt x="0" y="147"/>
                  <a:pt x="0" y="147"/>
                </a:cubicBezTo>
                <a:cubicBezTo>
                  <a:pt x="59" y="90"/>
                  <a:pt x="152" y="20"/>
                  <a:pt x="261" y="9"/>
                </a:cubicBezTo>
                <a:cubicBezTo>
                  <a:pt x="285" y="7"/>
                  <a:pt x="311" y="9"/>
                  <a:pt x="336" y="15"/>
                </a:cubicBezTo>
                <a:cubicBezTo>
                  <a:pt x="337" y="15"/>
                  <a:pt x="338" y="15"/>
                  <a:pt x="339" y="16"/>
                </a:cubicBezTo>
                <a:cubicBezTo>
                  <a:pt x="363" y="22"/>
                  <a:pt x="387" y="31"/>
                  <a:pt x="410" y="44"/>
                </a:cubicBezTo>
                <a:cubicBezTo>
                  <a:pt x="460" y="73"/>
                  <a:pt x="502" y="117"/>
                  <a:pt x="531" y="170"/>
                </a:cubicBezTo>
                <a:cubicBezTo>
                  <a:pt x="531" y="170"/>
                  <a:pt x="531" y="170"/>
                  <a:pt x="531" y="170"/>
                </a:cubicBezTo>
                <a:cubicBezTo>
                  <a:pt x="472" y="65"/>
                  <a:pt x="364" y="0"/>
                  <a:pt x="261" y="10"/>
                </a:cubicBezTo>
                <a:cubicBezTo>
                  <a:pt x="152" y="20"/>
                  <a:pt x="59" y="90"/>
                  <a:pt x="1" y="147"/>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1" name="Freeform 46"/>
          <p:cNvSpPr/>
          <p:nvPr/>
        </p:nvSpPr>
        <p:spPr bwMode="auto">
          <a:xfrm>
            <a:off x="3678012" y="104389"/>
            <a:ext cx="1539073" cy="529949"/>
          </a:xfrm>
          <a:custGeom>
            <a:avLst/>
            <a:gdLst>
              <a:gd name="T0" fmla="*/ 1 w 599"/>
              <a:gd name="T1" fmla="*/ 206 h 206"/>
              <a:gd name="T2" fmla="*/ 0 w 599"/>
              <a:gd name="T3" fmla="*/ 206 h 206"/>
              <a:gd name="T4" fmla="*/ 125 w 599"/>
              <a:gd name="T5" fmla="*/ 88 h 206"/>
              <a:gd name="T6" fmla="*/ 280 w 599"/>
              <a:gd name="T7" fmla="*/ 14 h 206"/>
              <a:gd name="T8" fmla="*/ 451 w 599"/>
              <a:gd name="T9" fmla="*/ 28 h 206"/>
              <a:gd name="T10" fmla="*/ 599 w 599"/>
              <a:gd name="T11" fmla="*/ 176 h 206"/>
              <a:gd name="T12" fmla="*/ 599 w 599"/>
              <a:gd name="T13" fmla="*/ 176 h 206"/>
              <a:gd name="T14" fmla="*/ 451 w 599"/>
              <a:gd name="T15" fmla="*/ 29 h 206"/>
              <a:gd name="T16" fmla="*/ 280 w 599"/>
              <a:gd name="T17" fmla="*/ 15 h 206"/>
              <a:gd name="T18" fmla="*/ 1 w 599"/>
              <a:gd name="T19"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206">
                <a:moveTo>
                  <a:pt x="1" y="206"/>
                </a:moveTo>
                <a:cubicBezTo>
                  <a:pt x="0" y="206"/>
                  <a:pt x="0" y="206"/>
                  <a:pt x="0" y="206"/>
                </a:cubicBezTo>
                <a:cubicBezTo>
                  <a:pt x="40" y="159"/>
                  <a:pt x="82" y="119"/>
                  <a:pt x="125" y="88"/>
                </a:cubicBezTo>
                <a:cubicBezTo>
                  <a:pt x="175" y="51"/>
                  <a:pt x="228" y="26"/>
                  <a:pt x="280" y="14"/>
                </a:cubicBezTo>
                <a:cubicBezTo>
                  <a:pt x="339" y="0"/>
                  <a:pt x="400" y="5"/>
                  <a:pt x="451" y="28"/>
                </a:cubicBezTo>
                <a:cubicBezTo>
                  <a:pt x="509" y="54"/>
                  <a:pt x="562" y="106"/>
                  <a:pt x="599" y="176"/>
                </a:cubicBezTo>
                <a:cubicBezTo>
                  <a:pt x="599" y="176"/>
                  <a:pt x="599" y="176"/>
                  <a:pt x="599" y="176"/>
                </a:cubicBezTo>
                <a:cubicBezTo>
                  <a:pt x="561" y="107"/>
                  <a:pt x="509" y="55"/>
                  <a:pt x="451" y="29"/>
                </a:cubicBezTo>
                <a:cubicBezTo>
                  <a:pt x="400" y="6"/>
                  <a:pt x="339" y="1"/>
                  <a:pt x="280" y="15"/>
                </a:cubicBezTo>
                <a:cubicBezTo>
                  <a:pt x="183" y="37"/>
                  <a:pt x="89" y="102"/>
                  <a:pt x="1" y="20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2" name="Freeform 47"/>
          <p:cNvSpPr/>
          <p:nvPr/>
        </p:nvSpPr>
        <p:spPr bwMode="auto">
          <a:xfrm>
            <a:off x="1331321" y="556591"/>
            <a:ext cx="3998417" cy="5694572"/>
          </a:xfrm>
          <a:custGeom>
            <a:avLst/>
            <a:gdLst>
              <a:gd name="T0" fmla="*/ 0 w 1556"/>
              <a:gd name="T1" fmla="*/ 2217 h 2217"/>
              <a:gd name="T2" fmla="*/ 0 w 1556"/>
              <a:gd name="T3" fmla="*/ 2216 h 2217"/>
              <a:gd name="T4" fmla="*/ 299 w 1556"/>
              <a:gd name="T5" fmla="*/ 2104 h 2217"/>
              <a:gd name="T6" fmla="*/ 621 w 1556"/>
              <a:gd name="T7" fmla="*/ 1903 h 2217"/>
              <a:gd name="T8" fmla="*/ 1209 w 1556"/>
              <a:gd name="T9" fmla="*/ 1266 h 2217"/>
              <a:gd name="T10" fmla="*/ 1523 w 1556"/>
              <a:gd name="T11" fmla="*/ 536 h 2217"/>
              <a:gd name="T12" fmla="*/ 1551 w 1556"/>
              <a:gd name="T13" fmla="*/ 234 h 2217"/>
              <a:gd name="T14" fmla="*/ 1511 w 1556"/>
              <a:gd name="T15" fmla="*/ 0 h 2217"/>
              <a:gd name="T16" fmla="*/ 1512 w 1556"/>
              <a:gd name="T17" fmla="*/ 0 h 2217"/>
              <a:gd name="T18" fmla="*/ 1552 w 1556"/>
              <a:gd name="T19" fmla="*/ 233 h 2217"/>
              <a:gd name="T20" fmla="*/ 1524 w 1556"/>
              <a:gd name="T21" fmla="*/ 537 h 2217"/>
              <a:gd name="T22" fmla="*/ 1210 w 1556"/>
              <a:gd name="T23" fmla="*/ 1267 h 2217"/>
              <a:gd name="T24" fmla="*/ 621 w 1556"/>
              <a:gd name="T25" fmla="*/ 1904 h 2217"/>
              <a:gd name="T26" fmla="*/ 300 w 1556"/>
              <a:gd name="T27" fmla="*/ 2104 h 2217"/>
              <a:gd name="T28" fmla="*/ 0 w 1556"/>
              <a:gd name="T29" fmla="*/ 2217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6" h="2217">
                <a:moveTo>
                  <a:pt x="0" y="2217"/>
                </a:moveTo>
                <a:cubicBezTo>
                  <a:pt x="0" y="2216"/>
                  <a:pt x="0" y="2216"/>
                  <a:pt x="0" y="2216"/>
                </a:cubicBezTo>
                <a:cubicBezTo>
                  <a:pt x="97" y="2191"/>
                  <a:pt x="198" y="2154"/>
                  <a:pt x="299" y="2104"/>
                </a:cubicBezTo>
                <a:cubicBezTo>
                  <a:pt x="407" y="2051"/>
                  <a:pt x="515" y="1983"/>
                  <a:pt x="621" y="1903"/>
                </a:cubicBezTo>
                <a:cubicBezTo>
                  <a:pt x="844" y="1733"/>
                  <a:pt x="1048" y="1513"/>
                  <a:pt x="1209" y="1266"/>
                </a:cubicBezTo>
                <a:cubicBezTo>
                  <a:pt x="1365" y="1027"/>
                  <a:pt x="1474" y="775"/>
                  <a:pt x="1523" y="536"/>
                </a:cubicBezTo>
                <a:cubicBezTo>
                  <a:pt x="1545" y="430"/>
                  <a:pt x="1555" y="328"/>
                  <a:pt x="1551" y="234"/>
                </a:cubicBezTo>
                <a:cubicBezTo>
                  <a:pt x="1548" y="148"/>
                  <a:pt x="1535" y="70"/>
                  <a:pt x="1511" y="0"/>
                </a:cubicBezTo>
                <a:cubicBezTo>
                  <a:pt x="1512" y="0"/>
                  <a:pt x="1512" y="0"/>
                  <a:pt x="1512" y="0"/>
                </a:cubicBezTo>
                <a:cubicBezTo>
                  <a:pt x="1536" y="69"/>
                  <a:pt x="1549" y="148"/>
                  <a:pt x="1552" y="233"/>
                </a:cubicBezTo>
                <a:cubicBezTo>
                  <a:pt x="1556" y="328"/>
                  <a:pt x="1546" y="430"/>
                  <a:pt x="1524" y="537"/>
                </a:cubicBezTo>
                <a:cubicBezTo>
                  <a:pt x="1475" y="775"/>
                  <a:pt x="1366" y="1028"/>
                  <a:pt x="1210" y="1267"/>
                </a:cubicBezTo>
                <a:cubicBezTo>
                  <a:pt x="1048" y="1514"/>
                  <a:pt x="845" y="1734"/>
                  <a:pt x="621" y="1904"/>
                </a:cubicBezTo>
                <a:cubicBezTo>
                  <a:pt x="516" y="1984"/>
                  <a:pt x="407" y="2051"/>
                  <a:pt x="300" y="2104"/>
                </a:cubicBezTo>
                <a:cubicBezTo>
                  <a:pt x="198" y="2154"/>
                  <a:pt x="98" y="2192"/>
                  <a:pt x="0" y="2217"/>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3" name="Freeform 48"/>
          <p:cNvSpPr/>
          <p:nvPr/>
        </p:nvSpPr>
        <p:spPr bwMode="auto">
          <a:xfrm>
            <a:off x="3341636" y="556591"/>
            <a:ext cx="2088062" cy="4664821"/>
          </a:xfrm>
          <a:custGeom>
            <a:avLst/>
            <a:gdLst>
              <a:gd name="T0" fmla="*/ 0 w 813"/>
              <a:gd name="T1" fmla="*/ 1816 h 1816"/>
              <a:gd name="T2" fmla="*/ 0 w 813"/>
              <a:gd name="T3" fmla="*/ 1815 h 1816"/>
              <a:gd name="T4" fmla="*/ 345 w 813"/>
              <a:gd name="T5" fmla="*/ 1532 h 1816"/>
              <a:gd name="T6" fmla="*/ 651 w 813"/>
              <a:gd name="T7" fmla="*/ 1043 h 1816"/>
              <a:gd name="T8" fmla="*/ 800 w 813"/>
              <a:gd name="T9" fmla="*/ 456 h 1816"/>
              <a:gd name="T10" fmla="*/ 730 w 813"/>
              <a:gd name="T11" fmla="*/ 0 h 1816"/>
              <a:gd name="T12" fmla="*/ 730 w 813"/>
              <a:gd name="T13" fmla="*/ 0 h 1816"/>
              <a:gd name="T14" fmla="*/ 801 w 813"/>
              <a:gd name="T15" fmla="*/ 456 h 1816"/>
              <a:gd name="T16" fmla="*/ 652 w 813"/>
              <a:gd name="T17" fmla="*/ 1043 h 1816"/>
              <a:gd name="T18" fmla="*/ 513 w 813"/>
              <a:gd name="T19" fmla="*/ 1307 h 1816"/>
              <a:gd name="T20" fmla="*/ 346 w 813"/>
              <a:gd name="T21" fmla="*/ 1533 h 1816"/>
              <a:gd name="T22" fmla="*/ 176 w 813"/>
              <a:gd name="T23" fmla="*/ 1697 h 1816"/>
              <a:gd name="T24" fmla="*/ 0 w 813"/>
              <a:gd name="T25"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3" h="1816">
                <a:moveTo>
                  <a:pt x="0" y="1816"/>
                </a:moveTo>
                <a:cubicBezTo>
                  <a:pt x="0" y="1815"/>
                  <a:pt x="0" y="1815"/>
                  <a:pt x="0" y="1815"/>
                </a:cubicBezTo>
                <a:cubicBezTo>
                  <a:pt x="122" y="1749"/>
                  <a:pt x="238" y="1654"/>
                  <a:pt x="345" y="1532"/>
                </a:cubicBezTo>
                <a:cubicBezTo>
                  <a:pt x="467" y="1394"/>
                  <a:pt x="572" y="1225"/>
                  <a:pt x="651" y="1043"/>
                </a:cubicBezTo>
                <a:cubicBezTo>
                  <a:pt x="735" y="849"/>
                  <a:pt x="787" y="646"/>
                  <a:pt x="800" y="456"/>
                </a:cubicBezTo>
                <a:cubicBezTo>
                  <a:pt x="812" y="274"/>
                  <a:pt x="788" y="116"/>
                  <a:pt x="730" y="0"/>
                </a:cubicBezTo>
                <a:cubicBezTo>
                  <a:pt x="730" y="0"/>
                  <a:pt x="730" y="0"/>
                  <a:pt x="730" y="0"/>
                </a:cubicBezTo>
                <a:cubicBezTo>
                  <a:pt x="789" y="116"/>
                  <a:pt x="813" y="274"/>
                  <a:pt x="801" y="456"/>
                </a:cubicBezTo>
                <a:cubicBezTo>
                  <a:pt x="788" y="646"/>
                  <a:pt x="736" y="849"/>
                  <a:pt x="652" y="1043"/>
                </a:cubicBezTo>
                <a:cubicBezTo>
                  <a:pt x="612" y="1135"/>
                  <a:pt x="566" y="1224"/>
                  <a:pt x="513" y="1307"/>
                </a:cubicBezTo>
                <a:cubicBezTo>
                  <a:pt x="462" y="1389"/>
                  <a:pt x="406" y="1464"/>
                  <a:pt x="346" y="1533"/>
                </a:cubicBezTo>
                <a:cubicBezTo>
                  <a:pt x="292" y="1594"/>
                  <a:pt x="235" y="1649"/>
                  <a:pt x="176" y="1697"/>
                </a:cubicBezTo>
                <a:cubicBezTo>
                  <a:pt x="119" y="1744"/>
                  <a:pt x="60" y="1784"/>
                  <a:pt x="0" y="181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4" name="Freeform 49"/>
          <p:cNvSpPr/>
          <p:nvPr/>
        </p:nvSpPr>
        <p:spPr bwMode="auto">
          <a:xfrm>
            <a:off x="3973133" y="556591"/>
            <a:ext cx="1485126" cy="3270135"/>
          </a:xfrm>
          <a:custGeom>
            <a:avLst/>
            <a:gdLst>
              <a:gd name="T0" fmla="*/ 0 w 578"/>
              <a:gd name="T1" fmla="*/ 1273 h 1273"/>
              <a:gd name="T2" fmla="*/ 0 w 578"/>
              <a:gd name="T3" fmla="*/ 1272 h 1273"/>
              <a:gd name="T4" fmla="*/ 216 w 578"/>
              <a:gd name="T5" fmla="*/ 1134 h 1273"/>
              <a:gd name="T6" fmla="*/ 437 w 578"/>
              <a:gd name="T7" fmla="*/ 825 h 1273"/>
              <a:gd name="T8" fmla="*/ 565 w 578"/>
              <a:gd name="T9" fmla="*/ 379 h 1273"/>
              <a:gd name="T10" fmla="*/ 484 w 578"/>
              <a:gd name="T11" fmla="*/ 0 h 1273"/>
              <a:gd name="T12" fmla="*/ 484 w 578"/>
              <a:gd name="T13" fmla="*/ 0 h 1273"/>
              <a:gd name="T14" fmla="*/ 566 w 578"/>
              <a:gd name="T15" fmla="*/ 379 h 1273"/>
              <a:gd name="T16" fmla="*/ 438 w 578"/>
              <a:gd name="T17" fmla="*/ 825 h 1273"/>
              <a:gd name="T18" fmla="*/ 217 w 578"/>
              <a:gd name="T19" fmla="*/ 1134 h 1273"/>
              <a:gd name="T20" fmla="*/ 0 w 578"/>
              <a:gd name="T21" fmla="*/ 1273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8" h="1273">
                <a:moveTo>
                  <a:pt x="0" y="1273"/>
                </a:moveTo>
                <a:cubicBezTo>
                  <a:pt x="0" y="1272"/>
                  <a:pt x="0" y="1272"/>
                  <a:pt x="0" y="1272"/>
                </a:cubicBezTo>
                <a:cubicBezTo>
                  <a:pt x="71" y="1249"/>
                  <a:pt x="146" y="1201"/>
                  <a:pt x="216" y="1134"/>
                </a:cubicBezTo>
                <a:cubicBezTo>
                  <a:pt x="301" y="1053"/>
                  <a:pt x="377" y="946"/>
                  <a:pt x="437" y="825"/>
                </a:cubicBezTo>
                <a:cubicBezTo>
                  <a:pt x="509" y="680"/>
                  <a:pt x="553" y="525"/>
                  <a:pt x="565" y="379"/>
                </a:cubicBezTo>
                <a:cubicBezTo>
                  <a:pt x="577" y="219"/>
                  <a:pt x="548" y="85"/>
                  <a:pt x="484" y="0"/>
                </a:cubicBezTo>
                <a:cubicBezTo>
                  <a:pt x="484" y="0"/>
                  <a:pt x="484" y="0"/>
                  <a:pt x="484" y="0"/>
                </a:cubicBezTo>
                <a:cubicBezTo>
                  <a:pt x="549" y="84"/>
                  <a:pt x="578" y="219"/>
                  <a:pt x="566" y="379"/>
                </a:cubicBezTo>
                <a:cubicBezTo>
                  <a:pt x="554" y="526"/>
                  <a:pt x="510" y="680"/>
                  <a:pt x="438" y="825"/>
                </a:cubicBezTo>
                <a:cubicBezTo>
                  <a:pt x="378" y="947"/>
                  <a:pt x="301" y="1054"/>
                  <a:pt x="217" y="1134"/>
                </a:cubicBezTo>
                <a:cubicBezTo>
                  <a:pt x="146" y="1202"/>
                  <a:pt x="71" y="1250"/>
                  <a:pt x="0" y="1273"/>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5" name="Freeform 52"/>
          <p:cNvSpPr/>
          <p:nvPr/>
        </p:nvSpPr>
        <p:spPr bwMode="auto">
          <a:xfrm>
            <a:off x="3327356" y="107562"/>
            <a:ext cx="1889729" cy="1107498"/>
          </a:xfrm>
          <a:custGeom>
            <a:avLst/>
            <a:gdLst>
              <a:gd name="T0" fmla="*/ 1 w 735"/>
              <a:gd name="T1" fmla="*/ 431 h 431"/>
              <a:gd name="T2" fmla="*/ 0 w 735"/>
              <a:gd name="T3" fmla="*/ 430 h 431"/>
              <a:gd name="T4" fmla="*/ 97 w 735"/>
              <a:gd name="T5" fmla="*/ 260 h 431"/>
              <a:gd name="T6" fmla="*/ 269 w 735"/>
              <a:gd name="T7" fmla="*/ 85 h 431"/>
              <a:gd name="T8" fmla="*/ 507 w 735"/>
              <a:gd name="T9" fmla="*/ 8 h 431"/>
              <a:gd name="T10" fmla="*/ 735 w 735"/>
              <a:gd name="T11" fmla="*/ 175 h 431"/>
              <a:gd name="T12" fmla="*/ 734 w 735"/>
              <a:gd name="T13" fmla="*/ 175 h 431"/>
              <a:gd name="T14" fmla="*/ 507 w 735"/>
              <a:gd name="T15" fmla="*/ 9 h 431"/>
              <a:gd name="T16" fmla="*/ 269 w 735"/>
              <a:gd name="T17" fmla="*/ 85 h 431"/>
              <a:gd name="T18" fmla="*/ 98 w 735"/>
              <a:gd name="T19" fmla="*/ 261 h 431"/>
              <a:gd name="T20" fmla="*/ 1 w 735"/>
              <a:gd name="T21"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5" h="431">
                <a:moveTo>
                  <a:pt x="1" y="431"/>
                </a:moveTo>
                <a:cubicBezTo>
                  <a:pt x="0" y="430"/>
                  <a:pt x="0" y="430"/>
                  <a:pt x="0" y="430"/>
                </a:cubicBezTo>
                <a:cubicBezTo>
                  <a:pt x="27" y="370"/>
                  <a:pt x="60" y="313"/>
                  <a:pt x="97" y="260"/>
                </a:cubicBezTo>
                <a:cubicBezTo>
                  <a:pt x="149" y="188"/>
                  <a:pt x="207" y="129"/>
                  <a:pt x="269" y="85"/>
                </a:cubicBezTo>
                <a:cubicBezTo>
                  <a:pt x="325" y="45"/>
                  <a:pt x="411" y="0"/>
                  <a:pt x="507" y="8"/>
                </a:cubicBezTo>
                <a:cubicBezTo>
                  <a:pt x="596" y="15"/>
                  <a:pt x="684" y="79"/>
                  <a:pt x="735" y="175"/>
                </a:cubicBezTo>
                <a:cubicBezTo>
                  <a:pt x="734" y="175"/>
                  <a:pt x="734" y="175"/>
                  <a:pt x="734" y="175"/>
                </a:cubicBezTo>
                <a:cubicBezTo>
                  <a:pt x="683" y="80"/>
                  <a:pt x="596" y="16"/>
                  <a:pt x="507" y="9"/>
                </a:cubicBezTo>
                <a:cubicBezTo>
                  <a:pt x="412" y="1"/>
                  <a:pt x="325" y="46"/>
                  <a:pt x="269" y="85"/>
                </a:cubicBezTo>
                <a:cubicBezTo>
                  <a:pt x="207" y="129"/>
                  <a:pt x="150" y="188"/>
                  <a:pt x="98" y="261"/>
                </a:cubicBezTo>
                <a:cubicBezTo>
                  <a:pt x="61" y="313"/>
                  <a:pt x="28" y="370"/>
                  <a:pt x="1" y="431"/>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6" name="Freeform 53"/>
          <p:cNvSpPr/>
          <p:nvPr/>
        </p:nvSpPr>
        <p:spPr bwMode="auto">
          <a:xfrm>
            <a:off x="4234933" y="556591"/>
            <a:ext cx="1199525" cy="3601750"/>
          </a:xfrm>
          <a:custGeom>
            <a:avLst/>
            <a:gdLst>
              <a:gd name="T0" fmla="*/ 1 w 467"/>
              <a:gd name="T1" fmla="*/ 1402 h 1402"/>
              <a:gd name="T2" fmla="*/ 0 w 467"/>
              <a:gd name="T3" fmla="*/ 1401 h 1402"/>
              <a:gd name="T4" fmla="*/ 218 w 467"/>
              <a:gd name="T5" fmla="*/ 1146 h 1402"/>
              <a:gd name="T6" fmla="*/ 397 w 467"/>
              <a:gd name="T7" fmla="*/ 766 h 1402"/>
              <a:gd name="T8" fmla="*/ 465 w 467"/>
              <a:gd name="T9" fmla="*/ 335 h 1402"/>
              <a:gd name="T10" fmla="*/ 382 w 467"/>
              <a:gd name="T11" fmla="*/ 0 h 1402"/>
              <a:gd name="T12" fmla="*/ 382 w 467"/>
              <a:gd name="T13" fmla="*/ 0 h 1402"/>
              <a:gd name="T14" fmla="*/ 466 w 467"/>
              <a:gd name="T15" fmla="*/ 335 h 1402"/>
              <a:gd name="T16" fmla="*/ 449 w 467"/>
              <a:gd name="T17" fmla="*/ 550 h 1402"/>
              <a:gd name="T18" fmla="*/ 397 w 467"/>
              <a:gd name="T19" fmla="*/ 766 h 1402"/>
              <a:gd name="T20" fmla="*/ 219 w 467"/>
              <a:gd name="T21" fmla="*/ 1146 h 1402"/>
              <a:gd name="T22" fmla="*/ 1 w 467"/>
              <a:gd name="T23" fmla="*/ 1402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1402">
                <a:moveTo>
                  <a:pt x="1" y="1402"/>
                </a:moveTo>
                <a:cubicBezTo>
                  <a:pt x="0" y="1401"/>
                  <a:pt x="0" y="1401"/>
                  <a:pt x="0" y="1401"/>
                </a:cubicBezTo>
                <a:cubicBezTo>
                  <a:pt x="80" y="1333"/>
                  <a:pt x="153" y="1247"/>
                  <a:pt x="218" y="1146"/>
                </a:cubicBezTo>
                <a:cubicBezTo>
                  <a:pt x="294" y="1030"/>
                  <a:pt x="354" y="902"/>
                  <a:pt x="397" y="766"/>
                </a:cubicBezTo>
                <a:cubicBezTo>
                  <a:pt x="443" y="619"/>
                  <a:pt x="467" y="470"/>
                  <a:pt x="465" y="335"/>
                </a:cubicBezTo>
                <a:cubicBezTo>
                  <a:pt x="463" y="198"/>
                  <a:pt x="434" y="83"/>
                  <a:pt x="382" y="0"/>
                </a:cubicBezTo>
                <a:cubicBezTo>
                  <a:pt x="382" y="0"/>
                  <a:pt x="382" y="0"/>
                  <a:pt x="382" y="0"/>
                </a:cubicBezTo>
                <a:cubicBezTo>
                  <a:pt x="435" y="82"/>
                  <a:pt x="463" y="198"/>
                  <a:pt x="466" y="335"/>
                </a:cubicBezTo>
                <a:cubicBezTo>
                  <a:pt x="467" y="404"/>
                  <a:pt x="461" y="477"/>
                  <a:pt x="449" y="550"/>
                </a:cubicBezTo>
                <a:cubicBezTo>
                  <a:pt x="438" y="621"/>
                  <a:pt x="420" y="694"/>
                  <a:pt x="397" y="766"/>
                </a:cubicBezTo>
                <a:cubicBezTo>
                  <a:pt x="354" y="903"/>
                  <a:pt x="294" y="1030"/>
                  <a:pt x="219" y="1146"/>
                </a:cubicBezTo>
                <a:cubicBezTo>
                  <a:pt x="154" y="1247"/>
                  <a:pt x="80" y="1333"/>
                  <a:pt x="1" y="1402"/>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7" name="Freeform 54"/>
          <p:cNvSpPr/>
          <p:nvPr/>
        </p:nvSpPr>
        <p:spPr bwMode="auto">
          <a:xfrm>
            <a:off x="3947746" y="328110"/>
            <a:ext cx="1312180" cy="228481"/>
          </a:xfrm>
          <a:custGeom>
            <a:avLst/>
            <a:gdLst>
              <a:gd name="T0" fmla="*/ 1 w 511"/>
              <a:gd name="T1" fmla="*/ 70 h 89"/>
              <a:gd name="T2" fmla="*/ 0 w 511"/>
              <a:gd name="T3" fmla="*/ 70 h 89"/>
              <a:gd name="T4" fmla="*/ 35 w 511"/>
              <a:gd name="T5" fmla="*/ 62 h 89"/>
              <a:gd name="T6" fmla="*/ 364 w 511"/>
              <a:gd name="T7" fmla="*/ 7 h 89"/>
              <a:gd name="T8" fmla="*/ 489 w 511"/>
              <a:gd name="T9" fmla="*/ 14 h 89"/>
              <a:gd name="T10" fmla="*/ 507 w 511"/>
              <a:gd name="T11" fmla="*/ 35 h 89"/>
              <a:gd name="T12" fmla="*/ 494 w 511"/>
              <a:gd name="T13" fmla="*/ 89 h 89"/>
              <a:gd name="T14" fmla="*/ 494 w 511"/>
              <a:gd name="T15" fmla="*/ 89 h 89"/>
              <a:gd name="T16" fmla="*/ 506 w 511"/>
              <a:gd name="T17" fmla="*/ 35 h 89"/>
              <a:gd name="T18" fmla="*/ 488 w 511"/>
              <a:gd name="T19" fmla="*/ 15 h 89"/>
              <a:gd name="T20" fmla="*/ 364 w 511"/>
              <a:gd name="T21" fmla="*/ 8 h 89"/>
              <a:gd name="T22" fmla="*/ 35 w 511"/>
              <a:gd name="T23" fmla="*/ 63 h 89"/>
              <a:gd name="T24" fmla="*/ 1 w 511"/>
              <a:gd name="T25"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89">
                <a:moveTo>
                  <a:pt x="1" y="70"/>
                </a:moveTo>
                <a:cubicBezTo>
                  <a:pt x="0" y="70"/>
                  <a:pt x="0" y="70"/>
                  <a:pt x="0" y="70"/>
                </a:cubicBezTo>
                <a:cubicBezTo>
                  <a:pt x="12" y="67"/>
                  <a:pt x="23" y="65"/>
                  <a:pt x="35" y="62"/>
                </a:cubicBezTo>
                <a:cubicBezTo>
                  <a:pt x="150" y="38"/>
                  <a:pt x="259" y="16"/>
                  <a:pt x="364" y="7"/>
                </a:cubicBezTo>
                <a:cubicBezTo>
                  <a:pt x="408" y="3"/>
                  <a:pt x="457" y="0"/>
                  <a:pt x="489" y="14"/>
                </a:cubicBezTo>
                <a:cubicBezTo>
                  <a:pt x="498" y="18"/>
                  <a:pt x="504" y="25"/>
                  <a:pt x="507" y="35"/>
                </a:cubicBezTo>
                <a:cubicBezTo>
                  <a:pt x="511" y="51"/>
                  <a:pt x="507" y="71"/>
                  <a:pt x="494" y="89"/>
                </a:cubicBezTo>
                <a:cubicBezTo>
                  <a:pt x="494" y="89"/>
                  <a:pt x="494" y="89"/>
                  <a:pt x="494" y="89"/>
                </a:cubicBezTo>
                <a:cubicBezTo>
                  <a:pt x="506" y="70"/>
                  <a:pt x="510" y="51"/>
                  <a:pt x="506" y="35"/>
                </a:cubicBezTo>
                <a:cubicBezTo>
                  <a:pt x="503" y="26"/>
                  <a:pt x="497" y="19"/>
                  <a:pt x="488" y="15"/>
                </a:cubicBezTo>
                <a:cubicBezTo>
                  <a:pt x="457" y="1"/>
                  <a:pt x="408" y="4"/>
                  <a:pt x="364" y="8"/>
                </a:cubicBezTo>
                <a:cubicBezTo>
                  <a:pt x="259" y="17"/>
                  <a:pt x="150" y="39"/>
                  <a:pt x="35" y="63"/>
                </a:cubicBezTo>
                <a:cubicBezTo>
                  <a:pt x="24" y="66"/>
                  <a:pt x="12" y="68"/>
                  <a:pt x="1" y="70"/>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8" name="Freeform 55"/>
          <p:cNvSpPr/>
          <p:nvPr/>
        </p:nvSpPr>
        <p:spPr bwMode="auto">
          <a:xfrm>
            <a:off x="1912043" y="556591"/>
            <a:ext cx="3305042" cy="2248317"/>
          </a:xfrm>
          <a:custGeom>
            <a:avLst/>
            <a:gdLst>
              <a:gd name="T0" fmla="*/ 0 w 1286"/>
              <a:gd name="T1" fmla="*/ 875 h 875"/>
              <a:gd name="T2" fmla="*/ 0 w 1286"/>
              <a:gd name="T3" fmla="*/ 875 h 875"/>
              <a:gd name="T4" fmla="*/ 491 w 1286"/>
              <a:gd name="T5" fmla="*/ 640 h 875"/>
              <a:gd name="T6" fmla="*/ 713 w 1286"/>
              <a:gd name="T7" fmla="*/ 515 h 875"/>
              <a:gd name="T8" fmla="*/ 813 w 1286"/>
              <a:gd name="T9" fmla="*/ 452 h 875"/>
              <a:gd name="T10" fmla="*/ 842 w 1286"/>
              <a:gd name="T11" fmla="*/ 434 h 875"/>
              <a:gd name="T12" fmla="*/ 904 w 1286"/>
              <a:gd name="T13" fmla="*/ 391 h 875"/>
              <a:gd name="T14" fmla="*/ 999 w 1286"/>
              <a:gd name="T15" fmla="*/ 316 h 875"/>
              <a:gd name="T16" fmla="*/ 1058 w 1286"/>
              <a:gd name="T17" fmla="*/ 274 h 875"/>
              <a:gd name="T18" fmla="*/ 1173 w 1286"/>
              <a:gd name="T19" fmla="*/ 168 h 875"/>
              <a:gd name="T20" fmla="*/ 1286 w 1286"/>
              <a:gd name="T21" fmla="*/ 0 h 875"/>
              <a:gd name="T22" fmla="*/ 1286 w 1286"/>
              <a:gd name="T23" fmla="*/ 0 h 875"/>
              <a:gd name="T24" fmla="*/ 1173 w 1286"/>
              <a:gd name="T25" fmla="*/ 169 h 875"/>
              <a:gd name="T26" fmla="*/ 1059 w 1286"/>
              <a:gd name="T27" fmla="*/ 274 h 875"/>
              <a:gd name="T28" fmla="*/ 999 w 1286"/>
              <a:gd name="T29" fmla="*/ 317 h 875"/>
              <a:gd name="T30" fmla="*/ 904 w 1286"/>
              <a:gd name="T31" fmla="*/ 391 h 875"/>
              <a:gd name="T32" fmla="*/ 843 w 1286"/>
              <a:gd name="T33" fmla="*/ 435 h 875"/>
              <a:gd name="T34" fmla="*/ 813 w 1286"/>
              <a:gd name="T35" fmla="*/ 453 h 875"/>
              <a:gd name="T36" fmla="*/ 713 w 1286"/>
              <a:gd name="T37" fmla="*/ 515 h 875"/>
              <a:gd name="T38" fmla="*/ 491 w 1286"/>
              <a:gd name="T39" fmla="*/ 641 h 875"/>
              <a:gd name="T40" fmla="*/ 0 w 1286"/>
              <a:gd name="T41" fmla="*/ 875 h 875"/>
              <a:gd name="connsiteX0" fmla="*/ 0 w 10000"/>
              <a:gd name="connsiteY0" fmla="*/ 10000 h 10000"/>
              <a:gd name="connsiteX1" fmla="*/ 0 w 10000"/>
              <a:gd name="connsiteY1" fmla="*/ 10000 h 10000"/>
              <a:gd name="connsiteX2" fmla="*/ 3818 w 10000"/>
              <a:gd name="connsiteY2" fmla="*/ 7314 h 10000"/>
              <a:gd name="connsiteX3" fmla="*/ 5544 w 10000"/>
              <a:gd name="connsiteY3" fmla="*/ 5886 h 10000"/>
              <a:gd name="connsiteX4" fmla="*/ 6322 w 10000"/>
              <a:gd name="connsiteY4" fmla="*/ 5166 h 10000"/>
              <a:gd name="connsiteX5" fmla="*/ 6547 w 10000"/>
              <a:gd name="connsiteY5" fmla="*/ 4960 h 10000"/>
              <a:gd name="connsiteX6" fmla="*/ 7030 w 10000"/>
              <a:gd name="connsiteY6" fmla="*/ 4469 h 10000"/>
              <a:gd name="connsiteX7" fmla="*/ 7768 w 10000"/>
              <a:gd name="connsiteY7" fmla="*/ 3611 h 10000"/>
              <a:gd name="connsiteX8" fmla="*/ 8227 w 10000"/>
              <a:gd name="connsiteY8" fmla="*/ 3131 h 10000"/>
              <a:gd name="connsiteX9" fmla="*/ 9121 w 10000"/>
              <a:gd name="connsiteY9" fmla="*/ 1920 h 10000"/>
              <a:gd name="connsiteX10" fmla="*/ 10000 w 10000"/>
              <a:gd name="connsiteY10" fmla="*/ 0 h 10000"/>
              <a:gd name="connsiteX11" fmla="*/ 10000 w 10000"/>
              <a:gd name="connsiteY11" fmla="*/ 0 h 10000"/>
              <a:gd name="connsiteX12" fmla="*/ 9121 w 10000"/>
              <a:gd name="connsiteY12" fmla="*/ 1931 h 10000"/>
              <a:gd name="connsiteX13" fmla="*/ 8235 w 10000"/>
              <a:gd name="connsiteY13" fmla="*/ 3131 h 10000"/>
              <a:gd name="connsiteX14" fmla="*/ 7030 w 10000"/>
              <a:gd name="connsiteY14" fmla="*/ 4469 h 10000"/>
              <a:gd name="connsiteX15" fmla="*/ 6555 w 10000"/>
              <a:gd name="connsiteY15" fmla="*/ 4971 h 10000"/>
              <a:gd name="connsiteX16" fmla="*/ 6322 w 10000"/>
              <a:gd name="connsiteY16" fmla="*/ 5177 h 10000"/>
              <a:gd name="connsiteX17" fmla="*/ 5544 w 10000"/>
              <a:gd name="connsiteY17" fmla="*/ 5886 h 10000"/>
              <a:gd name="connsiteX18" fmla="*/ 3818 w 10000"/>
              <a:gd name="connsiteY18" fmla="*/ 7326 h 10000"/>
              <a:gd name="connsiteX19" fmla="*/ 0 w 10000"/>
              <a:gd name="connsiteY19" fmla="*/ 10000 h 10000"/>
              <a:gd name="connsiteX0-1" fmla="*/ 0 w 10000"/>
              <a:gd name="connsiteY0-2" fmla="*/ 10000 h 10000"/>
              <a:gd name="connsiteX1-3" fmla="*/ 0 w 10000"/>
              <a:gd name="connsiteY1-4" fmla="*/ 10000 h 10000"/>
              <a:gd name="connsiteX2-5" fmla="*/ 3818 w 10000"/>
              <a:gd name="connsiteY2-6" fmla="*/ 7314 h 10000"/>
              <a:gd name="connsiteX3-7" fmla="*/ 5544 w 10000"/>
              <a:gd name="connsiteY3-8" fmla="*/ 5886 h 10000"/>
              <a:gd name="connsiteX4-9" fmla="*/ 6322 w 10000"/>
              <a:gd name="connsiteY4-10" fmla="*/ 5166 h 10000"/>
              <a:gd name="connsiteX5-11" fmla="*/ 6547 w 10000"/>
              <a:gd name="connsiteY5-12" fmla="*/ 4960 h 10000"/>
              <a:gd name="connsiteX6-13" fmla="*/ 7030 w 10000"/>
              <a:gd name="connsiteY6-14" fmla="*/ 4469 h 10000"/>
              <a:gd name="connsiteX7-15" fmla="*/ 8227 w 10000"/>
              <a:gd name="connsiteY7-16" fmla="*/ 3131 h 10000"/>
              <a:gd name="connsiteX8-17" fmla="*/ 9121 w 10000"/>
              <a:gd name="connsiteY8-18" fmla="*/ 1920 h 10000"/>
              <a:gd name="connsiteX9-19" fmla="*/ 10000 w 10000"/>
              <a:gd name="connsiteY9-20" fmla="*/ 0 h 10000"/>
              <a:gd name="connsiteX10-21" fmla="*/ 10000 w 10000"/>
              <a:gd name="connsiteY10-22" fmla="*/ 0 h 10000"/>
              <a:gd name="connsiteX11-23" fmla="*/ 9121 w 10000"/>
              <a:gd name="connsiteY11-24" fmla="*/ 1931 h 10000"/>
              <a:gd name="connsiteX12-25" fmla="*/ 8235 w 10000"/>
              <a:gd name="connsiteY12-26" fmla="*/ 3131 h 10000"/>
              <a:gd name="connsiteX13-27" fmla="*/ 7030 w 10000"/>
              <a:gd name="connsiteY13-28" fmla="*/ 4469 h 10000"/>
              <a:gd name="connsiteX14-29" fmla="*/ 6555 w 10000"/>
              <a:gd name="connsiteY14-30" fmla="*/ 4971 h 10000"/>
              <a:gd name="connsiteX15-31" fmla="*/ 6322 w 10000"/>
              <a:gd name="connsiteY15-32" fmla="*/ 5177 h 10000"/>
              <a:gd name="connsiteX16-33" fmla="*/ 5544 w 10000"/>
              <a:gd name="connsiteY16-34" fmla="*/ 5886 h 10000"/>
              <a:gd name="connsiteX17-35" fmla="*/ 3818 w 10000"/>
              <a:gd name="connsiteY17-36" fmla="*/ 7326 h 10000"/>
              <a:gd name="connsiteX18-37" fmla="*/ 0 w 10000"/>
              <a:gd name="connsiteY18-38" fmla="*/ 10000 h 10000"/>
              <a:gd name="connsiteX0-39" fmla="*/ 0 w 10000"/>
              <a:gd name="connsiteY0-40" fmla="*/ 10000 h 10000"/>
              <a:gd name="connsiteX1-41" fmla="*/ 0 w 10000"/>
              <a:gd name="connsiteY1-42" fmla="*/ 10000 h 10000"/>
              <a:gd name="connsiteX2-43" fmla="*/ 3818 w 10000"/>
              <a:gd name="connsiteY2-44" fmla="*/ 7314 h 10000"/>
              <a:gd name="connsiteX3-45" fmla="*/ 5544 w 10000"/>
              <a:gd name="connsiteY3-46" fmla="*/ 5886 h 10000"/>
              <a:gd name="connsiteX4-47" fmla="*/ 6322 w 10000"/>
              <a:gd name="connsiteY4-48" fmla="*/ 5166 h 10000"/>
              <a:gd name="connsiteX5-49" fmla="*/ 6547 w 10000"/>
              <a:gd name="connsiteY5-50" fmla="*/ 4960 h 10000"/>
              <a:gd name="connsiteX6-51" fmla="*/ 7030 w 10000"/>
              <a:gd name="connsiteY6-52" fmla="*/ 4469 h 10000"/>
              <a:gd name="connsiteX7-53" fmla="*/ 8227 w 10000"/>
              <a:gd name="connsiteY7-54" fmla="*/ 3131 h 10000"/>
              <a:gd name="connsiteX8-55" fmla="*/ 9121 w 10000"/>
              <a:gd name="connsiteY8-56" fmla="*/ 1920 h 10000"/>
              <a:gd name="connsiteX9-57" fmla="*/ 10000 w 10000"/>
              <a:gd name="connsiteY9-58" fmla="*/ 0 h 10000"/>
              <a:gd name="connsiteX10-59" fmla="*/ 10000 w 10000"/>
              <a:gd name="connsiteY10-60" fmla="*/ 0 h 10000"/>
              <a:gd name="connsiteX11-61" fmla="*/ 9121 w 10000"/>
              <a:gd name="connsiteY11-62" fmla="*/ 1931 h 10000"/>
              <a:gd name="connsiteX12-63" fmla="*/ 8235 w 10000"/>
              <a:gd name="connsiteY12-64" fmla="*/ 3131 h 10000"/>
              <a:gd name="connsiteX13-65" fmla="*/ 7030 w 10000"/>
              <a:gd name="connsiteY13-66" fmla="*/ 4469 h 10000"/>
              <a:gd name="connsiteX14-67" fmla="*/ 6322 w 10000"/>
              <a:gd name="connsiteY14-68" fmla="*/ 5177 h 10000"/>
              <a:gd name="connsiteX15-69" fmla="*/ 5544 w 10000"/>
              <a:gd name="connsiteY15-70" fmla="*/ 5886 h 10000"/>
              <a:gd name="connsiteX16-71" fmla="*/ 3818 w 10000"/>
              <a:gd name="connsiteY16-72" fmla="*/ 7326 h 10000"/>
              <a:gd name="connsiteX17-73" fmla="*/ 0 w 10000"/>
              <a:gd name="connsiteY17-74" fmla="*/ 10000 h 10000"/>
              <a:gd name="connsiteX0-75" fmla="*/ 0 w 10000"/>
              <a:gd name="connsiteY0-76" fmla="*/ 10000 h 10000"/>
              <a:gd name="connsiteX1-77" fmla="*/ 0 w 10000"/>
              <a:gd name="connsiteY1-78" fmla="*/ 10000 h 10000"/>
              <a:gd name="connsiteX2-79" fmla="*/ 3818 w 10000"/>
              <a:gd name="connsiteY2-80" fmla="*/ 7314 h 10000"/>
              <a:gd name="connsiteX3-81" fmla="*/ 5544 w 10000"/>
              <a:gd name="connsiteY3-82" fmla="*/ 5886 h 10000"/>
              <a:gd name="connsiteX4-83" fmla="*/ 6322 w 10000"/>
              <a:gd name="connsiteY4-84" fmla="*/ 5166 h 10000"/>
              <a:gd name="connsiteX5-85" fmla="*/ 7030 w 10000"/>
              <a:gd name="connsiteY5-86" fmla="*/ 4469 h 10000"/>
              <a:gd name="connsiteX6-87" fmla="*/ 8227 w 10000"/>
              <a:gd name="connsiteY6-88" fmla="*/ 3131 h 10000"/>
              <a:gd name="connsiteX7-89" fmla="*/ 9121 w 10000"/>
              <a:gd name="connsiteY7-90" fmla="*/ 1920 h 10000"/>
              <a:gd name="connsiteX8-91" fmla="*/ 10000 w 10000"/>
              <a:gd name="connsiteY8-92" fmla="*/ 0 h 10000"/>
              <a:gd name="connsiteX9-93" fmla="*/ 10000 w 10000"/>
              <a:gd name="connsiteY9-94" fmla="*/ 0 h 10000"/>
              <a:gd name="connsiteX10-95" fmla="*/ 9121 w 10000"/>
              <a:gd name="connsiteY10-96" fmla="*/ 1931 h 10000"/>
              <a:gd name="connsiteX11-97" fmla="*/ 8235 w 10000"/>
              <a:gd name="connsiteY11-98" fmla="*/ 3131 h 10000"/>
              <a:gd name="connsiteX12-99" fmla="*/ 7030 w 10000"/>
              <a:gd name="connsiteY12-100" fmla="*/ 4469 h 10000"/>
              <a:gd name="connsiteX13-101" fmla="*/ 6322 w 10000"/>
              <a:gd name="connsiteY13-102" fmla="*/ 5177 h 10000"/>
              <a:gd name="connsiteX14-103" fmla="*/ 5544 w 10000"/>
              <a:gd name="connsiteY14-104" fmla="*/ 5886 h 10000"/>
              <a:gd name="connsiteX15-105" fmla="*/ 3818 w 10000"/>
              <a:gd name="connsiteY15-106" fmla="*/ 7326 h 10000"/>
              <a:gd name="connsiteX16-107" fmla="*/ 0 w 10000"/>
              <a:gd name="connsiteY16-108"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10000" h="10000">
                <a:moveTo>
                  <a:pt x="0" y="10000"/>
                </a:moveTo>
                <a:lnTo>
                  <a:pt x="0" y="10000"/>
                </a:lnTo>
                <a:cubicBezTo>
                  <a:pt x="1337" y="9166"/>
                  <a:pt x="2621" y="8263"/>
                  <a:pt x="3818" y="7314"/>
                </a:cubicBezTo>
                <a:cubicBezTo>
                  <a:pt x="4417" y="6846"/>
                  <a:pt x="5000" y="6366"/>
                  <a:pt x="5544" y="5886"/>
                </a:cubicBezTo>
                <a:cubicBezTo>
                  <a:pt x="5801" y="5657"/>
                  <a:pt x="6074" y="5402"/>
                  <a:pt x="6322" y="5166"/>
                </a:cubicBezTo>
                <a:cubicBezTo>
                  <a:pt x="6570" y="4930"/>
                  <a:pt x="6713" y="4808"/>
                  <a:pt x="7030" y="4469"/>
                </a:cubicBezTo>
                <a:cubicBezTo>
                  <a:pt x="7347" y="4130"/>
                  <a:pt x="7879" y="3556"/>
                  <a:pt x="8227" y="3131"/>
                </a:cubicBezTo>
                <a:cubicBezTo>
                  <a:pt x="8576" y="2706"/>
                  <a:pt x="8872" y="2309"/>
                  <a:pt x="9121" y="1920"/>
                </a:cubicBezTo>
                <a:cubicBezTo>
                  <a:pt x="9580" y="1211"/>
                  <a:pt x="9876" y="560"/>
                  <a:pt x="10000" y="0"/>
                </a:cubicBezTo>
                <a:lnTo>
                  <a:pt x="10000" y="0"/>
                </a:lnTo>
                <a:cubicBezTo>
                  <a:pt x="9883" y="560"/>
                  <a:pt x="9588" y="1211"/>
                  <a:pt x="9121" y="1931"/>
                </a:cubicBezTo>
                <a:cubicBezTo>
                  <a:pt x="8872" y="2320"/>
                  <a:pt x="8577" y="2720"/>
                  <a:pt x="8235" y="3131"/>
                </a:cubicBezTo>
                <a:cubicBezTo>
                  <a:pt x="7887" y="3554"/>
                  <a:pt x="7310" y="4162"/>
                  <a:pt x="7030" y="4469"/>
                </a:cubicBezTo>
                <a:cubicBezTo>
                  <a:pt x="6711" y="4810"/>
                  <a:pt x="6570" y="4941"/>
                  <a:pt x="6322" y="5177"/>
                </a:cubicBezTo>
                <a:cubicBezTo>
                  <a:pt x="6065" y="5417"/>
                  <a:pt x="5801" y="5657"/>
                  <a:pt x="5544" y="5886"/>
                </a:cubicBezTo>
                <a:cubicBezTo>
                  <a:pt x="5000" y="6366"/>
                  <a:pt x="4425" y="6857"/>
                  <a:pt x="3818" y="7326"/>
                </a:cubicBezTo>
                <a:cubicBezTo>
                  <a:pt x="2621" y="8263"/>
                  <a:pt x="1337" y="9166"/>
                  <a:pt x="0" y="10000"/>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49" name="Freeform 56"/>
          <p:cNvSpPr/>
          <p:nvPr/>
        </p:nvSpPr>
        <p:spPr bwMode="auto">
          <a:xfrm>
            <a:off x="3209942" y="556591"/>
            <a:ext cx="2007143" cy="1435940"/>
          </a:xfrm>
          <a:custGeom>
            <a:avLst/>
            <a:gdLst>
              <a:gd name="T0" fmla="*/ 0 w 781"/>
              <a:gd name="T1" fmla="*/ 559 h 559"/>
              <a:gd name="T2" fmla="*/ 0 w 781"/>
              <a:gd name="T3" fmla="*/ 558 h 559"/>
              <a:gd name="T4" fmla="*/ 163 w 781"/>
              <a:gd name="T5" fmla="*/ 446 h 559"/>
              <a:gd name="T6" fmla="*/ 273 w 781"/>
              <a:gd name="T7" fmla="*/ 369 h 559"/>
              <a:gd name="T8" fmla="*/ 511 w 781"/>
              <a:gd name="T9" fmla="*/ 205 h 559"/>
              <a:gd name="T10" fmla="*/ 685 w 781"/>
              <a:gd name="T11" fmla="*/ 79 h 559"/>
              <a:gd name="T12" fmla="*/ 781 w 781"/>
              <a:gd name="T13" fmla="*/ 0 h 559"/>
              <a:gd name="T14" fmla="*/ 781 w 781"/>
              <a:gd name="T15" fmla="*/ 0 h 559"/>
              <a:gd name="T16" fmla="*/ 685 w 781"/>
              <a:gd name="T17" fmla="*/ 80 h 559"/>
              <a:gd name="T18" fmla="*/ 511 w 781"/>
              <a:gd name="T19" fmla="*/ 205 h 559"/>
              <a:gd name="T20" fmla="*/ 274 w 781"/>
              <a:gd name="T21" fmla="*/ 370 h 559"/>
              <a:gd name="T22" fmla="*/ 163 w 781"/>
              <a:gd name="T23" fmla="*/ 446 h 559"/>
              <a:gd name="T24" fmla="*/ 0 w 781"/>
              <a:gd name="T25"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559">
                <a:moveTo>
                  <a:pt x="0" y="559"/>
                </a:moveTo>
                <a:cubicBezTo>
                  <a:pt x="0" y="558"/>
                  <a:pt x="0" y="558"/>
                  <a:pt x="0" y="558"/>
                </a:cubicBezTo>
                <a:cubicBezTo>
                  <a:pt x="55" y="520"/>
                  <a:pt x="110" y="482"/>
                  <a:pt x="163" y="446"/>
                </a:cubicBezTo>
                <a:cubicBezTo>
                  <a:pt x="199" y="420"/>
                  <a:pt x="237" y="395"/>
                  <a:pt x="273" y="369"/>
                </a:cubicBezTo>
                <a:cubicBezTo>
                  <a:pt x="347" y="319"/>
                  <a:pt x="433" y="260"/>
                  <a:pt x="511" y="205"/>
                </a:cubicBezTo>
                <a:cubicBezTo>
                  <a:pt x="582" y="155"/>
                  <a:pt x="639" y="114"/>
                  <a:pt x="685" y="79"/>
                </a:cubicBezTo>
                <a:cubicBezTo>
                  <a:pt x="720" y="52"/>
                  <a:pt x="757" y="24"/>
                  <a:pt x="781" y="0"/>
                </a:cubicBezTo>
                <a:cubicBezTo>
                  <a:pt x="781" y="0"/>
                  <a:pt x="781" y="0"/>
                  <a:pt x="781" y="0"/>
                </a:cubicBezTo>
                <a:cubicBezTo>
                  <a:pt x="757" y="24"/>
                  <a:pt x="721" y="53"/>
                  <a:pt x="685" y="80"/>
                </a:cubicBezTo>
                <a:cubicBezTo>
                  <a:pt x="639" y="114"/>
                  <a:pt x="582" y="155"/>
                  <a:pt x="511" y="205"/>
                </a:cubicBezTo>
                <a:cubicBezTo>
                  <a:pt x="433" y="260"/>
                  <a:pt x="347" y="319"/>
                  <a:pt x="274" y="370"/>
                </a:cubicBezTo>
                <a:cubicBezTo>
                  <a:pt x="237" y="395"/>
                  <a:pt x="200" y="421"/>
                  <a:pt x="163" y="446"/>
                </a:cubicBezTo>
                <a:cubicBezTo>
                  <a:pt x="110" y="483"/>
                  <a:pt x="55" y="521"/>
                  <a:pt x="0" y="559"/>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0" name="Freeform 57"/>
          <p:cNvSpPr/>
          <p:nvPr/>
        </p:nvSpPr>
        <p:spPr bwMode="auto">
          <a:xfrm>
            <a:off x="4065160" y="343977"/>
            <a:ext cx="1151925" cy="415708"/>
          </a:xfrm>
          <a:custGeom>
            <a:avLst/>
            <a:gdLst>
              <a:gd name="T0" fmla="*/ 0 w 448"/>
              <a:gd name="T1" fmla="*/ 162 h 162"/>
              <a:gd name="T2" fmla="*/ 0 w 448"/>
              <a:gd name="T3" fmla="*/ 162 h 162"/>
              <a:gd name="T4" fmla="*/ 111 w 448"/>
              <a:gd name="T5" fmla="*/ 70 h 162"/>
              <a:gd name="T6" fmla="*/ 235 w 448"/>
              <a:gd name="T7" fmla="*/ 17 h 162"/>
              <a:gd name="T8" fmla="*/ 341 w 448"/>
              <a:gd name="T9" fmla="*/ 18 h 162"/>
              <a:gd name="T10" fmla="*/ 351 w 448"/>
              <a:gd name="T11" fmla="*/ 21 h 162"/>
              <a:gd name="T12" fmla="*/ 448 w 448"/>
              <a:gd name="T13" fmla="*/ 83 h 162"/>
              <a:gd name="T14" fmla="*/ 448 w 448"/>
              <a:gd name="T15" fmla="*/ 83 h 162"/>
              <a:gd name="T16" fmla="*/ 235 w 448"/>
              <a:gd name="T17" fmla="*/ 18 h 162"/>
              <a:gd name="T18" fmla="*/ 0 w 448"/>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62">
                <a:moveTo>
                  <a:pt x="0" y="162"/>
                </a:moveTo>
                <a:cubicBezTo>
                  <a:pt x="0" y="162"/>
                  <a:pt x="0" y="162"/>
                  <a:pt x="0" y="162"/>
                </a:cubicBezTo>
                <a:cubicBezTo>
                  <a:pt x="36" y="125"/>
                  <a:pt x="74" y="94"/>
                  <a:pt x="111" y="70"/>
                </a:cubicBezTo>
                <a:cubicBezTo>
                  <a:pt x="153" y="44"/>
                  <a:pt x="194" y="26"/>
                  <a:pt x="235" y="17"/>
                </a:cubicBezTo>
                <a:cubicBezTo>
                  <a:pt x="270" y="9"/>
                  <a:pt x="306" y="10"/>
                  <a:pt x="341" y="18"/>
                </a:cubicBezTo>
                <a:cubicBezTo>
                  <a:pt x="344" y="19"/>
                  <a:pt x="348" y="20"/>
                  <a:pt x="351" y="21"/>
                </a:cubicBezTo>
                <a:cubicBezTo>
                  <a:pt x="390" y="33"/>
                  <a:pt x="423" y="54"/>
                  <a:pt x="448" y="83"/>
                </a:cubicBezTo>
                <a:cubicBezTo>
                  <a:pt x="448" y="83"/>
                  <a:pt x="448" y="83"/>
                  <a:pt x="448" y="83"/>
                </a:cubicBezTo>
                <a:cubicBezTo>
                  <a:pt x="398" y="26"/>
                  <a:pt x="315" y="0"/>
                  <a:pt x="235" y="18"/>
                </a:cubicBezTo>
                <a:cubicBezTo>
                  <a:pt x="158" y="35"/>
                  <a:pt x="76" y="85"/>
                  <a:pt x="0" y="162"/>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1" name="Freeform 61"/>
          <p:cNvSpPr/>
          <p:nvPr/>
        </p:nvSpPr>
        <p:spPr bwMode="auto">
          <a:xfrm>
            <a:off x="5217085" y="556591"/>
            <a:ext cx="230068" cy="925031"/>
          </a:xfrm>
          <a:custGeom>
            <a:avLst/>
            <a:gdLst>
              <a:gd name="T0" fmla="*/ 83 w 90"/>
              <a:gd name="T1" fmla="*/ 360 h 360"/>
              <a:gd name="T2" fmla="*/ 0 w 90"/>
              <a:gd name="T3" fmla="*/ 0 h 360"/>
              <a:gd name="T4" fmla="*/ 0 w 90"/>
              <a:gd name="T5" fmla="*/ 0 h 360"/>
              <a:gd name="T6" fmla="*/ 68 w 90"/>
              <a:gd name="T7" fmla="*/ 160 h 360"/>
              <a:gd name="T8" fmla="*/ 83 w 90"/>
              <a:gd name="T9" fmla="*/ 360 h 360"/>
            </a:gdLst>
            <a:ahLst/>
            <a:cxnLst>
              <a:cxn ang="0">
                <a:pos x="T0" y="T1"/>
              </a:cxn>
              <a:cxn ang="0">
                <a:pos x="T2" y="T3"/>
              </a:cxn>
              <a:cxn ang="0">
                <a:pos x="T4" y="T5"/>
              </a:cxn>
              <a:cxn ang="0">
                <a:pos x="T6" y="T7"/>
              </a:cxn>
              <a:cxn ang="0">
                <a:pos x="T8" y="T9"/>
              </a:cxn>
            </a:cxnLst>
            <a:rect l="0" t="0" r="r" b="b"/>
            <a:pathLst>
              <a:path w="90" h="360">
                <a:moveTo>
                  <a:pt x="83" y="360"/>
                </a:moveTo>
                <a:cubicBezTo>
                  <a:pt x="90" y="210"/>
                  <a:pt x="60" y="82"/>
                  <a:pt x="0" y="0"/>
                </a:cubicBezTo>
                <a:cubicBezTo>
                  <a:pt x="0" y="0"/>
                  <a:pt x="0" y="0"/>
                  <a:pt x="0" y="0"/>
                </a:cubicBezTo>
                <a:cubicBezTo>
                  <a:pt x="31" y="42"/>
                  <a:pt x="54" y="96"/>
                  <a:pt x="68" y="160"/>
                </a:cubicBezTo>
                <a:cubicBezTo>
                  <a:pt x="82" y="220"/>
                  <a:pt x="87" y="288"/>
                  <a:pt x="83" y="360"/>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2" name="Freeform 62"/>
          <p:cNvSpPr/>
          <p:nvPr/>
        </p:nvSpPr>
        <p:spPr bwMode="auto">
          <a:xfrm>
            <a:off x="4645882" y="190069"/>
            <a:ext cx="799683" cy="1291552"/>
          </a:xfrm>
          <a:custGeom>
            <a:avLst/>
            <a:gdLst>
              <a:gd name="T0" fmla="*/ 305 w 311"/>
              <a:gd name="T1" fmla="*/ 503 h 503"/>
              <a:gd name="T2" fmla="*/ 224 w 311"/>
              <a:gd name="T3" fmla="*/ 125 h 503"/>
              <a:gd name="T4" fmla="*/ 0 w 311"/>
              <a:gd name="T5" fmla="*/ 9 h 503"/>
              <a:gd name="T6" fmla="*/ 0 w 311"/>
              <a:gd name="T7" fmla="*/ 8 h 503"/>
              <a:gd name="T8" fmla="*/ 225 w 311"/>
              <a:gd name="T9" fmla="*/ 124 h 503"/>
              <a:gd name="T10" fmla="*/ 291 w 311"/>
              <a:gd name="T11" fmla="*/ 294 h 503"/>
              <a:gd name="T12" fmla="*/ 305 w 311"/>
              <a:gd name="T13" fmla="*/ 503 h 503"/>
            </a:gdLst>
            <a:ahLst/>
            <a:cxnLst>
              <a:cxn ang="0">
                <a:pos x="T0" y="T1"/>
              </a:cxn>
              <a:cxn ang="0">
                <a:pos x="T2" y="T3"/>
              </a:cxn>
              <a:cxn ang="0">
                <a:pos x="T4" y="T5"/>
              </a:cxn>
              <a:cxn ang="0">
                <a:pos x="T6" y="T7"/>
              </a:cxn>
              <a:cxn ang="0">
                <a:pos x="T8" y="T9"/>
              </a:cxn>
              <a:cxn ang="0">
                <a:pos x="T10" y="T11"/>
              </a:cxn>
              <a:cxn ang="0">
                <a:pos x="T12" y="T13"/>
              </a:cxn>
            </a:cxnLst>
            <a:rect l="0" t="0" r="r" b="b"/>
            <a:pathLst>
              <a:path w="311" h="503">
                <a:moveTo>
                  <a:pt x="305" y="503"/>
                </a:moveTo>
                <a:cubicBezTo>
                  <a:pt x="311" y="346"/>
                  <a:pt x="284" y="215"/>
                  <a:pt x="224" y="125"/>
                </a:cubicBezTo>
                <a:cubicBezTo>
                  <a:pt x="173" y="46"/>
                  <a:pt x="85" y="1"/>
                  <a:pt x="0" y="9"/>
                </a:cubicBezTo>
                <a:cubicBezTo>
                  <a:pt x="0" y="8"/>
                  <a:pt x="0" y="8"/>
                  <a:pt x="0" y="8"/>
                </a:cubicBezTo>
                <a:cubicBezTo>
                  <a:pt x="85" y="0"/>
                  <a:pt x="173" y="46"/>
                  <a:pt x="225" y="124"/>
                </a:cubicBezTo>
                <a:cubicBezTo>
                  <a:pt x="255" y="170"/>
                  <a:pt x="277" y="227"/>
                  <a:pt x="291" y="294"/>
                </a:cubicBezTo>
                <a:cubicBezTo>
                  <a:pt x="304" y="357"/>
                  <a:pt x="309" y="428"/>
                  <a:pt x="305" y="503"/>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3" name="Freeform 63"/>
          <p:cNvSpPr/>
          <p:nvPr/>
        </p:nvSpPr>
        <p:spPr bwMode="auto">
          <a:xfrm>
            <a:off x="3852545" y="12362"/>
            <a:ext cx="1593020" cy="1469260"/>
          </a:xfrm>
          <a:custGeom>
            <a:avLst/>
            <a:gdLst>
              <a:gd name="T0" fmla="*/ 614 w 620"/>
              <a:gd name="T1" fmla="*/ 572 h 572"/>
              <a:gd name="T2" fmla="*/ 556 w 620"/>
              <a:gd name="T3" fmla="*/ 214 h 572"/>
              <a:gd name="T4" fmla="*/ 385 w 620"/>
              <a:gd name="T5" fmla="*/ 39 h 572"/>
              <a:gd name="T6" fmla="*/ 366 w 620"/>
              <a:gd name="T7" fmla="*/ 33 h 572"/>
              <a:gd name="T8" fmla="*/ 1 w 620"/>
              <a:gd name="T9" fmla="*/ 189 h 572"/>
              <a:gd name="T10" fmla="*/ 0 w 620"/>
              <a:gd name="T11" fmla="*/ 189 h 572"/>
              <a:gd name="T12" fmla="*/ 182 w 620"/>
              <a:gd name="T13" fmla="*/ 55 h 572"/>
              <a:gd name="T14" fmla="*/ 284 w 620"/>
              <a:gd name="T15" fmla="*/ 27 h 572"/>
              <a:gd name="T16" fmla="*/ 386 w 620"/>
              <a:gd name="T17" fmla="*/ 38 h 572"/>
              <a:gd name="T18" fmla="*/ 557 w 620"/>
              <a:gd name="T19" fmla="*/ 213 h 572"/>
              <a:gd name="T20" fmla="*/ 615 w 620"/>
              <a:gd name="T21" fmla="*/ 572 h 572"/>
              <a:gd name="T22" fmla="*/ 614 w 620"/>
              <a:gd name="T23"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572">
                <a:moveTo>
                  <a:pt x="614" y="572"/>
                </a:moveTo>
                <a:cubicBezTo>
                  <a:pt x="619" y="433"/>
                  <a:pt x="599" y="309"/>
                  <a:pt x="556" y="214"/>
                </a:cubicBezTo>
                <a:cubicBezTo>
                  <a:pt x="518" y="127"/>
                  <a:pt x="455" y="63"/>
                  <a:pt x="385" y="39"/>
                </a:cubicBezTo>
                <a:cubicBezTo>
                  <a:pt x="379" y="36"/>
                  <a:pt x="372" y="35"/>
                  <a:pt x="366" y="33"/>
                </a:cubicBezTo>
                <a:cubicBezTo>
                  <a:pt x="234" y="0"/>
                  <a:pt x="88" y="95"/>
                  <a:pt x="1" y="189"/>
                </a:cubicBezTo>
                <a:cubicBezTo>
                  <a:pt x="0" y="189"/>
                  <a:pt x="0" y="189"/>
                  <a:pt x="0" y="189"/>
                </a:cubicBezTo>
                <a:cubicBezTo>
                  <a:pt x="54" y="130"/>
                  <a:pt x="119" y="83"/>
                  <a:pt x="182" y="55"/>
                </a:cubicBezTo>
                <a:cubicBezTo>
                  <a:pt x="217" y="39"/>
                  <a:pt x="251" y="30"/>
                  <a:pt x="284" y="27"/>
                </a:cubicBezTo>
                <a:cubicBezTo>
                  <a:pt x="320" y="23"/>
                  <a:pt x="354" y="27"/>
                  <a:pt x="386" y="38"/>
                </a:cubicBezTo>
                <a:cubicBezTo>
                  <a:pt x="456" y="63"/>
                  <a:pt x="518" y="127"/>
                  <a:pt x="557" y="213"/>
                </a:cubicBezTo>
                <a:cubicBezTo>
                  <a:pt x="600" y="308"/>
                  <a:pt x="620" y="433"/>
                  <a:pt x="615" y="572"/>
                </a:cubicBezTo>
                <a:lnTo>
                  <a:pt x="614" y="572"/>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4" name="Freeform 64"/>
          <p:cNvSpPr/>
          <p:nvPr/>
        </p:nvSpPr>
        <p:spPr bwMode="auto">
          <a:xfrm>
            <a:off x="3678012" y="-25718"/>
            <a:ext cx="1767554" cy="1507340"/>
          </a:xfrm>
          <a:custGeom>
            <a:avLst/>
            <a:gdLst>
              <a:gd name="T0" fmla="*/ 682 w 688"/>
              <a:gd name="T1" fmla="*/ 587 h 587"/>
              <a:gd name="T2" fmla="*/ 608 w 688"/>
              <a:gd name="T3" fmla="*/ 190 h 587"/>
              <a:gd name="T4" fmla="*/ 423 w 688"/>
              <a:gd name="T5" fmla="*/ 33 h 587"/>
              <a:gd name="T6" fmla="*/ 404 w 688"/>
              <a:gd name="T7" fmla="*/ 29 h 587"/>
              <a:gd name="T8" fmla="*/ 1 w 688"/>
              <a:gd name="T9" fmla="*/ 258 h 587"/>
              <a:gd name="T10" fmla="*/ 0 w 688"/>
              <a:gd name="T11" fmla="*/ 257 h 587"/>
              <a:gd name="T12" fmla="*/ 180 w 688"/>
              <a:gd name="T13" fmla="*/ 85 h 587"/>
              <a:gd name="T14" fmla="*/ 404 w 688"/>
              <a:gd name="T15" fmla="*/ 29 h 587"/>
              <a:gd name="T16" fmla="*/ 518 w 688"/>
              <a:gd name="T17" fmla="*/ 80 h 587"/>
              <a:gd name="T18" fmla="*/ 609 w 688"/>
              <a:gd name="T19" fmla="*/ 190 h 587"/>
              <a:gd name="T20" fmla="*/ 683 w 688"/>
              <a:gd name="T21" fmla="*/ 587 h 587"/>
              <a:gd name="T22" fmla="*/ 682 w 688"/>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8" h="587">
                <a:moveTo>
                  <a:pt x="682" y="587"/>
                </a:moveTo>
                <a:cubicBezTo>
                  <a:pt x="688" y="429"/>
                  <a:pt x="662" y="291"/>
                  <a:pt x="608" y="190"/>
                </a:cubicBezTo>
                <a:cubicBezTo>
                  <a:pt x="564" y="109"/>
                  <a:pt x="496" y="51"/>
                  <a:pt x="423" y="33"/>
                </a:cubicBezTo>
                <a:cubicBezTo>
                  <a:pt x="416" y="32"/>
                  <a:pt x="410" y="30"/>
                  <a:pt x="404" y="29"/>
                </a:cubicBezTo>
                <a:cubicBezTo>
                  <a:pt x="211" y="0"/>
                  <a:pt x="47" y="197"/>
                  <a:pt x="1" y="258"/>
                </a:cubicBezTo>
                <a:cubicBezTo>
                  <a:pt x="0" y="257"/>
                  <a:pt x="0" y="257"/>
                  <a:pt x="0" y="257"/>
                </a:cubicBezTo>
                <a:cubicBezTo>
                  <a:pt x="38" y="207"/>
                  <a:pt x="100" y="136"/>
                  <a:pt x="180" y="85"/>
                </a:cubicBezTo>
                <a:cubicBezTo>
                  <a:pt x="257" y="37"/>
                  <a:pt x="332" y="18"/>
                  <a:pt x="404" y="29"/>
                </a:cubicBezTo>
                <a:cubicBezTo>
                  <a:pt x="443" y="35"/>
                  <a:pt x="482" y="52"/>
                  <a:pt x="518" y="80"/>
                </a:cubicBezTo>
                <a:cubicBezTo>
                  <a:pt x="554" y="108"/>
                  <a:pt x="585" y="146"/>
                  <a:pt x="609" y="190"/>
                </a:cubicBezTo>
                <a:cubicBezTo>
                  <a:pt x="663" y="291"/>
                  <a:pt x="688" y="428"/>
                  <a:pt x="683" y="587"/>
                </a:cubicBezTo>
                <a:lnTo>
                  <a:pt x="682" y="587"/>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5" name="Freeform 65"/>
          <p:cNvSpPr/>
          <p:nvPr/>
        </p:nvSpPr>
        <p:spPr bwMode="auto">
          <a:xfrm>
            <a:off x="-458448" y="1481621"/>
            <a:ext cx="5891320" cy="4813969"/>
          </a:xfrm>
          <a:custGeom>
            <a:avLst/>
            <a:gdLst>
              <a:gd name="T0" fmla="*/ 0 w 2293"/>
              <a:gd name="T1" fmla="*/ 1866 h 1874"/>
              <a:gd name="T2" fmla="*/ 0 w 2293"/>
              <a:gd name="T3" fmla="*/ 1865 h 1874"/>
              <a:gd name="T4" fmla="*/ 360 w 2293"/>
              <a:gd name="T5" fmla="*/ 1851 h 1874"/>
              <a:gd name="T6" fmla="*/ 770 w 2293"/>
              <a:gd name="T7" fmla="*/ 1748 h 1874"/>
              <a:gd name="T8" fmla="*/ 1586 w 2293"/>
              <a:gd name="T9" fmla="*/ 1274 h 1874"/>
              <a:gd name="T10" fmla="*/ 2129 w 2293"/>
              <a:gd name="T11" fmla="*/ 607 h 1874"/>
              <a:gd name="T12" fmla="*/ 2292 w 2293"/>
              <a:gd name="T13" fmla="*/ 0 h 1874"/>
              <a:gd name="T14" fmla="*/ 2293 w 2293"/>
              <a:gd name="T15" fmla="*/ 0 h 1874"/>
              <a:gd name="T16" fmla="*/ 2130 w 2293"/>
              <a:gd name="T17" fmla="*/ 607 h 1874"/>
              <a:gd name="T18" fmla="*/ 1586 w 2293"/>
              <a:gd name="T19" fmla="*/ 1275 h 1874"/>
              <a:gd name="T20" fmla="*/ 770 w 2293"/>
              <a:gd name="T21" fmla="*/ 1748 h 1874"/>
              <a:gd name="T22" fmla="*/ 360 w 2293"/>
              <a:gd name="T23" fmla="*/ 1852 h 1874"/>
              <a:gd name="T24" fmla="*/ 0 w 2293"/>
              <a:gd name="T25" fmla="*/ 1866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3" h="1874">
                <a:moveTo>
                  <a:pt x="0" y="1866"/>
                </a:moveTo>
                <a:cubicBezTo>
                  <a:pt x="0" y="1865"/>
                  <a:pt x="0" y="1865"/>
                  <a:pt x="0" y="1865"/>
                </a:cubicBezTo>
                <a:cubicBezTo>
                  <a:pt x="113" y="1873"/>
                  <a:pt x="235" y="1869"/>
                  <a:pt x="360" y="1851"/>
                </a:cubicBezTo>
                <a:cubicBezTo>
                  <a:pt x="496" y="1831"/>
                  <a:pt x="634" y="1796"/>
                  <a:pt x="770" y="1748"/>
                </a:cubicBezTo>
                <a:cubicBezTo>
                  <a:pt x="1061" y="1644"/>
                  <a:pt x="1343" y="1481"/>
                  <a:pt x="1586" y="1274"/>
                </a:cubicBezTo>
                <a:cubicBezTo>
                  <a:pt x="1818" y="1076"/>
                  <a:pt x="2006" y="845"/>
                  <a:pt x="2129" y="607"/>
                </a:cubicBezTo>
                <a:cubicBezTo>
                  <a:pt x="2235" y="402"/>
                  <a:pt x="2291" y="192"/>
                  <a:pt x="2292" y="0"/>
                </a:cubicBezTo>
                <a:cubicBezTo>
                  <a:pt x="2293" y="0"/>
                  <a:pt x="2293" y="0"/>
                  <a:pt x="2293" y="0"/>
                </a:cubicBezTo>
                <a:cubicBezTo>
                  <a:pt x="2292" y="192"/>
                  <a:pt x="2236" y="402"/>
                  <a:pt x="2130" y="607"/>
                </a:cubicBezTo>
                <a:cubicBezTo>
                  <a:pt x="2007" y="846"/>
                  <a:pt x="1819" y="1077"/>
                  <a:pt x="1586" y="1275"/>
                </a:cubicBezTo>
                <a:cubicBezTo>
                  <a:pt x="1343" y="1481"/>
                  <a:pt x="1061" y="1645"/>
                  <a:pt x="770" y="1748"/>
                </a:cubicBezTo>
                <a:cubicBezTo>
                  <a:pt x="634" y="1797"/>
                  <a:pt x="496" y="1832"/>
                  <a:pt x="360" y="1852"/>
                </a:cubicBezTo>
                <a:cubicBezTo>
                  <a:pt x="235" y="1870"/>
                  <a:pt x="113" y="1874"/>
                  <a:pt x="0" y="186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6" name="Freeform 66"/>
          <p:cNvSpPr/>
          <p:nvPr/>
        </p:nvSpPr>
        <p:spPr bwMode="auto">
          <a:xfrm>
            <a:off x="1331320" y="1481621"/>
            <a:ext cx="4101552" cy="4767955"/>
          </a:xfrm>
          <a:custGeom>
            <a:avLst/>
            <a:gdLst>
              <a:gd name="T0" fmla="*/ 0 w 1596"/>
              <a:gd name="T1" fmla="*/ 1856 h 1856"/>
              <a:gd name="T2" fmla="*/ 0 w 1596"/>
              <a:gd name="T3" fmla="*/ 1856 h 1856"/>
              <a:gd name="T4" fmla="*/ 584 w 1596"/>
              <a:gd name="T5" fmla="*/ 1603 h 1856"/>
              <a:gd name="T6" fmla="*/ 1127 w 1596"/>
              <a:gd name="T7" fmla="*/ 1127 h 1856"/>
              <a:gd name="T8" fmla="*/ 1481 w 1596"/>
              <a:gd name="T9" fmla="*/ 541 h 1856"/>
              <a:gd name="T10" fmla="*/ 1595 w 1596"/>
              <a:gd name="T11" fmla="*/ 0 h 1856"/>
              <a:gd name="T12" fmla="*/ 1596 w 1596"/>
              <a:gd name="T13" fmla="*/ 0 h 1856"/>
              <a:gd name="T14" fmla="*/ 1566 w 1596"/>
              <a:gd name="T15" fmla="*/ 264 h 1856"/>
              <a:gd name="T16" fmla="*/ 1482 w 1596"/>
              <a:gd name="T17" fmla="*/ 542 h 1856"/>
              <a:gd name="T18" fmla="*/ 1332 w 1596"/>
              <a:gd name="T19" fmla="*/ 842 h 1856"/>
              <a:gd name="T20" fmla="*/ 1127 w 1596"/>
              <a:gd name="T21" fmla="*/ 1128 h 1856"/>
              <a:gd name="T22" fmla="*/ 872 w 1596"/>
              <a:gd name="T23" fmla="*/ 1388 h 1856"/>
              <a:gd name="T24" fmla="*/ 585 w 1596"/>
              <a:gd name="T25" fmla="*/ 1604 h 1856"/>
              <a:gd name="T26" fmla="*/ 293 w 1596"/>
              <a:gd name="T27" fmla="*/ 1759 h 1856"/>
              <a:gd name="T28" fmla="*/ 0 w 1596"/>
              <a:gd name="T29"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6" h="1856">
                <a:moveTo>
                  <a:pt x="0" y="1856"/>
                </a:moveTo>
                <a:cubicBezTo>
                  <a:pt x="0" y="1856"/>
                  <a:pt x="0" y="1856"/>
                  <a:pt x="0" y="1856"/>
                </a:cubicBezTo>
                <a:cubicBezTo>
                  <a:pt x="193" y="1810"/>
                  <a:pt x="395" y="1723"/>
                  <a:pt x="584" y="1603"/>
                </a:cubicBezTo>
                <a:cubicBezTo>
                  <a:pt x="784" y="1477"/>
                  <a:pt x="971" y="1312"/>
                  <a:pt x="1127" y="1127"/>
                </a:cubicBezTo>
                <a:cubicBezTo>
                  <a:pt x="1278" y="946"/>
                  <a:pt x="1401" y="744"/>
                  <a:pt x="1481" y="541"/>
                </a:cubicBezTo>
                <a:cubicBezTo>
                  <a:pt x="1554" y="358"/>
                  <a:pt x="1593" y="171"/>
                  <a:pt x="1595" y="0"/>
                </a:cubicBezTo>
                <a:cubicBezTo>
                  <a:pt x="1596" y="0"/>
                  <a:pt x="1596" y="0"/>
                  <a:pt x="1596" y="0"/>
                </a:cubicBezTo>
                <a:cubicBezTo>
                  <a:pt x="1595" y="85"/>
                  <a:pt x="1585" y="174"/>
                  <a:pt x="1566" y="264"/>
                </a:cubicBezTo>
                <a:cubicBezTo>
                  <a:pt x="1547" y="355"/>
                  <a:pt x="1519" y="449"/>
                  <a:pt x="1482" y="542"/>
                </a:cubicBezTo>
                <a:cubicBezTo>
                  <a:pt x="1442" y="643"/>
                  <a:pt x="1391" y="744"/>
                  <a:pt x="1332" y="842"/>
                </a:cubicBezTo>
                <a:cubicBezTo>
                  <a:pt x="1272" y="940"/>
                  <a:pt x="1203" y="1037"/>
                  <a:pt x="1127" y="1128"/>
                </a:cubicBezTo>
                <a:cubicBezTo>
                  <a:pt x="1049" y="1221"/>
                  <a:pt x="963" y="1308"/>
                  <a:pt x="872" y="1388"/>
                </a:cubicBezTo>
                <a:cubicBezTo>
                  <a:pt x="781" y="1468"/>
                  <a:pt x="684" y="1541"/>
                  <a:pt x="585" y="1604"/>
                </a:cubicBezTo>
                <a:cubicBezTo>
                  <a:pt x="489" y="1664"/>
                  <a:pt x="391" y="1716"/>
                  <a:pt x="293" y="1759"/>
                </a:cubicBezTo>
                <a:cubicBezTo>
                  <a:pt x="195" y="1801"/>
                  <a:pt x="97" y="1834"/>
                  <a:pt x="0" y="185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7" name="Freeform 67"/>
          <p:cNvSpPr/>
          <p:nvPr/>
        </p:nvSpPr>
        <p:spPr bwMode="auto">
          <a:xfrm>
            <a:off x="3341637" y="1481621"/>
            <a:ext cx="2091236" cy="3739790"/>
          </a:xfrm>
          <a:custGeom>
            <a:avLst/>
            <a:gdLst>
              <a:gd name="T0" fmla="*/ 0 w 814"/>
              <a:gd name="T1" fmla="*/ 1456 h 1456"/>
              <a:gd name="T2" fmla="*/ 0 w 814"/>
              <a:gd name="T3" fmla="*/ 1456 h 1456"/>
              <a:gd name="T4" fmla="*/ 285 w 814"/>
              <a:gd name="T5" fmla="*/ 1228 h 1456"/>
              <a:gd name="T6" fmla="*/ 547 w 814"/>
              <a:gd name="T7" fmla="*/ 881 h 1456"/>
              <a:gd name="T8" fmla="*/ 813 w 814"/>
              <a:gd name="T9" fmla="*/ 0 h 1456"/>
              <a:gd name="T10" fmla="*/ 814 w 814"/>
              <a:gd name="T11" fmla="*/ 0 h 1456"/>
              <a:gd name="T12" fmla="*/ 548 w 814"/>
              <a:gd name="T13" fmla="*/ 881 h 1456"/>
              <a:gd name="T14" fmla="*/ 286 w 814"/>
              <a:gd name="T15" fmla="*/ 1228 h 1456"/>
              <a:gd name="T16" fmla="*/ 0 w 814"/>
              <a:gd name="T17" fmla="*/ 1456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4" h="1456">
                <a:moveTo>
                  <a:pt x="0" y="1456"/>
                </a:moveTo>
                <a:cubicBezTo>
                  <a:pt x="0" y="1456"/>
                  <a:pt x="0" y="1456"/>
                  <a:pt x="0" y="1456"/>
                </a:cubicBezTo>
                <a:cubicBezTo>
                  <a:pt x="100" y="1396"/>
                  <a:pt x="196" y="1320"/>
                  <a:pt x="285" y="1228"/>
                </a:cubicBezTo>
                <a:cubicBezTo>
                  <a:pt x="384" y="1126"/>
                  <a:pt x="472" y="1009"/>
                  <a:pt x="547" y="881"/>
                </a:cubicBezTo>
                <a:cubicBezTo>
                  <a:pt x="711" y="602"/>
                  <a:pt x="805" y="289"/>
                  <a:pt x="813" y="0"/>
                </a:cubicBezTo>
                <a:cubicBezTo>
                  <a:pt x="814" y="0"/>
                  <a:pt x="814" y="0"/>
                  <a:pt x="814" y="0"/>
                </a:cubicBezTo>
                <a:cubicBezTo>
                  <a:pt x="806" y="290"/>
                  <a:pt x="712" y="602"/>
                  <a:pt x="548" y="881"/>
                </a:cubicBezTo>
                <a:cubicBezTo>
                  <a:pt x="473" y="1010"/>
                  <a:pt x="384" y="1127"/>
                  <a:pt x="286" y="1228"/>
                </a:cubicBezTo>
                <a:cubicBezTo>
                  <a:pt x="196" y="1320"/>
                  <a:pt x="100" y="1397"/>
                  <a:pt x="0" y="145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8" name="Freeform 68"/>
          <p:cNvSpPr/>
          <p:nvPr/>
        </p:nvSpPr>
        <p:spPr bwMode="auto">
          <a:xfrm>
            <a:off x="3973132" y="1481621"/>
            <a:ext cx="1459740" cy="2345104"/>
          </a:xfrm>
          <a:custGeom>
            <a:avLst/>
            <a:gdLst>
              <a:gd name="T0" fmla="*/ 0 w 568"/>
              <a:gd name="T1" fmla="*/ 913 h 913"/>
              <a:gd name="T2" fmla="*/ 0 w 568"/>
              <a:gd name="T3" fmla="*/ 912 h 913"/>
              <a:gd name="T4" fmla="*/ 163 w 568"/>
              <a:gd name="T5" fmla="*/ 823 h 913"/>
              <a:gd name="T6" fmla="*/ 337 w 568"/>
              <a:gd name="T7" fmla="*/ 638 h 913"/>
              <a:gd name="T8" fmla="*/ 567 w 568"/>
              <a:gd name="T9" fmla="*/ 0 h 913"/>
              <a:gd name="T10" fmla="*/ 568 w 568"/>
              <a:gd name="T11" fmla="*/ 0 h 913"/>
              <a:gd name="T12" fmla="*/ 495 w 568"/>
              <a:gd name="T13" fmla="*/ 345 h 913"/>
              <a:gd name="T14" fmla="*/ 338 w 568"/>
              <a:gd name="T15" fmla="*/ 639 h 913"/>
              <a:gd name="T16" fmla="*/ 163 w 568"/>
              <a:gd name="T17" fmla="*/ 824 h 913"/>
              <a:gd name="T18" fmla="*/ 0 w 568"/>
              <a:gd name="T19"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8" h="913">
                <a:moveTo>
                  <a:pt x="0" y="913"/>
                </a:moveTo>
                <a:cubicBezTo>
                  <a:pt x="0" y="912"/>
                  <a:pt x="0" y="912"/>
                  <a:pt x="0" y="912"/>
                </a:cubicBezTo>
                <a:cubicBezTo>
                  <a:pt x="53" y="895"/>
                  <a:pt x="108" y="866"/>
                  <a:pt x="163" y="823"/>
                </a:cubicBezTo>
                <a:cubicBezTo>
                  <a:pt x="225" y="775"/>
                  <a:pt x="284" y="712"/>
                  <a:pt x="337" y="638"/>
                </a:cubicBezTo>
                <a:cubicBezTo>
                  <a:pt x="473" y="451"/>
                  <a:pt x="557" y="218"/>
                  <a:pt x="567" y="0"/>
                </a:cubicBezTo>
                <a:cubicBezTo>
                  <a:pt x="568" y="0"/>
                  <a:pt x="568" y="0"/>
                  <a:pt x="568" y="0"/>
                </a:cubicBezTo>
                <a:cubicBezTo>
                  <a:pt x="562" y="115"/>
                  <a:pt x="538" y="231"/>
                  <a:pt x="495" y="345"/>
                </a:cubicBezTo>
                <a:cubicBezTo>
                  <a:pt x="456" y="449"/>
                  <a:pt x="402" y="550"/>
                  <a:pt x="338" y="639"/>
                </a:cubicBezTo>
                <a:cubicBezTo>
                  <a:pt x="285" y="713"/>
                  <a:pt x="226" y="775"/>
                  <a:pt x="163" y="824"/>
                </a:cubicBezTo>
                <a:cubicBezTo>
                  <a:pt x="109" y="866"/>
                  <a:pt x="54" y="896"/>
                  <a:pt x="0" y="913"/>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59" name="Freeform 69"/>
          <p:cNvSpPr/>
          <p:nvPr/>
        </p:nvSpPr>
        <p:spPr bwMode="auto">
          <a:xfrm>
            <a:off x="4234933" y="1481621"/>
            <a:ext cx="1197939" cy="2673546"/>
          </a:xfrm>
          <a:custGeom>
            <a:avLst/>
            <a:gdLst>
              <a:gd name="T0" fmla="*/ 1 w 466"/>
              <a:gd name="T1" fmla="*/ 1041 h 1041"/>
              <a:gd name="T2" fmla="*/ 0 w 466"/>
              <a:gd name="T3" fmla="*/ 1041 h 1041"/>
              <a:gd name="T4" fmla="*/ 307 w 466"/>
              <a:gd name="T5" fmla="*/ 613 h 1041"/>
              <a:gd name="T6" fmla="*/ 465 w 466"/>
              <a:gd name="T7" fmla="*/ 0 h 1041"/>
              <a:gd name="T8" fmla="*/ 466 w 466"/>
              <a:gd name="T9" fmla="*/ 0 h 1041"/>
              <a:gd name="T10" fmla="*/ 308 w 466"/>
              <a:gd name="T11" fmla="*/ 613 h 1041"/>
              <a:gd name="T12" fmla="*/ 1 w 466"/>
              <a:gd name="T13" fmla="*/ 1041 h 1041"/>
            </a:gdLst>
            <a:ahLst/>
            <a:cxnLst>
              <a:cxn ang="0">
                <a:pos x="T0" y="T1"/>
              </a:cxn>
              <a:cxn ang="0">
                <a:pos x="T2" y="T3"/>
              </a:cxn>
              <a:cxn ang="0">
                <a:pos x="T4" y="T5"/>
              </a:cxn>
              <a:cxn ang="0">
                <a:pos x="T6" y="T7"/>
              </a:cxn>
              <a:cxn ang="0">
                <a:pos x="T8" y="T9"/>
              </a:cxn>
              <a:cxn ang="0">
                <a:pos x="T10" y="T11"/>
              </a:cxn>
              <a:cxn ang="0">
                <a:pos x="T12" y="T13"/>
              </a:cxn>
            </a:cxnLst>
            <a:rect l="0" t="0" r="r" b="b"/>
            <a:pathLst>
              <a:path w="466" h="1041">
                <a:moveTo>
                  <a:pt x="1" y="1041"/>
                </a:moveTo>
                <a:cubicBezTo>
                  <a:pt x="0" y="1041"/>
                  <a:pt x="0" y="1041"/>
                  <a:pt x="0" y="1041"/>
                </a:cubicBezTo>
                <a:cubicBezTo>
                  <a:pt x="120" y="932"/>
                  <a:pt x="226" y="784"/>
                  <a:pt x="307" y="613"/>
                </a:cubicBezTo>
                <a:cubicBezTo>
                  <a:pt x="403" y="412"/>
                  <a:pt x="458" y="200"/>
                  <a:pt x="465" y="0"/>
                </a:cubicBezTo>
                <a:cubicBezTo>
                  <a:pt x="466" y="0"/>
                  <a:pt x="466" y="0"/>
                  <a:pt x="466" y="0"/>
                </a:cubicBezTo>
                <a:cubicBezTo>
                  <a:pt x="458" y="200"/>
                  <a:pt x="404" y="412"/>
                  <a:pt x="308" y="613"/>
                </a:cubicBezTo>
                <a:cubicBezTo>
                  <a:pt x="226" y="784"/>
                  <a:pt x="120" y="932"/>
                  <a:pt x="1" y="1041"/>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60" name="Freeform 70"/>
          <p:cNvSpPr/>
          <p:nvPr/>
        </p:nvSpPr>
        <p:spPr bwMode="auto">
          <a:xfrm>
            <a:off x="3947746" y="507404"/>
            <a:ext cx="1485126" cy="974218"/>
          </a:xfrm>
          <a:custGeom>
            <a:avLst/>
            <a:gdLst>
              <a:gd name="T0" fmla="*/ 577 w 578"/>
              <a:gd name="T1" fmla="*/ 379 h 379"/>
              <a:gd name="T2" fmla="*/ 359 w 578"/>
              <a:gd name="T3" fmla="*/ 108 h 379"/>
              <a:gd name="T4" fmla="*/ 0 w 578"/>
              <a:gd name="T5" fmla="*/ 0 h 379"/>
              <a:gd name="T6" fmla="*/ 1 w 578"/>
              <a:gd name="T7" fmla="*/ 0 h 379"/>
              <a:gd name="T8" fmla="*/ 360 w 578"/>
              <a:gd name="T9" fmla="*/ 107 h 379"/>
              <a:gd name="T10" fmla="*/ 508 w 578"/>
              <a:gd name="T11" fmla="*/ 219 h 379"/>
              <a:gd name="T12" fmla="*/ 578 w 578"/>
              <a:gd name="T13" fmla="*/ 379 h 379"/>
              <a:gd name="T14" fmla="*/ 577 w 578"/>
              <a:gd name="T15" fmla="*/ 379 h 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379">
                <a:moveTo>
                  <a:pt x="577" y="379"/>
                </a:moveTo>
                <a:cubicBezTo>
                  <a:pt x="570" y="231"/>
                  <a:pt x="422" y="140"/>
                  <a:pt x="359" y="108"/>
                </a:cubicBezTo>
                <a:cubicBezTo>
                  <a:pt x="262" y="58"/>
                  <a:pt x="148" y="24"/>
                  <a:pt x="0" y="0"/>
                </a:cubicBezTo>
                <a:cubicBezTo>
                  <a:pt x="1" y="0"/>
                  <a:pt x="1" y="0"/>
                  <a:pt x="1" y="0"/>
                </a:cubicBezTo>
                <a:cubicBezTo>
                  <a:pt x="148" y="23"/>
                  <a:pt x="262" y="57"/>
                  <a:pt x="360" y="107"/>
                </a:cubicBezTo>
                <a:cubicBezTo>
                  <a:pt x="419" y="138"/>
                  <a:pt x="470" y="176"/>
                  <a:pt x="508" y="219"/>
                </a:cubicBezTo>
                <a:cubicBezTo>
                  <a:pt x="551" y="269"/>
                  <a:pt x="575" y="323"/>
                  <a:pt x="578" y="379"/>
                </a:cubicBezTo>
                <a:lnTo>
                  <a:pt x="577" y="379"/>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61" name="Freeform 71"/>
          <p:cNvSpPr/>
          <p:nvPr/>
        </p:nvSpPr>
        <p:spPr bwMode="auto">
          <a:xfrm>
            <a:off x="1912043" y="1481621"/>
            <a:ext cx="3520829" cy="1324873"/>
          </a:xfrm>
          <a:custGeom>
            <a:avLst/>
            <a:gdLst>
              <a:gd name="T0" fmla="*/ 0 w 1370"/>
              <a:gd name="T1" fmla="*/ 516 h 516"/>
              <a:gd name="T2" fmla="*/ 0 w 1370"/>
              <a:gd name="T3" fmla="*/ 515 h 516"/>
              <a:gd name="T4" fmla="*/ 529 w 1370"/>
              <a:gd name="T5" fmla="*/ 319 h 516"/>
              <a:gd name="T6" fmla="*/ 860 w 1370"/>
              <a:gd name="T7" fmla="*/ 204 h 516"/>
              <a:gd name="T8" fmla="*/ 1008 w 1370"/>
              <a:gd name="T9" fmla="*/ 153 h 516"/>
              <a:gd name="T10" fmla="*/ 1034 w 1370"/>
              <a:gd name="T11" fmla="*/ 144 h 516"/>
              <a:gd name="T12" fmla="*/ 1180 w 1370"/>
              <a:gd name="T13" fmla="*/ 92 h 516"/>
              <a:gd name="T14" fmla="*/ 1296 w 1370"/>
              <a:gd name="T15" fmla="*/ 48 h 516"/>
              <a:gd name="T16" fmla="*/ 1369 w 1370"/>
              <a:gd name="T17" fmla="*/ 5 h 516"/>
              <a:gd name="T18" fmla="*/ 1369 w 1370"/>
              <a:gd name="T19" fmla="*/ 1 h 516"/>
              <a:gd name="T20" fmla="*/ 1370 w 1370"/>
              <a:gd name="T21" fmla="*/ 0 h 516"/>
              <a:gd name="T22" fmla="*/ 1370 w 1370"/>
              <a:gd name="T23" fmla="*/ 5 h 516"/>
              <a:gd name="T24" fmla="*/ 1296 w 1370"/>
              <a:gd name="T25" fmla="*/ 48 h 516"/>
              <a:gd name="T26" fmla="*/ 1180 w 1370"/>
              <a:gd name="T27" fmla="*/ 93 h 516"/>
              <a:gd name="T28" fmla="*/ 1035 w 1370"/>
              <a:gd name="T29" fmla="*/ 144 h 516"/>
              <a:gd name="T30" fmla="*/ 1008 w 1370"/>
              <a:gd name="T31" fmla="*/ 154 h 516"/>
              <a:gd name="T32" fmla="*/ 860 w 1370"/>
              <a:gd name="T33" fmla="*/ 205 h 516"/>
              <a:gd name="T34" fmla="*/ 530 w 1370"/>
              <a:gd name="T35" fmla="*/ 320 h 516"/>
              <a:gd name="T36" fmla="*/ 0 w 1370"/>
              <a:gd name="T37"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0" h="516">
                <a:moveTo>
                  <a:pt x="0" y="516"/>
                </a:moveTo>
                <a:cubicBezTo>
                  <a:pt x="0" y="515"/>
                  <a:pt x="0" y="515"/>
                  <a:pt x="0" y="515"/>
                </a:cubicBezTo>
                <a:cubicBezTo>
                  <a:pt x="161" y="452"/>
                  <a:pt x="334" y="388"/>
                  <a:pt x="529" y="319"/>
                </a:cubicBezTo>
                <a:cubicBezTo>
                  <a:pt x="645" y="278"/>
                  <a:pt x="754" y="240"/>
                  <a:pt x="860" y="204"/>
                </a:cubicBezTo>
                <a:cubicBezTo>
                  <a:pt x="912" y="186"/>
                  <a:pt x="960" y="169"/>
                  <a:pt x="1008" y="153"/>
                </a:cubicBezTo>
                <a:cubicBezTo>
                  <a:pt x="1017" y="150"/>
                  <a:pt x="1026" y="147"/>
                  <a:pt x="1034" y="144"/>
                </a:cubicBezTo>
                <a:cubicBezTo>
                  <a:pt x="1087" y="125"/>
                  <a:pt x="1136" y="108"/>
                  <a:pt x="1180" y="92"/>
                </a:cubicBezTo>
                <a:cubicBezTo>
                  <a:pt x="1230" y="74"/>
                  <a:pt x="1267" y="60"/>
                  <a:pt x="1296" y="48"/>
                </a:cubicBezTo>
                <a:cubicBezTo>
                  <a:pt x="1341" y="29"/>
                  <a:pt x="1366" y="14"/>
                  <a:pt x="1369" y="5"/>
                </a:cubicBezTo>
                <a:cubicBezTo>
                  <a:pt x="1370" y="3"/>
                  <a:pt x="1370" y="2"/>
                  <a:pt x="1369" y="1"/>
                </a:cubicBezTo>
                <a:cubicBezTo>
                  <a:pt x="1370" y="0"/>
                  <a:pt x="1370" y="0"/>
                  <a:pt x="1370" y="0"/>
                </a:cubicBezTo>
                <a:cubicBezTo>
                  <a:pt x="1370" y="2"/>
                  <a:pt x="1370" y="3"/>
                  <a:pt x="1370" y="5"/>
                </a:cubicBezTo>
                <a:cubicBezTo>
                  <a:pt x="1366" y="15"/>
                  <a:pt x="1342" y="29"/>
                  <a:pt x="1296" y="48"/>
                </a:cubicBezTo>
                <a:cubicBezTo>
                  <a:pt x="1267" y="60"/>
                  <a:pt x="1230" y="74"/>
                  <a:pt x="1180" y="93"/>
                </a:cubicBezTo>
                <a:cubicBezTo>
                  <a:pt x="1137" y="109"/>
                  <a:pt x="1087" y="126"/>
                  <a:pt x="1035" y="144"/>
                </a:cubicBezTo>
                <a:cubicBezTo>
                  <a:pt x="1026" y="147"/>
                  <a:pt x="1017" y="150"/>
                  <a:pt x="1008" y="154"/>
                </a:cubicBezTo>
                <a:cubicBezTo>
                  <a:pt x="961" y="170"/>
                  <a:pt x="912" y="187"/>
                  <a:pt x="860" y="205"/>
                </a:cubicBezTo>
                <a:cubicBezTo>
                  <a:pt x="755" y="241"/>
                  <a:pt x="646" y="279"/>
                  <a:pt x="530" y="320"/>
                </a:cubicBezTo>
                <a:cubicBezTo>
                  <a:pt x="335" y="389"/>
                  <a:pt x="161" y="453"/>
                  <a:pt x="0" y="51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62" name="Freeform 72"/>
          <p:cNvSpPr/>
          <p:nvPr/>
        </p:nvSpPr>
        <p:spPr bwMode="auto">
          <a:xfrm>
            <a:off x="3209942" y="1257901"/>
            <a:ext cx="2232450" cy="734630"/>
          </a:xfrm>
          <a:custGeom>
            <a:avLst/>
            <a:gdLst>
              <a:gd name="T0" fmla="*/ 0 w 869"/>
              <a:gd name="T1" fmla="*/ 286 h 286"/>
              <a:gd name="T2" fmla="*/ 0 w 869"/>
              <a:gd name="T3" fmla="*/ 285 h 286"/>
              <a:gd name="T4" fmla="*/ 332 w 869"/>
              <a:gd name="T5" fmla="*/ 106 h 286"/>
              <a:gd name="T6" fmla="*/ 631 w 869"/>
              <a:gd name="T7" fmla="*/ 14 h 286"/>
              <a:gd name="T8" fmla="*/ 817 w 869"/>
              <a:gd name="T9" fmla="*/ 18 h 286"/>
              <a:gd name="T10" fmla="*/ 865 w 869"/>
              <a:gd name="T11" fmla="*/ 88 h 286"/>
              <a:gd name="T12" fmla="*/ 864 w 869"/>
              <a:gd name="T13" fmla="*/ 87 h 286"/>
              <a:gd name="T14" fmla="*/ 817 w 869"/>
              <a:gd name="T15" fmla="*/ 19 h 286"/>
              <a:gd name="T16" fmla="*/ 631 w 869"/>
              <a:gd name="T17" fmla="*/ 14 h 286"/>
              <a:gd name="T18" fmla="*/ 332 w 869"/>
              <a:gd name="T19" fmla="*/ 107 h 286"/>
              <a:gd name="T20" fmla="*/ 0 w 869"/>
              <a:gd name="T2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9" h="286">
                <a:moveTo>
                  <a:pt x="0" y="286"/>
                </a:moveTo>
                <a:cubicBezTo>
                  <a:pt x="0" y="285"/>
                  <a:pt x="0" y="285"/>
                  <a:pt x="0" y="285"/>
                </a:cubicBezTo>
                <a:cubicBezTo>
                  <a:pt x="110" y="213"/>
                  <a:pt x="221" y="153"/>
                  <a:pt x="332" y="106"/>
                </a:cubicBezTo>
                <a:cubicBezTo>
                  <a:pt x="441" y="59"/>
                  <a:pt x="542" y="28"/>
                  <a:pt x="631" y="14"/>
                </a:cubicBezTo>
                <a:cubicBezTo>
                  <a:pt x="712" y="0"/>
                  <a:pt x="775" y="2"/>
                  <a:pt x="817" y="18"/>
                </a:cubicBezTo>
                <a:cubicBezTo>
                  <a:pt x="850" y="31"/>
                  <a:pt x="869" y="60"/>
                  <a:pt x="865" y="88"/>
                </a:cubicBezTo>
                <a:cubicBezTo>
                  <a:pt x="864" y="87"/>
                  <a:pt x="864" y="87"/>
                  <a:pt x="864" y="87"/>
                </a:cubicBezTo>
                <a:cubicBezTo>
                  <a:pt x="869" y="60"/>
                  <a:pt x="849" y="31"/>
                  <a:pt x="817" y="19"/>
                </a:cubicBezTo>
                <a:cubicBezTo>
                  <a:pt x="775" y="3"/>
                  <a:pt x="712" y="1"/>
                  <a:pt x="631" y="14"/>
                </a:cubicBezTo>
                <a:cubicBezTo>
                  <a:pt x="542" y="29"/>
                  <a:pt x="441" y="60"/>
                  <a:pt x="332" y="107"/>
                </a:cubicBezTo>
                <a:cubicBezTo>
                  <a:pt x="222" y="154"/>
                  <a:pt x="110" y="214"/>
                  <a:pt x="0" y="286"/>
                </a:cubicBez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sp>
        <p:nvSpPr>
          <p:cNvPr id="63" name="Freeform 73"/>
          <p:cNvSpPr/>
          <p:nvPr/>
        </p:nvSpPr>
        <p:spPr bwMode="auto">
          <a:xfrm>
            <a:off x="4063572" y="389990"/>
            <a:ext cx="1378820" cy="1091631"/>
          </a:xfrm>
          <a:custGeom>
            <a:avLst/>
            <a:gdLst>
              <a:gd name="T0" fmla="*/ 532 w 537"/>
              <a:gd name="T1" fmla="*/ 425 h 425"/>
              <a:gd name="T2" fmla="*/ 494 w 537"/>
              <a:gd name="T3" fmla="*/ 175 h 425"/>
              <a:gd name="T4" fmla="*/ 363 w 537"/>
              <a:gd name="T5" fmla="*/ 23 h 425"/>
              <a:gd name="T6" fmla="*/ 180 w 537"/>
              <a:gd name="T7" fmla="*/ 28 h 425"/>
              <a:gd name="T8" fmla="*/ 1 w 537"/>
              <a:gd name="T9" fmla="*/ 144 h 425"/>
              <a:gd name="T10" fmla="*/ 0 w 537"/>
              <a:gd name="T11" fmla="*/ 144 h 425"/>
              <a:gd name="T12" fmla="*/ 179 w 537"/>
              <a:gd name="T13" fmla="*/ 27 h 425"/>
              <a:gd name="T14" fmla="*/ 363 w 537"/>
              <a:gd name="T15" fmla="*/ 23 h 425"/>
              <a:gd name="T16" fmla="*/ 495 w 537"/>
              <a:gd name="T17" fmla="*/ 175 h 425"/>
              <a:gd name="T18" fmla="*/ 533 w 537"/>
              <a:gd name="T19" fmla="*/ 425 h 425"/>
              <a:gd name="T20" fmla="*/ 532 w 537"/>
              <a:gd name="T21"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7" h="425">
                <a:moveTo>
                  <a:pt x="532" y="425"/>
                </a:moveTo>
                <a:cubicBezTo>
                  <a:pt x="536" y="335"/>
                  <a:pt x="523" y="246"/>
                  <a:pt x="494" y="175"/>
                </a:cubicBezTo>
                <a:cubicBezTo>
                  <a:pt x="464" y="99"/>
                  <a:pt x="418" y="47"/>
                  <a:pt x="363" y="23"/>
                </a:cubicBezTo>
                <a:cubicBezTo>
                  <a:pt x="311" y="1"/>
                  <a:pt x="247" y="3"/>
                  <a:pt x="180" y="28"/>
                </a:cubicBezTo>
                <a:cubicBezTo>
                  <a:pt x="119" y="50"/>
                  <a:pt x="55" y="91"/>
                  <a:pt x="1" y="144"/>
                </a:cubicBezTo>
                <a:cubicBezTo>
                  <a:pt x="0" y="144"/>
                  <a:pt x="0" y="144"/>
                  <a:pt x="0" y="144"/>
                </a:cubicBezTo>
                <a:cubicBezTo>
                  <a:pt x="55" y="91"/>
                  <a:pt x="118" y="49"/>
                  <a:pt x="179" y="27"/>
                </a:cubicBezTo>
                <a:cubicBezTo>
                  <a:pt x="247" y="2"/>
                  <a:pt x="311" y="0"/>
                  <a:pt x="363" y="23"/>
                </a:cubicBezTo>
                <a:cubicBezTo>
                  <a:pt x="419" y="46"/>
                  <a:pt x="464" y="99"/>
                  <a:pt x="495" y="175"/>
                </a:cubicBezTo>
                <a:cubicBezTo>
                  <a:pt x="524" y="246"/>
                  <a:pt x="537" y="335"/>
                  <a:pt x="533" y="425"/>
                </a:cubicBezTo>
                <a:lnTo>
                  <a:pt x="532" y="425"/>
                </a:lnTo>
                <a:close/>
              </a:path>
            </a:pathLst>
          </a:custGeom>
          <a:solidFill>
            <a:srgbClr val="000000"/>
          </a:solidFill>
          <a:ln w="3175">
            <a:solidFill>
              <a:schemeClr val="bg1">
                <a:lumMod val="75000"/>
              </a:schemeClr>
            </a:solidFill>
            <a:round/>
          </a:ln>
        </p:spPr>
        <p:txBody>
          <a:bodyPr vert="horz" wrap="square" lIns="91392" tIns="45696" rIns="91392" bIns="45696" numCol="1" anchor="t" anchorCtr="0" compatLnSpc="1"/>
          <a:lstStyle/>
          <a:p>
            <a:endParaRPr lang="zh-CN" altLang="en-US" sz="1799"/>
          </a:p>
        </p:txBody>
      </p:sp>
      <p:grpSp>
        <p:nvGrpSpPr>
          <p:cNvPr id="64" name="组合 63"/>
          <p:cNvGrpSpPr/>
          <p:nvPr/>
        </p:nvGrpSpPr>
        <p:grpSpPr>
          <a:xfrm>
            <a:off x="660566" y="1585649"/>
            <a:ext cx="2302801" cy="2302801"/>
            <a:chOff x="1827622" y="1343919"/>
            <a:chExt cx="2304000" cy="2304000"/>
          </a:xfrm>
        </p:grpSpPr>
        <p:sp>
          <p:nvSpPr>
            <p:cNvPr id="65" name="椭圆 6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6" name="椭圆 6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68" name="组合 67"/>
          <p:cNvGrpSpPr/>
          <p:nvPr/>
        </p:nvGrpSpPr>
        <p:grpSpPr>
          <a:xfrm>
            <a:off x="3709719" y="3549277"/>
            <a:ext cx="503794" cy="503794"/>
            <a:chOff x="1827622" y="1343919"/>
            <a:chExt cx="2304000" cy="2304000"/>
          </a:xfrm>
          <a:solidFill>
            <a:schemeClr val="accent1"/>
          </a:solidFill>
        </p:grpSpPr>
        <p:sp>
          <p:nvSpPr>
            <p:cNvPr id="69" name="椭圆 68"/>
            <p:cNvSpPr/>
            <p:nvPr/>
          </p:nvSpPr>
          <p:spPr>
            <a:xfrm>
              <a:off x="1827622" y="1343919"/>
              <a:ext cx="2304000" cy="2304000"/>
            </a:xfrm>
            <a:prstGeom prst="ellipse">
              <a:avLst/>
            </a:prstGeom>
            <a:grp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70" name="椭圆 69"/>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71" name="同心圆 70"/>
          <p:cNvSpPr/>
          <p:nvPr/>
        </p:nvSpPr>
        <p:spPr>
          <a:xfrm>
            <a:off x="3454151" y="2127515"/>
            <a:ext cx="179003" cy="179003"/>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72" name="同心圆 71"/>
          <p:cNvSpPr/>
          <p:nvPr/>
        </p:nvSpPr>
        <p:spPr>
          <a:xfrm>
            <a:off x="4333294" y="1823539"/>
            <a:ext cx="179003" cy="1790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3598">
              <a:solidFill>
                <a:schemeClr val="bg1"/>
              </a:solidFill>
              <a:latin typeface="微软雅黑" panose="020B0503020204020204" pitchFamily="34" charset="-122"/>
              <a:ea typeface="微软雅黑" panose="020B0503020204020204" pitchFamily="34" charset="-122"/>
            </a:endParaRPr>
          </a:p>
        </p:txBody>
      </p:sp>
      <p:sp>
        <p:nvSpPr>
          <p:cNvPr id="73" name="同心圆 72"/>
          <p:cNvSpPr/>
          <p:nvPr/>
        </p:nvSpPr>
        <p:spPr>
          <a:xfrm>
            <a:off x="3886804" y="442350"/>
            <a:ext cx="179003" cy="179003"/>
          </a:xfrm>
          <a:prstGeom prst="don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74" name="同心圆 73"/>
          <p:cNvSpPr/>
          <p:nvPr/>
        </p:nvSpPr>
        <p:spPr>
          <a:xfrm>
            <a:off x="4800899" y="727950"/>
            <a:ext cx="179003" cy="179003"/>
          </a:xfrm>
          <a:prstGeom prst="don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1"/>
              </a:solidFill>
            </a:endParaRPr>
          </a:p>
        </p:txBody>
      </p:sp>
      <p:sp>
        <p:nvSpPr>
          <p:cNvPr id="75" name="同心圆 74"/>
          <p:cNvSpPr/>
          <p:nvPr/>
        </p:nvSpPr>
        <p:spPr>
          <a:xfrm>
            <a:off x="4168584" y="4061843"/>
            <a:ext cx="179003" cy="1790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3598">
              <a:solidFill>
                <a:schemeClr val="bg1"/>
              </a:solidFill>
              <a:latin typeface="微软雅黑" panose="020B0503020204020204" pitchFamily="34" charset="-122"/>
              <a:ea typeface="微软雅黑" panose="020B0503020204020204" pitchFamily="34" charset="-122"/>
            </a:endParaRPr>
          </a:p>
        </p:txBody>
      </p:sp>
      <p:sp>
        <p:nvSpPr>
          <p:cNvPr id="76" name="同心圆 75"/>
          <p:cNvSpPr/>
          <p:nvPr/>
        </p:nvSpPr>
        <p:spPr>
          <a:xfrm>
            <a:off x="1286246" y="6126899"/>
            <a:ext cx="179003" cy="1790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zh-CN" altLang="en-US" sz="1799">
              <a:solidFill>
                <a:schemeClr val="tx1"/>
              </a:solidFill>
            </a:endParaRPr>
          </a:p>
        </p:txBody>
      </p:sp>
      <p:sp>
        <p:nvSpPr>
          <p:cNvPr id="77" name="同心圆 76"/>
          <p:cNvSpPr/>
          <p:nvPr/>
        </p:nvSpPr>
        <p:spPr>
          <a:xfrm>
            <a:off x="-535255" y="6183227"/>
            <a:ext cx="179003" cy="1790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noAutofit/>
          </a:bodyPr>
          <a:lstStyle/>
          <a:p>
            <a:pPr algn="ctr"/>
            <a:endParaRPr lang="zh-CN" altLang="en-US" sz="1799">
              <a:solidFill>
                <a:schemeClr val="tx1"/>
              </a:solidFill>
            </a:endParaRPr>
          </a:p>
        </p:txBody>
      </p:sp>
      <p:grpSp>
        <p:nvGrpSpPr>
          <p:cNvPr id="78" name="组合 77"/>
          <p:cNvGrpSpPr/>
          <p:nvPr/>
        </p:nvGrpSpPr>
        <p:grpSpPr>
          <a:xfrm>
            <a:off x="5177802" y="1176955"/>
            <a:ext cx="503794" cy="503794"/>
            <a:chOff x="1827622" y="1343919"/>
            <a:chExt cx="2304000" cy="2304000"/>
          </a:xfrm>
          <a:solidFill>
            <a:schemeClr val="accent1"/>
          </a:solidFill>
        </p:grpSpPr>
        <p:sp>
          <p:nvSpPr>
            <p:cNvPr id="79" name="椭圆 78"/>
            <p:cNvSpPr/>
            <p:nvPr/>
          </p:nvSpPr>
          <p:spPr>
            <a:xfrm>
              <a:off x="1827622" y="1343919"/>
              <a:ext cx="2304000" cy="2304000"/>
            </a:xfrm>
            <a:prstGeom prst="ellipse">
              <a:avLst/>
            </a:prstGeom>
            <a:grp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80" name="椭圆 79"/>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81" name="组合 80"/>
          <p:cNvGrpSpPr/>
          <p:nvPr/>
        </p:nvGrpSpPr>
        <p:grpSpPr>
          <a:xfrm>
            <a:off x="4549002" y="2900083"/>
            <a:ext cx="503794" cy="503794"/>
            <a:chOff x="1827622" y="1343919"/>
            <a:chExt cx="2304000" cy="2304000"/>
          </a:xfrm>
        </p:grpSpPr>
        <p:sp>
          <p:nvSpPr>
            <p:cNvPr id="82" name="椭圆 8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83" name="椭圆 8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84" name="组合 83"/>
          <p:cNvGrpSpPr/>
          <p:nvPr/>
        </p:nvGrpSpPr>
        <p:grpSpPr>
          <a:xfrm>
            <a:off x="3531561" y="4527241"/>
            <a:ext cx="503794" cy="503794"/>
            <a:chOff x="1827622" y="1343919"/>
            <a:chExt cx="2304000" cy="2304000"/>
          </a:xfrm>
        </p:grpSpPr>
        <p:sp>
          <p:nvSpPr>
            <p:cNvPr id="85" name="椭圆 8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86" name="椭圆 8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87" name="组合 86"/>
          <p:cNvGrpSpPr/>
          <p:nvPr/>
        </p:nvGrpSpPr>
        <p:grpSpPr>
          <a:xfrm>
            <a:off x="2887460" y="980824"/>
            <a:ext cx="745694" cy="745694"/>
            <a:chOff x="1827622" y="1343919"/>
            <a:chExt cx="2304000" cy="2304000"/>
          </a:xfrm>
        </p:grpSpPr>
        <p:sp>
          <p:nvSpPr>
            <p:cNvPr id="88" name="椭圆 8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89" name="椭圆 8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4" name="图片 3" descr="微信图片_20200924095634"/>
          <p:cNvPicPr>
            <a:picLocks noChangeAspect="1"/>
          </p:cNvPicPr>
          <p:nvPr/>
        </p:nvPicPr>
        <p:blipFill>
          <a:blip r:embed="rId6"/>
          <a:stretch>
            <a:fillRect/>
          </a:stretch>
        </p:blipFill>
        <p:spPr>
          <a:xfrm>
            <a:off x="9521946" y="354503"/>
            <a:ext cx="2123604" cy="580723"/>
          </a:xfrm>
          <a:prstGeom prst="rect">
            <a:avLst/>
          </a:prstGeom>
        </p:spPr>
      </p:pic>
      <p:pic>
        <p:nvPicPr>
          <p:cNvPr id="3" name="图片 2" descr="微信图片_20200924095624"/>
          <p:cNvPicPr>
            <a:picLocks noChangeAspect="1"/>
          </p:cNvPicPr>
          <p:nvPr/>
        </p:nvPicPr>
        <p:blipFill>
          <a:blip r:embed="rId7"/>
          <a:stretch>
            <a:fillRect/>
          </a:stretch>
        </p:blipFill>
        <p:spPr>
          <a:xfrm>
            <a:off x="1126322" y="2133744"/>
            <a:ext cx="1372155" cy="1205872"/>
          </a:xfrm>
          <a:prstGeom prst="rect">
            <a:avLst/>
          </a:prstGeom>
        </p:spPr>
      </p:pic>
      <p:sp>
        <p:nvSpPr>
          <p:cNvPr id="8" name="TextBox 12"/>
          <p:cNvSpPr txBox="1"/>
          <p:nvPr/>
        </p:nvSpPr>
        <p:spPr>
          <a:xfrm>
            <a:off x="5226604" y="1760089"/>
            <a:ext cx="6952107" cy="2796903"/>
          </a:xfrm>
          <a:prstGeom prst="rect">
            <a:avLst/>
          </a:prstGeom>
          <a:noFill/>
        </p:spPr>
        <p:txBody>
          <a:bodyPr wrap="square" lIns="91424" tIns="45712" rIns="91424" bIns="45712"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50000"/>
              </a:lnSpc>
            </a:pPr>
            <a:r>
              <a:rPr lang="zh-CN" altLang="en-US" sz="4800" dirty="0">
                <a:solidFill>
                  <a:schemeClr val="tx2"/>
                </a:solidFill>
                <a:latin typeface="华文中宋" panose="02010600040101010101" pitchFamily="2" charset="-122"/>
                <a:ea typeface="华文中宋" panose="02010600040101010101" pitchFamily="2" charset="-122"/>
              </a:rPr>
              <a:t>未成年人保护工作中的</a:t>
            </a:r>
            <a:endParaRPr lang="en-US" altLang="zh-CN" sz="4800" dirty="0">
              <a:solidFill>
                <a:schemeClr val="tx2"/>
              </a:solidFill>
              <a:latin typeface="华文中宋" panose="02010600040101010101" pitchFamily="2" charset="-122"/>
              <a:ea typeface="华文中宋" panose="02010600040101010101" pitchFamily="2" charset="-122"/>
            </a:endParaRPr>
          </a:p>
          <a:p>
            <a:pPr algn="ctr">
              <a:lnSpc>
                <a:spcPct val="150000"/>
              </a:lnSpc>
            </a:pPr>
            <a:r>
              <a:rPr lang="zh-CN" altLang="en-US" sz="4800" dirty="0">
                <a:solidFill>
                  <a:schemeClr val="tx2"/>
                </a:solidFill>
                <a:latin typeface="华文中宋" panose="02010600040101010101" pitchFamily="2" charset="-122"/>
                <a:ea typeface="华文中宋" panose="02010600040101010101" pitchFamily="2" charset="-122"/>
              </a:rPr>
              <a:t>学校责任与义务</a:t>
            </a:r>
            <a:endParaRPr lang="en-US" altLang="zh-CN" sz="2000" dirty="0">
              <a:solidFill>
                <a:schemeClr val="tx2"/>
              </a:solidFill>
              <a:latin typeface="华文中宋" panose="02010600040101010101" pitchFamily="2" charset="-122"/>
              <a:ea typeface="华文中宋" panose="02010600040101010101" pitchFamily="2" charset="-122"/>
            </a:endParaRPr>
          </a:p>
          <a:p>
            <a:pPr algn="ctr">
              <a:lnSpc>
                <a:spcPct val="150000"/>
              </a:lnSpc>
            </a:pPr>
            <a:r>
              <a:rPr lang="zh-CN" altLang="en-US" sz="2400" dirty="0">
                <a:solidFill>
                  <a:schemeClr val="tx2"/>
                </a:solidFill>
                <a:latin typeface="华文中宋" panose="02010600040101010101" pitchFamily="2" charset="-122"/>
                <a:ea typeface="华文中宋" panose="02010600040101010101" pitchFamily="2" charset="-122"/>
              </a:rPr>
              <a:t>（上海海事大学专场）</a:t>
            </a:r>
          </a:p>
        </p:txBody>
      </p:sp>
      <p:sp>
        <p:nvSpPr>
          <p:cNvPr id="90" name="文本框 89">
            <a:extLst>
              <a:ext uri="{FF2B5EF4-FFF2-40B4-BE49-F238E27FC236}">
                <a16:creationId xmlns:a16="http://schemas.microsoft.com/office/drawing/2014/main" id="{7851F8D2-0285-4ADC-92D1-06DA12F3D669}"/>
              </a:ext>
            </a:extLst>
          </p:cNvPr>
          <p:cNvSpPr txBox="1"/>
          <p:nvPr/>
        </p:nvSpPr>
        <p:spPr>
          <a:xfrm>
            <a:off x="7665862" y="6216400"/>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Tree>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23" name="文本框 22">
            <a:extLst>
              <a:ext uri="{FF2B5EF4-FFF2-40B4-BE49-F238E27FC236}">
                <a16:creationId xmlns:a16="http://schemas.microsoft.com/office/drawing/2014/main" id="{CDCB6BD5-976E-4A39-A62B-5D6CC2F8987F}"/>
              </a:ext>
            </a:extLst>
          </p:cNvPr>
          <p:cNvSpPr txBox="1"/>
          <p:nvPr/>
        </p:nvSpPr>
        <p:spPr>
          <a:xfrm>
            <a:off x="545500" y="1871750"/>
            <a:ext cx="10674950" cy="4103239"/>
          </a:xfrm>
          <a:prstGeom prst="rect">
            <a:avLst/>
          </a:prstGeom>
          <a:noFill/>
        </p:spPr>
        <p:txBody>
          <a:bodyPr wrap="square" rtlCol="0">
            <a:spAutoFit/>
          </a:bodyPr>
          <a:lstStyle/>
          <a:p>
            <a:pPr>
              <a:lnSpc>
                <a:spcPct val="150000"/>
              </a:lnSpc>
            </a:pPr>
            <a:r>
              <a:rPr lang="zh-CN" altLang="en-US" sz="2200" b="0" i="0" dirty="0">
                <a:solidFill>
                  <a:srgbClr val="191919"/>
                </a:solidFill>
                <a:effectLst/>
                <a:latin typeface="PingFang SC"/>
              </a:rPr>
              <a:t>当前，未成年人保护工作面临的问题复杂多样，</a:t>
            </a:r>
            <a:r>
              <a:rPr lang="zh-CN" altLang="en-US" sz="2200" b="1" i="0" dirty="0">
                <a:solidFill>
                  <a:srgbClr val="191919"/>
                </a:solidFill>
                <a:effectLst/>
                <a:latin typeface="PingFang SC"/>
              </a:rPr>
              <a:t>其中比较突出的问题主要有：</a:t>
            </a:r>
            <a:endParaRPr lang="en-US" altLang="zh-CN" sz="2200" b="1" i="0" dirty="0">
              <a:solidFill>
                <a:srgbClr val="191919"/>
              </a:solidFill>
              <a:effectLst/>
              <a:latin typeface="PingFang SC"/>
            </a:endParaRPr>
          </a:p>
          <a:p>
            <a:pPr>
              <a:lnSpc>
                <a:spcPct val="150000"/>
              </a:lnSpc>
            </a:pPr>
            <a:r>
              <a:rPr lang="en-US" altLang="zh-CN" sz="2200" dirty="0">
                <a:solidFill>
                  <a:srgbClr val="191919"/>
                </a:solidFill>
                <a:latin typeface="PingFang SC"/>
              </a:rPr>
              <a:t>         </a:t>
            </a:r>
            <a:r>
              <a:rPr lang="zh-CN" altLang="en-US" sz="2200" dirty="0">
                <a:solidFill>
                  <a:srgbClr val="191919"/>
                </a:solidFill>
                <a:latin typeface="PingFang SC"/>
              </a:rPr>
              <a:t>*</a:t>
            </a:r>
            <a:r>
              <a:rPr lang="zh-CN" altLang="en-US" sz="2200" b="0" i="0" dirty="0">
                <a:solidFill>
                  <a:srgbClr val="191919"/>
                </a:solidFill>
                <a:effectLst/>
                <a:latin typeface="PingFang SC"/>
              </a:rPr>
              <a:t>监护人</a:t>
            </a:r>
            <a:r>
              <a:rPr lang="zh-CN" altLang="en-US" sz="2200" b="0" i="0" dirty="0">
                <a:solidFill>
                  <a:srgbClr val="FF0000"/>
                </a:solidFill>
                <a:effectLst/>
                <a:latin typeface="PingFang SC"/>
              </a:rPr>
              <a:t>监护不力</a:t>
            </a:r>
            <a:r>
              <a:rPr lang="zh-CN" altLang="en-US" sz="2200" b="0" i="0" dirty="0">
                <a:solidFill>
                  <a:srgbClr val="191919"/>
                </a:solidFill>
                <a:effectLst/>
                <a:latin typeface="PingFang SC"/>
              </a:rPr>
              <a:t>情况严重甚至存在监护侵害现象；</a:t>
            </a:r>
            <a:endParaRPr lang="en-US" altLang="zh-CN" sz="2200" b="0" i="0" dirty="0">
              <a:solidFill>
                <a:srgbClr val="191919"/>
              </a:solidFill>
              <a:effectLst/>
              <a:latin typeface="PingFang SC"/>
            </a:endParaRPr>
          </a:p>
          <a:p>
            <a:pPr>
              <a:lnSpc>
                <a:spcPct val="150000"/>
              </a:lnSpc>
            </a:pPr>
            <a:r>
              <a:rPr lang="en-US" altLang="zh-CN" sz="2200" dirty="0">
                <a:solidFill>
                  <a:srgbClr val="191919"/>
                </a:solidFill>
                <a:latin typeface="PingFang SC"/>
              </a:rPr>
              <a:t>         </a:t>
            </a:r>
            <a:r>
              <a:rPr lang="zh-CN" altLang="en-US" sz="2200" dirty="0">
                <a:solidFill>
                  <a:srgbClr val="191919"/>
                </a:solidFill>
                <a:latin typeface="PingFang SC"/>
              </a:rPr>
              <a:t>*</a:t>
            </a:r>
            <a:r>
              <a:rPr lang="zh-CN" altLang="en-US" sz="2200" b="0" i="0" dirty="0">
                <a:solidFill>
                  <a:srgbClr val="FF0000"/>
                </a:solidFill>
                <a:effectLst/>
                <a:latin typeface="PingFang SC"/>
              </a:rPr>
              <a:t>校园安全</a:t>
            </a:r>
            <a:r>
              <a:rPr lang="zh-CN" altLang="en-US" sz="2200" b="0" i="0" dirty="0">
                <a:solidFill>
                  <a:srgbClr val="191919"/>
                </a:solidFill>
                <a:effectLst/>
                <a:latin typeface="PingFang SC"/>
              </a:rPr>
              <a:t>和</a:t>
            </a:r>
            <a:r>
              <a:rPr lang="zh-CN" altLang="en-US" sz="2200" b="0" i="0" dirty="0">
                <a:solidFill>
                  <a:srgbClr val="FF0000"/>
                </a:solidFill>
                <a:effectLst/>
                <a:latin typeface="PingFang SC"/>
              </a:rPr>
              <a:t>学生欺凌</a:t>
            </a:r>
            <a:r>
              <a:rPr lang="zh-CN" altLang="en-US" sz="2200" b="0" i="0" dirty="0">
                <a:solidFill>
                  <a:srgbClr val="191919"/>
                </a:solidFill>
                <a:effectLst/>
                <a:latin typeface="PingFang SC"/>
              </a:rPr>
              <a:t>问题频发；</a:t>
            </a:r>
            <a:endParaRPr lang="en-US" altLang="zh-CN" sz="2200" b="0" i="0" dirty="0">
              <a:solidFill>
                <a:srgbClr val="191919"/>
              </a:solidFill>
              <a:effectLst/>
              <a:latin typeface="PingFang SC"/>
            </a:endParaRPr>
          </a:p>
          <a:p>
            <a:pPr>
              <a:lnSpc>
                <a:spcPct val="150000"/>
              </a:lnSpc>
            </a:pPr>
            <a:r>
              <a:rPr lang="en-US" altLang="zh-CN" sz="2200" dirty="0">
                <a:solidFill>
                  <a:srgbClr val="191919"/>
                </a:solidFill>
                <a:latin typeface="PingFang SC"/>
              </a:rPr>
              <a:t>         </a:t>
            </a:r>
            <a:r>
              <a:rPr lang="zh-CN" altLang="en-US" sz="2200" dirty="0">
                <a:solidFill>
                  <a:srgbClr val="191919"/>
                </a:solidFill>
                <a:latin typeface="PingFang SC"/>
              </a:rPr>
              <a:t>*</a:t>
            </a:r>
            <a:r>
              <a:rPr lang="zh-CN" altLang="en-US" sz="2200" b="0" i="0" dirty="0">
                <a:solidFill>
                  <a:srgbClr val="191919"/>
                </a:solidFill>
                <a:effectLst/>
                <a:latin typeface="PingFang SC"/>
              </a:rPr>
              <a:t>密切接触未成年人行业的从业人员</a:t>
            </a:r>
            <a:r>
              <a:rPr lang="zh-CN" altLang="en-US" sz="2200" b="0" i="0" dirty="0">
                <a:solidFill>
                  <a:srgbClr val="FF0000"/>
                </a:solidFill>
                <a:effectLst/>
                <a:latin typeface="PingFang SC"/>
              </a:rPr>
              <a:t>性侵害</a:t>
            </a:r>
            <a:r>
              <a:rPr lang="zh-CN" altLang="en-US" sz="2200" b="0" i="0" dirty="0">
                <a:solidFill>
                  <a:srgbClr val="191919"/>
                </a:solidFill>
                <a:effectLst/>
                <a:latin typeface="PingFang SC"/>
              </a:rPr>
              <a:t>、</a:t>
            </a:r>
            <a:r>
              <a:rPr lang="zh-CN" altLang="en-US" sz="2200" b="0" i="0" dirty="0">
                <a:solidFill>
                  <a:srgbClr val="FF0000"/>
                </a:solidFill>
                <a:effectLst/>
                <a:latin typeface="PingFang SC"/>
              </a:rPr>
              <a:t>暴力虐待</a:t>
            </a:r>
            <a:r>
              <a:rPr lang="zh-CN" altLang="en-US" sz="2200" b="0" i="0" dirty="0">
                <a:solidFill>
                  <a:srgbClr val="191919"/>
                </a:solidFill>
                <a:effectLst/>
                <a:latin typeface="PingFang SC"/>
              </a:rPr>
              <a:t>未成年人问题时有发生；</a:t>
            </a:r>
            <a:endParaRPr lang="en-US" altLang="zh-CN" sz="2200" b="0" i="0" dirty="0">
              <a:solidFill>
                <a:srgbClr val="191919"/>
              </a:solidFill>
              <a:effectLst/>
              <a:latin typeface="PingFang SC"/>
            </a:endParaRPr>
          </a:p>
          <a:p>
            <a:pPr>
              <a:lnSpc>
                <a:spcPct val="150000"/>
              </a:lnSpc>
            </a:pPr>
            <a:r>
              <a:rPr lang="en-US" altLang="zh-CN" sz="2200" dirty="0">
                <a:solidFill>
                  <a:srgbClr val="191919"/>
                </a:solidFill>
                <a:latin typeface="PingFang SC"/>
              </a:rPr>
              <a:t>         </a:t>
            </a:r>
            <a:r>
              <a:rPr lang="zh-CN" altLang="en-US" sz="2200" dirty="0">
                <a:solidFill>
                  <a:srgbClr val="191919"/>
                </a:solidFill>
                <a:latin typeface="PingFang SC"/>
              </a:rPr>
              <a:t>*</a:t>
            </a:r>
            <a:r>
              <a:rPr lang="zh-CN" altLang="en-US" sz="2200" b="0" i="0" dirty="0">
                <a:solidFill>
                  <a:srgbClr val="191919"/>
                </a:solidFill>
                <a:effectLst/>
                <a:latin typeface="PingFang SC"/>
              </a:rPr>
              <a:t>未成年人</a:t>
            </a:r>
            <a:r>
              <a:rPr lang="zh-CN" altLang="en-US" sz="2200" b="0" i="0" dirty="0">
                <a:solidFill>
                  <a:srgbClr val="FF0000"/>
                </a:solidFill>
                <a:effectLst/>
                <a:latin typeface="PingFang SC"/>
              </a:rPr>
              <a:t>沉迷网络</a:t>
            </a:r>
            <a:r>
              <a:rPr lang="zh-CN" altLang="en-US" sz="2200" b="0" i="0" dirty="0">
                <a:solidFill>
                  <a:srgbClr val="191919"/>
                </a:solidFill>
                <a:effectLst/>
                <a:latin typeface="PingFang SC"/>
              </a:rPr>
              <a:t>特别是网络游戏问题触目惊心。</a:t>
            </a:r>
            <a:endParaRPr lang="en-US" altLang="zh-CN" sz="2200" b="0" i="0" dirty="0">
              <a:solidFill>
                <a:srgbClr val="191919"/>
              </a:solidFill>
              <a:effectLst/>
              <a:latin typeface="PingFang SC"/>
            </a:endParaRPr>
          </a:p>
          <a:p>
            <a:pPr>
              <a:lnSpc>
                <a:spcPct val="150000"/>
              </a:lnSpc>
            </a:pPr>
            <a:endParaRPr lang="en-US" altLang="zh-CN" sz="2200" b="0" i="0" dirty="0">
              <a:solidFill>
                <a:srgbClr val="191919"/>
              </a:solidFill>
              <a:effectLst/>
              <a:latin typeface="PingFang SC"/>
            </a:endParaRPr>
          </a:p>
          <a:p>
            <a:pPr>
              <a:lnSpc>
                <a:spcPct val="150000"/>
              </a:lnSpc>
            </a:pPr>
            <a:r>
              <a:rPr lang="en-US" altLang="zh-CN" sz="2200" b="1" dirty="0">
                <a:solidFill>
                  <a:srgbClr val="191919"/>
                </a:solidFill>
                <a:latin typeface="PingFang SC"/>
                <a:ea typeface="新宋体" panose="02010609030101010101" pitchFamily="49" charset="-122"/>
              </a:rPr>
              <a:t>         </a:t>
            </a:r>
            <a:r>
              <a:rPr lang="zh-CN" altLang="en-US" sz="2200" b="1" dirty="0">
                <a:solidFill>
                  <a:srgbClr val="191919"/>
                </a:solidFill>
                <a:latin typeface="PingFang SC"/>
              </a:rPr>
              <a:t>未成年人保护工作，是国家可持续发展、社会长治久安、家庭和谐幸福的关键。做好未成年人保护工作，不仅有利于未成年人成长，更有利于社会、有利于国家。</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0" y="1210001"/>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10949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4503865"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0" y="1216050"/>
            <a:ext cx="4185249"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未成年人保护立法工作的开展</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9" name="文本框 28">
            <a:extLst>
              <a:ext uri="{FF2B5EF4-FFF2-40B4-BE49-F238E27FC236}">
                <a16:creationId xmlns:a16="http://schemas.microsoft.com/office/drawing/2014/main" id="{BB9DAD63-34C2-4CE7-8F74-DE3B1763A0C0}"/>
              </a:ext>
            </a:extLst>
          </p:cNvPr>
          <p:cNvSpPr txBox="1"/>
          <p:nvPr/>
        </p:nvSpPr>
        <p:spPr>
          <a:xfrm>
            <a:off x="3886905" y="1763144"/>
            <a:ext cx="6707072" cy="1405193"/>
          </a:xfrm>
          <a:prstGeom prst="rect">
            <a:avLst/>
          </a:prstGeom>
          <a:noFill/>
        </p:spPr>
        <p:txBody>
          <a:bodyPr wrap="square" rtlCol="0">
            <a:spAutoFit/>
          </a:bodyPr>
          <a:lstStyle/>
          <a:p>
            <a:pPr>
              <a:lnSpc>
                <a:spcPct val="150000"/>
              </a:lnSpc>
            </a:pP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未成年人保护法</a:t>
            </a: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p>
          <a:p>
            <a:pPr>
              <a:lnSpc>
                <a:spcPct val="150000"/>
              </a:lnSpc>
            </a:pPr>
            <a:r>
              <a:rPr lang="en-US" altLang="zh-CN" sz="2000" b="1" dirty="0">
                <a:solidFill>
                  <a:srgbClr val="333333"/>
                </a:solidFill>
                <a:latin typeface="新宋体" panose="02010609030101010101" pitchFamily="49" charset="-122"/>
                <a:ea typeface="新宋体" panose="02010609030101010101" pitchFamily="49" charset="-122"/>
              </a:rPr>
              <a:t>    2020</a:t>
            </a:r>
            <a:r>
              <a:rPr lang="zh-CN" altLang="en-US" sz="2000" b="1" dirty="0">
                <a:solidFill>
                  <a:srgbClr val="333333"/>
                </a:solidFill>
                <a:latin typeface="新宋体" panose="02010609030101010101" pitchFamily="49" charset="-122"/>
                <a:ea typeface="新宋体" panose="02010609030101010101" pitchFamily="49" charset="-122"/>
              </a:rPr>
              <a:t>年</a:t>
            </a:r>
            <a:r>
              <a:rPr lang="en-US" altLang="zh-CN" sz="2000" b="1" dirty="0">
                <a:solidFill>
                  <a:srgbClr val="333333"/>
                </a:solidFill>
                <a:latin typeface="新宋体" panose="02010609030101010101" pitchFamily="49" charset="-122"/>
                <a:ea typeface="新宋体" panose="02010609030101010101" pitchFamily="49" charset="-122"/>
              </a:rPr>
              <a:t>10</a:t>
            </a:r>
            <a:r>
              <a:rPr lang="zh-CN" altLang="en-US" sz="2000" b="1" dirty="0">
                <a:solidFill>
                  <a:srgbClr val="333333"/>
                </a:solidFill>
                <a:latin typeface="新宋体" panose="02010609030101010101" pitchFamily="49" charset="-122"/>
                <a:ea typeface="新宋体" panose="02010609030101010101" pitchFamily="49" charset="-122"/>
              </a:rPr>
              <a:t>月</a:t>
            </a:r>
            <a:r>
              <a:rPr lang="en-US" altLang="zh-CN" sz="2000" b="1" dirty="0">
                <a:solidFill>
                  <a:srgbClr val="333333"/>
                </a:solidFill>
                <a:latin typeface="新宋体" panose="02010609030101010101" pitchFamily="49" charset="-122"/>
                <a:ea typeface="新宋体" panose="02010609030101010101" pitchFamily="49" charset="-122"/>
              </a:rPr>
              <a:t>17</a:t>
            </a:r>
            <a:r>
              <a:rPr lang="zh-CN" altLang="en-US" sz="2000" b="1" dirty="0">
                <a:solidFill>
                  <a:srgbClr val="333333"/>
                </a:solidFill>
                <a:latin typeface="新宋体" panose="02010609030101010101" pitchFamily="49" charset="-122"/>
                <a:ea typeface="新宋体" panose="02010609030101010101" pitchFamily="49" charset="-122"/>
              </a:rPr>
              <a:t>日，第十三届全国人民代表大会常务委员会第二十二次会议第二次修订，</a:t>
            </a:r>
            <a:r>
              <a:rPr lang="zh-CN" altLang="en-US" sz="2000" b="1" dirty="0">
                <a:latin typeface="新宋体" panose="02010609030101010101" pitchFamily="49" charset="-122"/>
                <a:ea typeface="新宋体" panose="02010609030101010101" pitchFamily="49" charset="-122"/>
              </a:rPr>
              <a:t>自</a:t>
            </a:r>
            <a:r>
              <a:rPr lang="en-US" altLang="zh-CN" sz="2000" b="1" dirty="0">
                <a:solidFill>
                  <a:srgbClr val="FF0000"/>
                </a:solidFill>
                <a:latin typeface="新宋体" panose="02010609030101010101" pitchFamily="49" charset="-122"/>
                <a:ea typeface="新宋体" panose="02010609030101010101" pitchFamily="49" charset="-122"/>
              </a:rPr>
              <a:t>2021</a:t>
            </a:r>
            <a:r>
              <a:rPr lang="zh-CN" altLang="en-US" sz="2000" b="1" dirty="0">
                <a:solidFill>
                  <a:srgbClr val="FF0000"/>
                </a:solidFill>
                <a:latin typeface="新宋体" panose="02010609030101010101" pitchFamily="49" charset="-122"/>
                <a:ea typeface="新宋体" panose="02010609030101010101" pitchFamily="49" charset="-122"/>
              </a:rPr>
              <a:t>年</a:t>
            </a:r>
            <a:r>
              <a:rPr lang="en-US" altLang="zh-CN" sz="2000" b="1" dirty="0">
                <a:solidFill>
                  <a:srgbClr val="FF0000"/>
                </a:solidFill>
                <a:latin typeface="新宋体" panose="02010609030101010101" pitchFamily="49" charset="-122"/>
                <a:ea typeface="新宋体" panose="02010609030101010101" pitchFamily="49" charset="-122"/>
              </a:rPr>
              <a:t>6</a:t>
            </a:r>
            <a:r>
              <a:rPr lang="zh-CN" altLang="en-US" sz="2000" b="1" dirty="0">
                <a:solidFill>
                  <a:srgbClr val="FF0000"/>
                </a:solidFill>
                <a:latin typeface="新宋体" panose="02010609030101010101" pitchFamily="49" charset="-122"/>
                <a:ea typeface="新宋体" panose="02010609030101010101" pitchFamily="49" charset="-122"/>
              </a:rPr>
              <a:t>月</a:t>
            </a:r>
            <a:r>
              <a:rPr lang="en-US" altLang="zh-CN" sz="2000" b="1" dirty="0">
                <a:solidFill>
                  <a:srgbClr val="FF0000"/>
                </a:solidFill>
                <a:latin typeface="新宋体" panose="02010609030101010101" pitchFamily="49" charset="-122"/>
                <a:ea typeface="新宋体" panose="02010609030101010101" pitchFamily="49" charset="-122"/>
              </a:rPr>
              <a:t>1</a:t>
            </a:r>
            <a:r>
              <a:rPr lang="zh-CN" altLang="en-US" sz="2000" b="1" dirty="0">
                <a:solidFill>
                  <a:srgbClr val="FF0000"/>
                </a:solidFill>
                <a:latin typeface="新宋体" panose="02010609030101010101" pitchFamily="49" charset="-122"/>
                <a:ea typeface="新宋体" panose="02010609030101010101" pitchFamily="49" charset="-122"/>
              </a:rPr>
              <a:t>日</a:t>
            </a:r>
            <a:r>
              <a:rPr lang="zh-CN" altLang="en-US" sz="2000" b="1" dirty="0">
                <a:latin typeface="新宋体" panose="02010609030101010101" pitchFamily="49" charset="-122"/>
                <a:ea typeface="新宋体" panose="02010609030101010101" pitchFamily="49" charset="-122"/>
              </a:rPr>
              <a:t>起施行。</a:t>
            </a:r>
            <a:endParaRPr lang="en-US" altLang="zh-CN" sz="2000" b="1" dirty="0">
              <a:latin typeface="新宋体" panose="02010609030101010101" pitchFamily="49" charset="-122"/>
              <a:ea typeface="新宋体" panose="02010609030101010101" pitchFamily="49" charset="-122"/>
            </a:endParaRPr>
          </a:p>
        </p:txBody>
      </p:sp>
      <p:sp>
        <p:nvSpPr>
          <p:cNvPr id="24" name="文本框 23">
            <a:extLst>
              <a:ext uri="{FF2B5EF4-FFF2-40B4-BE49-F238E27FC236}">
                <a16:creationId xmlns:a16="http://schemas.microsoft.com/office/drawing/2014/main" id="{3626FF78-5F05-4EC4-903C-F005D2F69D77}"/>
              </a:ext>
            </a:extLst>
          </p:cNvPr>
          <p:cNvSpPr txBox="1"/>
          <p:nvPr/>
        </p:nvSpPr>
        <p:spPr>
          <a:xfrm>
            <a:off x="3886905" y="3285820"/>
            <a:ext cx="6707072" cy="1405193"/>
          </a:xfrm>
          <a:prstGeom prst="rect">
            <a:avLst/>
          </a:prstGeom>
          <a:noFill/>
        </p:spPr>
        <p:txBody>
          <a:bodyPr wrap="square" rtlCol="0">
            <a:spAutoFit/>
          </a:bodyPr>
          <a:lstStyle/>
          <a:p>
            <a:pPr>
              <a:lnSpc>
                <a:spcPct val="150000"/>
              </a:lnSpc>
            </a:pP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预防未成年人犯罪法</a:t>
            </a: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p>
          <a:p>
            <a:pPr>
              <a:lnSpc>
                <a:spcPct val="150000"/>
              </a:lnSpc>
            </a:pPr>
            <a:r>
              <a:rPr lang="en-US" altLang="zh-CN" sz="2000" b="1" dirty="0">
                <a:solidFill>
                  <a:srgbClr val="333333"/>
                </a:solidFill>
                <a:latin typeface="新宋体" panose="02010609030101010101" pitchFamily="49" charset="-122"/>
                <a:ea typeface="新宋体" panose="02010609030101010101" pitchFamily="49" charset="-122"/>
              </a:rPr>
              <a:t>    2020</a:t>
            </a:r>
            <a:r>
              <a:rPr lang="zh-CN" altLang="en-US" sz="2000" b="1" dirty="0">
                <a:solidFill>
                  <a:srgbClr val="333333"/>
                </a:solidFill>
                <a:latin typeface="新宋体" panose="02010609030101010101" pitchFamily="49" charset="-122"/>
                <a:ea typeface="新宋体" panose="02010609030101010101" pitchFamily="49" charset="-122"/>
              </a:rPr>
              <a:t>年</a:t>
            </a:r>
            <a:r>
              <a:rPr lang="en-US" altLang="zh-CN" sz="2000" b="1" dirty="0">
                <a:solidFill>
                  <a:srgbClr val="333333"/>
                </a:solidFill>
                <a:latin typeface="新宋体" panose="02010609030101010101" pitchFamily="49" charset="-122"/>
                <a:ea typeface="新宋体" panose="02010609030101010101" pitchFamily="49" charset="-122"/>
              </a:rPr>
              <a:t>12</a:t>
            </a:r>
            <a:r>
              <a:rPr lang="zh-CN" altLang="en-US" sz="2000" b="1" dirty="0">
                <a:solidFill>
                  <a:srgbClr val="333333"/>
                </a:solidFill>
                <a:latin typeface="新宋体" panose="02010609030101010101" pitchFamily="49" charset="-122"/>
                <a:ea typeface="新宋体" panose="02010609030101010101" pitchFamily="49" charset="-122"/>
              </a:rPr>
              <a:t>月</a:t>
            </a:r>
            <a:r>
              <a:rPr lang="en-US" altLang="zh-CN" sz="2000" b="1" dirty="0">
                <a:solidFill>
                  <a:srgbClr val="333333"/>
                </a:solidFill>
                <a:latin typeface="新宋体" panose="02010609030101010101" pitchFamily="49" charset="-122"/>
                <a:ea typeface="新宋体" panose="02010609030101010101" pitchFamily="49" charset="-122"/>
              </a:rPr>
              <a:t>26</a:t>
            </a:r>
            <a:r>
              <a:rPr lang="zh-CN" altLang="en-US" sz="2000" b="1" dirty="0">
                <a:solidFill>
                  <a:srgbClr val="333333"/>
                </a:solidFill>
                <a:latin typeface="新宋体" panose="02010609030101010101" pitchFamily="49" charset="-122"/>
                <a:ea typeface="新宋体" panose="02010609030101010101" pitchFamily="49" charset="-122"/>
              </a:rPr>
              <a:t>日，第十三届全国人民代表大会常务委员会第二十四次会议修订通过，自</a:t>
            </a:r>
            <a:r>
              <a:rPr lang="en-US" altLang="zh-CN" sz="2000" b="1" dirty="0">
                <a:solidFill>
                  <a:srgbClr val="FF0000"/>
                </a:solidFill>
                <a:latin typeface="新宋体" panose="02010609030101010101" pitchFamily="49" charset="-122"/>
                <a:ea typeface="新宋体" panose="02010609030101010101" pitchFamily="49" charset="-122"/>
              </a:rPr>
              <a:t>2021</a:t>
            </a:r>
            <a:r>
              <a:rPr lang="zh-CN" altLang="en-US" sz="2000" b="1" dirty="0">
                <a:solidFill>
                  <a:srgbClr val="FF0000"/>
                </a:solidFill>
                <a:latin typeface="新宋体" panose="02010609030101010101" pitchFamily="49" charset="-122"/>
                <a:ea typeface="新宋体" panose="02010609030101010101" pitchFamily="49" charset="-122"/>
              </a:rPr>
              <a:t>年</a:t>
            </a:r>
            <a:r>
              <a:rPr lang="en-US" altLang="zh-CN" sz="2000" b="1" dirty="0">
                <a:solidFill>
                  <a:srgbClr val="FF0000"/>
                </a:solidFill>
                <a:latin typeface="新宋体" panose="02010609030101010101" pitchFamily="49" charset="-122"/>
                <a:ea typeface="新宋体" panose="02010609030101010101" pitchFamily="49" charset="-122"/>
              </a:rPr>
              <a:t>6</a:t>
            </a:r>
            <a:r>
              <a:rPr lang="zh-CN" altLang="en-US" sz="2000" b="1" dirty="0">
                <a:solidFill>
                  <a:srgbClr val="FF0000"/>
                </a:solidFill>
                <a:latin typeface="新宋体" panose="02010609030101010101" pitchFamily="49" charset="-122"/>
                <a:ea typeface="新宋体" panose="02010609030101010101" pitchFamily="49" charset="-122"/>
              </a:rPr>
              <a:t>月</a:t>
            </a:r>
            <a:r>
              <a:rPr lang="en-US" altLang="zh-CN" sz="2000" b="1" dirty="0">
                <a:solidFill>
                  <a:srgbClr val="FF0000"/>
                </a:solidFill>
                <a:latin typeface="新宋体" panose="02010609030101010101" pitchFamily="49" charset="-122"/>
                <a:ea typeface="新宋体" panose="02010609030101010101" pitchFamily="49" charset="-122"/>
              </a:rPr>
              <a:t>1</a:t>
            </a:r>
            <a:r>
              <a:rPr lang="zh-CN" altLang="en-US" sz="2000" b="1" dirty="0">
                <a:solidFill>
                  <a:srgbClr val="FF0000"/>
                </a:solidFill>
                <a:latin typeface="新宋体" panose="02010609030101010101" pitchFamily="49" charset="-122"/>
                <a:ea typeface="新宋体" panose="02010609030101010101" pitchFamily="49" charset="-122"/>
              </a:rPr>
              <a:t>日</a:t>
            </a:r>
            <a:r>
              <a:rPr lang="zh-CN" altLang="en-US" sz="2000" b="1" dirty="0">
                <a:solidFill>
                  <a:srgbClr val="333333"/>
                </a:solidFill>
                <a:latin typeface="新宋体" panose="02010609030101010101" pitchFamily="49" charset="-122"/>
                <a:ea typeface="新宋体" panose="02010609030101010101" pitchFamily="49" charset="-122"/>
              </a:rPr>
              <a:t>起施行。</a:t>
            </a:r>
            <a:endParaRPr lang="en-US" altLang="zh-CN" sz="2000" b="1" dirty="0">
              <a:solidFill>
                <a:srgbClr val="333333"/>
              </a:solidFill>
              <a:latin typeface="新宋体" panose="02010609030101010101" pitchFamily="49" charset="-122"/>
              <a:ea typeface="新宋体" panose="02010609030101010101" pitchFamily="49" charset="-122"/>
            </a:endParaRPr>
          </a:p>
        </p:txBody>
      </p:sp>
      <p:sp>
        <p:nvSpPr>
          <p:cNvPr id="23" name="文本框 22">
            <a:extLst>
              <a:ext uri="{FF2B5EF4-FFF2-40B4-BE49-F238E27FC236}">
                <a16:creationId xmlns:a16="http://schemas.microsoft.com/office/drawing/2014/main" id="{7FD8895C-4EE1-4780-B94B-72E3848374AB}"/>
              </a:ext>
            </a:extLst>
          </p:cNvPr>
          <p:cNvSpPr txBox="1"/>
          <p:nvPr/>
        </p:nvSpPr>
        <p:spPr>
          <a:xfrm>
            <a:off x="3886905" y="4786698"/>
            <a:ext cx="6799216" cy="1405193"/>
          </a:xfrm>
          <a:prstGeom prst="rect">
            <a:avLst/>
          </a:prstGeom>
          <a:noFill/>
        </p:spPr>
        <p:txBody>
          <a:bodyPr wrap="square" rtlCol="0">
            <a:spAutoFit/>
          </a:bodyPr>
          <a:lstStyle/>
          <a:p>
            <a:pPr>
              <a:lnSpc>
                <a:spcPct val="150000"/>
              </a:lnSpc>
            </a:pP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未成年人学校保护规定</a:t>
            </a: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i="0" dirty="0">
                <a:effectLst/>
                <a:latin typeface="新宋体" panose="02010609030101010101" pitchFamily="49" charset="-122"/>
                <a:ea typeface="新宋体" panose="02010609030101010101" pitchFamily="49" charset="-122"/>
              </a:rPr>
              <a:t>（即将施行）</a:t>
            </a:r>
            <a:endParaRPr lang="en-US" altLang="zh-CN" sz="2000" i="0" dirty="0">
              <a:effectLst/>
              <a:latin typeface="新宋体" panose="02010609030101010101" pitchFamily="49" charset="-122"/>
              <a:ea typeface="新宋体" panose="02010609030101010101" pitchFamily="49" charset="-122"/>
            </a:endParaRPr>
          </a:p>
          <a:p>
            <a:pPr>
              <a:lnSpc>
                <a:spcPct val="150000"/>
              </a:lnSpc>
            </a:pPr>
            <a:r>
              <a:rPr lang="zh-CN" altLang="en-US" sz="2000" b="1" dirty="0">
                <a:solidFill>
                  <a:srgbClr val="333333"/>
                </a:solidFill>
                <a:latin typeface="新宋体" panose="02010609030101010101" pitchFamily="49" charset="-122"/>
                <a:ea typeface="新宋体" panose="02010609030101010101" pitchFamily="49" charset="-122"/>
              </a:rPr>
              <a:t>    </a:t>
            </a:r>
            <a:r>
              <a:rPr lang="en-US" altLang="zh-CN" sz="2000" b="1" dirty="0">
                <a:solidFill>
                  <a:srgbClr val="333333"/>
                </a:solidFill>
                <a:latin typeface="新宋体" panose="02010609030101010101" pitchFamily="49" charset="-122"/>
                <a:ea typeface="新宋体" panose="02010609030101010101" pitchFamily="49" charset="-122"/>
              </a:rPr>
              <a:t>2021</a:t>
            </a:r>
            <a:r>
              <a:rPr lang="zh-CN" altLang="en-US" sz="2000" b="1" dirty="0">
                <a:solidFill>
                  <a:srgbClr val="333333"/>
                </a:solidFill>
                <a:latin typeface="新宋体" panose="02010609030101010101" pitchFamily="49" charset="-122"/>
                <a:ea typeface="新宋体" panose="02010609030101010101" pitchFamily="49" charset="-122"/>
              </a:rPr>
              <a:t>年</a:t>
            </a:r>
            <a:r>
              <a:rPr lang="en-US" altLang="zh-CN" sz="2000" b="1" dirty="0">
                <a:solidFill>
                  <a:srgbClr val="333333"/>
                </a:solidFill>
                <a:latin typeface="新宋体" panose="02010609030101010101" pitchFamily="49" charset="-122"/>
                <a:ea typeface="新宋体" panose="02010609030101010101" pitchFamily="49" charset="-122"/>
              </a:rPr>
              <a:t>5</a:t>
            </a:r>
            <a:r>
              <a:rPr lang="zh-CN" altLang="en-US" sz="2000" b="1" dirty="0">
                <a:solidFill>
                  <a:srgbClr val="333333"/>
                </a:solidFill>
                <a:latin typeface="新宋体" panose="02010609030101010101" pitchFamily="49" charset="-122"/>
                <a:ea typeface="新宋体" panose="02010609030101010101" pitchFamily="49" charset="-122"/>
              </a:rPr>
              <a:t>月</a:t>
            </a:r>
            <a:r>
              <a:rPr lang="en-US" altLang="zh-CN" sz="2000" b="1" dirty="0">
                <a:solidFill>
                  <a:srgbClr val="333333"/>
                </a:solidFill>
                <a:latin typeface="新宋体" panose="02010609030101010101" pitchFamily="49" charset="-122"/>
                <a:ea typeface="新宋体" panose="02010609030101010101" pitchFamily="49" charset="-122"/>
              </a:rPr>
              <a:t>25</a:t>
            </a:r>
            <a:r>
              <a:rPr lang="zh-CN" altLang="en-US" sz="2000" b="1" dirty="0">
                <a:solidFill>
                  <a:srgbClr val="333333"/>
                </a:solidFill>
                <a:latin typeface="新宋体" panose="02010609030101010101" pitchFamily="49" charset="-122"/>
                <a:ea typeface="新宋体" panose="02010609030101010101" pitchFamily="49" charset="-122"/>
              </a:rPr>
              <a:t>日教育部第</a:t>
            </a:r>
            <a:r>
              <a:rPr lang="en-US" altLang="zh-CN" sz="2000" b="1" dirty="0">
                <a:solidFill>
                  <a:srgbClr val="333333"/>
                </a:solidFill>
                <a:latin typeface="新宋体" panose="02010609030101010101" pitchFamily="49" charset="-122"/>
                <a:ea typeface="新宋体" panose="02010609030101010101" pitchFamily="49" charset="-122"/>
              </a:rPr>
              <a:t>1</a:t>
            </a:r>
            <a:r>
              <a:rPr lang="zh-CN" altLang="en-US" sz="2000" b="1" dirty="0">
                <a:solidFill>
                  <a:srgbClr val="333333"/>
                </a:solidFill>
                <a:latin typeface="新宋体" panose="02010609030101010101" pitchFamily="49" charset="-122"/>
                <a:ea typeface="新宋体" panose="02010609030101010101" pitchFamily="49" charset="-122"/>
              </a:rPr>
              <a:t>次部务会议审议通过，自</a:t>
            </a:r>
            <a:r>
              <a:rPr lang="en-US" altLang="zh-CN" sz="2000" b="1" dirty="0">
                <a:solidFill>
                  <a:srgbClr val="FF0000"/>
                </a:solidFill>
                <a:latin typeface="新宋体" panose="02010609030101010101" pitchFamily="49" charset="-122"/>
                <a:ea typeface="新宋体" panose="02010609030101010101" pitchFamily="49" charset="-122"/>
              </a:rPr>
              <a:t>2021</a:t>
            </a:r>
            <a:r>
              <a:rPr lang="zh-CN" altLang="en-US" sz="2000" b="1" dirty="0">
                <a:solidFill>
                  <a:srgbClr val="FF0000"/>
                </a:solidFill>
                <a:latin typeface="新宋体" panose="02010609030101010101" pitchFamily="49" charset="-122"/>
                <a:ea typeface="新宋体" panose="02010609030101010101" pitchFamily="49" charset="-122"/>
              </a:rPr>
              <a:t>年</a:t>
            </a:r>
            <a:r>
              <a:rPr lang="en-US" altLang="zh-CN" sz="2000" b="1" dirty="0">
                <a:solidFill>
                  <a:srgbClr val="FF0000"/>
                </a:solidFill>
                <a:latin typeface="新宋体" panose="02010609030101010101" pitchFamily="49" charset="-122"/>
                <a:ea typeface="新宋体" panose="02010609030101010101" pitchFamily="49" charset="-122"/>
              </a:rPr>
              <a:t>9</a:t>
            </a:r>
            <a:r>
              <a:rPr lang="zh-CN" altLang="en-US" sz="2000" b="1" dirty="0">
                <a:solidFill>
                  <a:srgbClr val="FF0000"/>
                </a:solidFill>
                <a:latin typeface="新宋体" panose="02010609030101010101" pitchFamily="49" charset="-122"/>
                <a:ea typeface="新宋体" panose="02010609030101010101" pitchFamily="49" charset="-122"/>
              </a:rPr>
              <a:t>月</a:t>
            </a:r>
            <a:r>
              <a:rPr lang="en-US" altLang="zh-CN" sz="2000" b="1" dirty="0">
                <a:solidFill>
                  <a:srgbClr val="FF0000"/>
                </a:solidFill>
                <a:latin typeface="新宋体" panose="02010609030101010101" pitchFamily="49" charset="-122"/>
                <a:ea typeface="新宋体" panose="02010609030101010101" pitchFamily="49" charset="-122"/>
              </a:rPr>
              <a:t>1</a:t>
            </a:r>
            <a:r>
              <a:rPr lang="zh-CN" altLang="en-US" sz="2000" b="1" dirty="0">
                <a:solidFill>
                  <a:srgbClr val="FF0000"/>
                </a:solidFill>
                <a:latin typeface="新宋体" panose="02010609030101010101" pitchFamily="49" charset="-122"/>
                <a:ea typeface="新宋体" panose="02010609030101010101" pitchFamily="49" charset="-122"/>
              </a:rPr>
              <a:t>日</a:t>
            </a:r>
            <a:r>
              <a:rPr lang="zh-CN" altLang="en-US" sz="2000" b="1" dirty="0">
                <a:solidFill>
                  <a:srgbClr val="333333"/>
                </a:solidFill>
                <a:latin typeface="新宋体" panose="02010609030101010101" pitchFamily="49" charset="-122"/>
                <a:ea typeface="新宋体" panose="02010609030101010101" pitchFamily="49" charset="-122"/>
              </a:rPr>
              <a:t>起施行。     </a:t>
            </a:r>
            <a:endParaRPr lang="en-US" altLang="zh-CN" sz="2000" b="1" dirty="0">
              <a:solidFill>
                <a:srgbClr val="333333"/>
              </a:solidFill>
              <a:latin typeface="新宋体" panose="02010609030101010101" pitchFamily="49" charset="-122"/>
              <a:ea typeface="新宋体" panose="02010609030101010101" pitchFamily="49" charset="-122"/>
            </a:endParaRPr>
          </a:p>
        </p:txBody>
      </p:sp>
      <p:grpSp>
        <p:nvGrpSpPr>
          <p:cNvPr id="28" name="组合 27">
            <a:extLst>
              <a:ext uri="{FF2B5EF4-FFF2-40B4-BE49-F238E27FC236}">
                <a16:creationId xmlns:a16="http://schemas.microsoft.com/office/drawing/2014/main" id="{05B6AF58-DD71-4B14-9295-6765882A428A}"/>
              </a:ext>
            </a:extLst>
          </p:cNvPr>
          <p:cNvGrpSpPr/>
          <p:nvPr/>
        </p:nvGrpSpPr>
        <p:grpSpPr>
          <a:xfrm>
            <a:off x="133503" y="2836268"/>
            <a:ext cx="4096092" cy="3492230"/>
            <a:chOff x="228600" y="3210972"/>
            <a:chExt cx="3880674" cy="3325251"/>
          </a:xfrm>
        </p:grpSpPr>
        <p:pic>
          <p:nvPicPr>
            <p:cNvPr id="30" name="图片 29">
              <a:extLst>
                <a:ext uri="{FF2B5EF4-FFF2-40B4-BE49-F238E27FC236}">
                  <a16:creationId xmlns:a16="http://schemas.microsoft.com/office/drawing/2014/main" id="{EF6A89D6-8574-4814-8CBB-8CC54ACF2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210972"/>
              <a:ext cx="3880674" cy="2237855"/>
            </a:xfrm>
            <a:prstGeom prst="rect">
              <a:avLst/>
            </a:prstGeom>
          </p:spPr>
        </p:pic>
        <p:pic>
          <p:nvPicPr>
            <p:cNvPr id="31" name="图片 30">
              <a:extLst>
                <a:ext uri="{FF2B5EF4-FFF2-40B4-BE49-F238E27FC236}">
                  <a16:creationId xmlns:a16="http://schemas.microsoft.com/office/drawing/2014/main" id="{DB46B10A-C4FB-4721-BC60-E67D1B1C5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249095"/>
              <a:ext cx="2970296" cy="2287128"/>
            </a:xfrm>
            <a:prstGeom prst="rect">
              <a:avLst/>
            </a:prstGeom>
          </p:spPr>
        </p:pic>
      </p:grpSp>
    </p:spTree>
    <p:extLst>
      <p:ext uri="{BB962C8B-B14F-4D97-AF65-F5344CB8AC3E}">
        <p14:creationId xmlns:p14="http://schemas.microsoft.com/office/powerpoint/2010/main" val="9393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4503865"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0" y="1216050"/>
            <a:ext cx="4185249"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未成年人保护立法工作的开展</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9" name="文本框 28">
            <a:extLst>
              <a:ext uri="{FF2B5EF4-FFF2-40B4-BE49-F238E27FC236}">
                <a16:creationId xmlns:a16="http://schemas.microsoft.com/office/drawing/2014/main" id="{BB9DAD63-34C2-4CE7-8F74-DE3B1763A0C0}"/>
              </a:ext>
            </a:extLst>
          </p:cNvPr>
          <p:cNvSpPr txBox="1"/>
          <p:nvPr/>
        </p:nvSpPr>
        <p:spPr>
          <a:xfrm>
            <a:off x="228600" y="1767492"/>
            <a:ext cx="11036299" cy="4175182"/>
          </a:xfrm>
          <a:prstGeom prst="rect">
            <a:avLst/>
          </a:prstGeom>
          <a:noFill/>
        </p:spPr>
        <p:txBody>
          <a:bodyPr wrap="square" rtlCol="0">
            <a:spAutoFit/>
          </a:bodyPr>
          <a:lstStyle/>
          <a:p>
            <a:pPr>
              <a:lnSpc>
                <a:spcPct val="150000"/>
              </a:lnSpc>
            </a:pPr>
            <a:r>
              <a:rPr lang="zh-CN" altLang="en-US" sz="2000" b="1" dirty="0">
                <a:solidFill>
                  <a:srgbClr val="333333"/>
                </a:solidFill>
                <a:latin typeface="新宋体" panose="02010609030101010101" pitchFamily="49" charset="-122"/>
                <a:ea typeface="新宋体" panose="02010609030101010101" pitchFamily="49" charset="-122"/>
              </a:rPr>
              <a:t>    两部法律的立法目的是一致的，都是为了保护未成年人的身心健康，但两部法律的重点不同。</a:t>
            </a:r>
            <a:endParaRPr lang="en-US" altLang="zh-CN" sz="2000" b="1" dirty="0">
              <a:solidFill>
                <a:srgbClr val="333333"/>
              </a:solidFill>
              <a:latin typeface="新宋体" panose="02010609030101010101" pitchFamily="49" charset="-122"/>
              <a:ea typeface="新宋体" panose="02010609030101010101" pitchFamily="49" charset="-122"/>
            </a:endParaRPr>
          </a:p>
          <a:p>
            <a:pPr>
              <a:lnSpc>
                <a:spcPct val="150000"/>
              </a:lnSpc>
            </a:pPr>
            <a:r>
              <a:rPr lang="en-US" altLang="zh-CN" sz="2000" b="1" dirty="0">
                <a:solidFill>
                  <a:srgbClr val="333333"/>
                </a:solidFill>
                <a:latin typeface="新宋体" panose="02010609030101010101" pitchFamily="49" charset="-122"/>
                <a:ea typeface="新宋体" panose="02010609030101010101" pitchFamily="49" charset="-122"/>
              </a:rPr>
              <a:t>   </a:t>
            </a: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未成年人保护法</a:t>
            </a:r>
            <a:r>
              <a:rPr lang="en-US" altLang="zh-CN" sz="2000" b="1" i="0"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dirty="0">
                <a:solidFill>
                  <a:srgbClr val="333333"/>
                </a:solidFill>
                <a:latin typeface="新宋体" panose="02010609030101010101" pitchFamily="49" charset="-122"/>
                <a:ea typeface="新宋体" panose="02010609030101010101" pitchFamily="49" charset="-122"/>
              </a:rPr>
              <a:t>重在对未成年人合法权益的保护，强调的是一个由家庭、</a:t>
            </a:r>
            <a:r>
              <a:rPr lang="zh-CN" altLang="en-US" sz="2000" b="1" dirty="0">
                <a:solidFill>
                  <a:srgbClr val="FF0000"/>
                </a:solidFill>
                <a:latin typeface="新宋体" panose="02010609030101010101" pitchFamily="49" charset="-122"/>
                <a:ea typeface="新宋体" panose="02010609030101010101" pitchFamily="49" charset="-122"/>
              </a:rPr>
              <a:t>学校</a:t>
            </a:r>
            <a:r>
              <a:rPr lang="zh-CN" altLang="en-US" sz="2000" b="1" dirty="0">
                <a:solidFill>
                  <a:srgbClr val="333333"/>
                </a:solidFill>
                <a:latin typeface="新宋体" panose="02010609030101010101" pitchFamily="49" charset="-122"/>
                <a:ea typeface="新宋体" panose="02010609030101010101" pitchFamily="49" charset="-122"/>
              </a:rPr>
              <a:t>、社会、政府、司法</a:t>
            </a:r>
            <a:r>
              <a:rPr lang="zh-CN" altLang="en-US" sz="2000" b="1" u="sng" dirty="0">
                <a:solidFill>
                  <a:srgbClr val="333333"/>
                </a:solidFill>
                <a:effectLst>
                  <a:outerShdw blurRad="38100" dist="38100" dir="2700000" algn="tl">
                    <a:srgbClr val="000000">
                      <a:alpha val="43137"/>
                    </a:srgbClr>
                  </a:outerShdw>
                </a:effectLst>
                <a:latin typeface="新宋体" panose="02010609030101010101" pitchFamily="49" charset="-122"/>
                <a:ea typeface="新宋体" panose="02010609030101010101" pitchFamily="49" charset="-122"/>
              </a:rPr>
              <a:t>多方构建的一个未成年权益的保护网络</a:t>
            </a:r>
            <a:r>
              <a:rPr lang="zh-CN" altLang="en-US" sz="2000" b="1" dirty="0">
                <a:solidFill>
                  <a:srgbClr val="333333"/>
                </a:solidFill>
                <a:latin typeface="新宋体" panose="02010609030101010101" pitchFamily="49" charset="-122"/>
                <a:ea typeface="新宋体" panose="02010609030101010101" pitchFamily="49" charset="-122"/>
              </a:rPr>
              <a:t>，为未成年人的正常发展</a:t>
            </a:r>
            <a:r>
              <a:rPr lang="zh-CN" altLang="en-US" sz="2000" b="1" u="sng" dirty="0">
                <a:solidFill>
                  <a:srgbClr val="333333"/>
                </a:solidFill>
                <a:latin typeface="新宋体" panose="02010609030101010101" pitchFamily="49" charset="-122"/>
                <a:ea typeface="新宋体" panose="02010609030101010101" pitchFamily="49" charset="-122"/>
              </a:rPr>
              <a:t>提供条件</a:t>
            </a:r>
            <a:r>
              <a:rPr lang="zh-CN" altLang="en-US" sz="2000" b="1" dirty="0">
                <a:solidFill>
                  <a:srgbClr val="333333"/>
                </a:solidFill>
                <a:latin typeface="新宋体" panose="02010609030101010101" pitchFamily="49" charset="-122"/>
                <a:ea typeface="新宋体" panose="02010609030101010101" pitchFamily="49" charset="-122"/>
              </a:rPr>
              <a:t>。</a:t>
            </a:r>
            <a:endParaRPr lang="en-US" altLang="zh-CN" sz="2000" b="1" dirty="0">
              <a:solidFill>
                <a:srgbClr val="333333"/>
              </a:solidFill>
              <a:latin typeface="新宋体" panose="02010609030101010101" pitchFamily="49" charset="-122"/>
              <a:ea typeface="新宋体" panose="02010609030101010101" pitchFamily="49" charset="-122"/>
            </a:endParaRPr>
          </a:p>
          <a:p>
            <a:pPr>
              <a:lnSpc>
                <a:spcPct val="150000"/>
              </a:lnSpc>
            </a:pPr>
            <a:endParaRPr lang="en-US" altLang="zh-CN" sz="2000" b="1" dirty="0">
              <a:solidFill>
                <a:srgbClr val="333333"/>
              </a:solidFill>
              <a:latin typeface="新宋体" panose="02010609030101010101" pitchFamily="49" charset="-122"/>
              <a:ea typeface="新宋体" panose="02010609030101010101" pitchFamily="49" charset="-122"/>
            </a:endParaRPr>
          </a:p>
          <a:p>
            <a:pPr>
              <a:lnSpc>
                <a:spcPct val="150000"/>
              </a:lnSpc>
            </a:pPr>
            <a:r>
              <a:rPr lang="en-US" altLang="zh-CN" sz="2000" b="1" i="0" dirty="0">
                <a:solidFill>
                  <a:srgbClr val="FF0000"/>
                </a:solidFill>
                <a:effectLst/>
                <a:latin typeface="新宋体" panose="02010609030101010101" pitchFamily="49" charset="-122"/>
                <a:ea typeface="新宋体" panose="02010609030101010101" pitchFamily="49" charset="-122"/>
              </a:rPr>
              <a:t>   </a:t>
            </a:r>
            <a:r>
              <a:rPr lang="en-US" altLang="zh-CN"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预防未成年人犯罪法</a:t>
            </a:r>
            <a:r>
              <a:rPr lang="en-US" altLang="zh-CN"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dirty="0">
                <a:solidFill>
                  <a:srgbClr val="333333"/>
                </a:solidFill>
                <a:latin typeface="新宋体" panose="02010609030101010101" pitchFamily="49" charset="-122"/>
                <a:ea typeface="新宋体" panose="02010609030101010101" pitchFamily="49" charset="-122"/>
              </a:rPr>
              <a:t>重在对</a:t>
            </a:r>
            <a:r>
              <a:rPr lang="zh-CN" altLang="en-US" sz="2000" b="1" u="sng" dirty="0">
                <a:solidFill>
                  <a:srgbClr val="333333"/>
                </a:solidFill>
                <a:latin typeface="新宋体" panose="02010609030101010101" pitchFamily="49" charset="-122"/>
                <a:ea typeface="新宋体" panose="02010609030101010101" pitchFamily="49" charset="-122"/>
              </a:rPr>
              <a:t>不良的行为</a:t>
            </a:r>
            <a:r>
              <a:rPr lang="zh-CN" altLang="en-US" sz="2000" b="1" dirty="0">
                <a:solidFill>
                  <a:srgbClr val="333333"/>
                </a:solidFill>
                <a:latin typeface="新宋体" panose="02010609030101010101" pitchFamily="49" charset="-122"/>
                <a:ea typeface="新宋体" panose="02010609030101010101" pitchFamily="49" charset="-122"/>
              </a:rPr>
              <a:t>、</a:t>
            </a:r>
            <a:r>
              <a:rPr lang="zh-CN" altLang="en-US" sz="2000" b="1" u="sng" dirty="0">
                <a:solidFill>
                  <a:srgbClr val="333333"/>
                </a:solidFill>
                <a:latin typeface="新宋体" panose="02010609030101010101" pitchFamily="49" charset="-122"/>
                <a:ea typeface="新宋体" panose="02010609030101010101" pitchFamily="49" charset="-122"/>
              </a:rPr>
              <a:t>违法的行为</a:t>
            </a:r>
            <a:r>
              <a:rPr lang="zh-CN" altLang="en-US" sz="2000" b="1" dirty="0">
                <a:solidFill>
                  <a:srgbClr val="333333"/>
                </a:solidFill>
                <a:latin typeface="新宋体" panose="02010609030101010101" pitchFamily="49" charset="-122"/>
                <a:ea typeface="新宋体" panose="02010609030101010101" pitchFamily="49" charset="-122"/>
              </a:rPr>
              <a:t>、</a:t>
            </a:r>
            <a:r>
              <a:rPr lang="zh-CN" altLang="en-US" sz="2000" b="1" u="sng" dirty="0">
                <a:solidFill>
                  <a:srgbClr val="333333"/>
                </a:solidFill>
                <a:latin typeface="新宋体" panose="02010609030101010101" pitchFamily="49" charset="-122"/>
                <a:ea typeface="新宋体" panose="02010609030101010101" pitchFamily="49" charset="-122"/>
              </a:rPr>
              <a:t>犯罪的行为</a:t>
            </a:r>
            <a:r>
              <a:rPr lang="zh-CN" altLang="en-US" sz="2000" b="1" dirty="0">
                <a:solidFill>
                  <a:srgbClr val="333333"/>
                </a:solidFill>
                <a:latin typeface="新宋体" panose="02010609030101010101" pitchFamily="49" charset="-122"/>
                <a:ea typeface="新宋体" panose="02010609030101010101" pitchFamily="49" charset="-122"/>
              </a:rPr>
              <a:t>进行预防和矫治。为的是</a:t>
            </a:r>
            <a:r>
              <a:rPr lang="zh-CN" altLang="en-US" sz="2000" b="1" u="sng" dirty="0">
                <a:solidFill>
                  <a:srgbClr val="333333"/>
                </a:solidFill>
                <a:effectLst>
                  <a:outerShdw blurRad="38100" dist="38100" dir="2700000" algn="tl">
                    <a:srgbClr val="000000">
                      <a:alpha val="43137"/>
                    </a:srgbClr>
                  </a:outerShdw>
                </a:effectLst>
                <a:latin typeface="新宋体" panose="02010609030101010101" pitchFamily="49" charset="-122"/>
                <a:ea typeface="新宋体" panose="02010609030101010101" pitchFamily="49" charset="-122"/>
              </a:rPr>
              <a:t>抑制和消除危害</a:t>
            </a:r>
            <a:r>
              <a:rPr lang="zh-CN" altLang="en-US" sz="2000" b="1" dirty="0">
                <a:solidFill>
                  <a:srgbClr val="333333"/>
                </a:solidFill>
                <a:latin typeface="新宋体" panose="02010609030101010101" pitchFamily="49" charset="-122"/>
                <a:ea typeface="新宋体" panose="02010609030101010101" pitchFamily="49" charset="-122"/>
              </a:rPr>
              <a:t>来促进未成年人健康成长。</a:t>
            </a:r>
            <a:endParaRPr lang="en-US" altLang="zh-CN" sz="2000" b="1" dirty="0">
              <a:solidFill>
                <a:srgbClr val="333333"/>
              </a:solidFill>
              <a:latin typeface="新宋体" panose="02010609030101010101" pitchFamily="49" charset="-122"/>
              <a:ea typeface="新宋体" panose="02010609030101010101" pitchFamily="49" charset="-122"/>
            </a:endParaRPr>
          </a:p>
          <a:p>
            <a:pPr>
              <a:lnSpc>
                <a:spcPct val="150000"/>
              </a:lnSpc>
            </a:pPr>
            <a:endParaRPr lang="en-US" altLang="zh-CN" sz="2000" b="1" dirty="0">
              <a:solidFill>
                <a:srgbClr val="333333"/>
              </a:solidFill>
              <a:latin typeface="新宋体" panose="02010609030101010101" pitchFamily="49" charset="-122"/>
              <a:ea typeface="新宋体" panose="02010609030101010101" pitchFamily="49" charset="-122"/>
            </a:endParaRPr>
          </a:p>
          <a:p>
            <a:pPr>
              <a:lnSpc>
                <a:spcPct val="150000"/>
              </a:lnSpc>
            </a:pPr>
            <a:r>
              <a:rPr lang="en-US" altLang="zh-CN" sz="2000" b="1" dirty="0">
                <a:solidFill>
                  <a:srgbClr val="FF0000"/>
                </a:solidFill>
                <a:latin typeface="新宋体" panose="02010609030101010101" pitchFamily="49" charset="-122"/>
                <a:ea typeface="新宋体" panose="02010609030101010101" pitchFamily="49" charset="-122"/>
              </a:rPr>
              <a:t>   </a:t>
            </a:r>
            <a:r>
              <a:rPr lang="en-US" altLang="zh-CN"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未成年人学校保护规定</a:t>
            </a:r>
            <a:r>
              <a:rPr lang="en-US" altLang="zh-CN" sz="2000" b="1" dirty="0">
                <a:solidFill>
                  <a:srgbClr val="FF0000"/>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a:t>
            </a:r>
            <a:r>
              <a:rPr lang="zh-CN" altLang="en-US" sz="2000" b="1" dirty="0">
                <a:solidFill>
                  <a:srgbClr val="333333"/>
                </a:solidFill>
                <a:latin typeface="新宋体" panose="02010609030101010101" pitchFamily="49" charset="-122"/>
                <a:ea typeface="新宋体" panose="02010609030101010101" pitchFamily="49" charset="-122"/>
              </a:rPr>
              <a:t>对学校在未成年人保护工作中应当承担的责任与义务做出了详细规定，具有指导实践作用。</a:t>
            </a:r>
            <a:endParaRPr lang="en-US" altLang="zh-CN" sz="2000" b="1" dirty="0">
              <a:solidFill>
                <a:srgbClr val="333333"/>
              </a:solidFill>
              <a:latin typeface="新宋体" panose="02010609030101010101" pitchFamily="49" charset="-122"/>
              <a:ea typeface="新宋体" panose="02010609030101010101" pitchFamily="49" charset="-122"/>
            </a:endParaRPr>
          </a:p>
        </p:txBody>
      </p:sp>
    </p:spTree>
    <p:extLst>
      <p:ext uri="{BB962C8B-B14F-4D97-AF65-F5344CB8AC3E}">
        <p14:creationId xmlns:p14="http://schemas.microsoft.com/office/powerpoint/2010/main" val="353223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8F7B280-5EC1-4430-924F-823C7B1975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206"/>
          <a:stretch>
            <a:fillRect/>
          </a:stretch>
        </p:blipFill>
        <p:spPr>
          <a:xfrm>
            <a:off x="5211446" y="2718116"/>
            <a:ext cx="8976516" cy="5436058"/>
          </a:xfrm>
          <a:prstGeom prst="rect">
            <a:avLst/>
          </a:prstGeom>
        </p:spPr>
      </p:pic>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dirty="0">
                  <a:latin typeface="黑体" pitchFamily="49" charset="-122"/>
                  <a:ea typeface="黑体" pitchFamily="49" charset="-122"/>
                </a:rPr>
                <a:t>       目录</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3"/>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4" cstate="print"/>
          <a:stretch>
            <a:fillRect/>
          </a:stretch>
        </p:blipFill>
        <p:spPr>
          <a:xfrm>
            <a:off x="10204992" y="200941"/>
            <a:ext cx="1773648" cy="484860"/>
          </a:xfrm>
          <a:prstGeom prst="rect">
            <a:avLst/>
          </a:prstGeom>
        </p:spPr>
      </p:pic>
      <p:cxnSp>
        <p:nvCxnSpPr>
          <p:cNvPr id="25" name="直接连接符 24">
            <a:extLst>
              <a:ext uri="{FF2B5EF4-FFF2-40B4-BE49-F238E27FC236}">
                <a16:creationId xmlns:a16="http://schemas.microsoft.com/office/drawing/2014/main" id="{8AB2E426-8669-4721-BF39-4CBF741CF11D}"/>
              </a:ext>
            </a:extLst>
          </p:cNvPr>
          <p:cNvCxnSpPr/>
          <p:nvPr/>
        </p:nvCxnSpPr>
        <p:spPr>
          <a:xfrm flipH="1">
            <a:off x="1880236" y="956220"/>
            <a:ext cx="4445" cy="4479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384CF8E-3EFE-4092-BC05-7336C9BD4906}"/>
              </a:ext>
            </a:extLst>
          </p:cNvPr>
          <p:cNvSpPr txBox="1"/>
          <p:nvPr/>
        </p:nvSpPr>
        <p:spPr>
          <a:xfrm>
            <a:off x="1190626" y="1819757"/>
            <a:ext cx="2181860" cy="583564"/>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3200" dirty="0">
                <a:solidFill>
                  <a:schemeClr val="bg1"/>
                </a:solidFill>
                <a:latin typeface="华文中宋" panose="02010600040101010101" pitchFamily="2" charset="-122"/>
                <a:ea typeface="华文中宋" panose="02010600040101010101" pitchFamily="2" charset="-122"/>
                <a:cs typeface="Arial Black" panose="020B0A04020102020204" charset="0"/>
              </a:rPr>
              <a:t>Part 2</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22" name="矩形 21">
            <a:extLst>
              <a:ext uri="{FF2B5EF4-FFF2-40B4-BE49-F238E27FC236}">
                <a16:creationId xmlns:a16="http://schemas.microsoft.com/office/drawing/2014/main" id="{B9FC4529-59F0-4453-87BC-9AE0FAF08BD8}"/>
              </a:ext>
            </a:extLst>
          </p:cNvPr>
          <p:cNvSpPr/>
          <p:nvPr/>
        </p:nvSpPr>
        <p:spPr>
          <a:xfrm>
            <a:off x="3185431" y="2566805"/>
            <a:ext cx="6253480" cy="1413207"/>
          </a:xfrm>
          <a:prstGeom prst="rect">
            <a:avLst/>
          </a:prstGeom>
        </p:spPr>
        <p:txBody>
          <a:bodyPr wrap="square" lIns="0" tIns="0" rIns="0" bIns="0">
            <a:spAutoFit/>
          </a:bodyPr>
          <a:lstStyle/>
          <a:p>
            <a:pPr marL="342900" indent="-342900">
              <a:lnSpc>
                <a:spcPts val="3800"/>
              </a:lnSpc>
              <a:buFont typeface="Wingdings" panose="05000000000000000000" charset="0"/>
              <a:buChar char="l"/>
              <a:defRPr/>
            </a:pPr>
            <a:r>
              <a:rPr lang="zh-CN" altLang="en-US" sz="2400" dirty="0">
                <a:latin typeface="华文中宋" panose="02010600040101010101" pitchFamily="2" charset="-122"/>
                <a:ea typeface="华文中宋" panose="02010600040101010101" pitchFamily="2" charset="-122"/>
                <a:cs typeface="inpin heiti" charset="-122"/>
                <a:sym typeface="+mn-lt"/>
              </a:rPr>
              <a:t>新修</a:t>
            </a:r>
            <a:r>
              <a:rPr lang="en-US" altLang="zh-CN" sz="2400" dirty="0">
                <a:latin typeface="华文中宋" panose="02010600040101010101" pitchFamily="2" charset="-122"/>
                <a:ea typeface="华文中宋" panose="02010600040101010101" pitchFamily="2" charset="-122"/>
                <a:cs typeface="inpin heiti" charset="-122"/>
                <a:sym typeface="+mn-lt"/>
              </a:rPr>
              <a:t>《</a:t>
            </a:r>
            <a:r>
              <a:rPr lang="zh-CN" altLang="en-US" sz="2400" dirty="0">
                <a:latin typeface="华文中宋" panose="02010600040101010101" pitchFamily="2" charset="-122"/>
                <a:ea typeface="华文中宋" panose="02010600040101010101" pitchFamily="2" charset="-122"/>
                <a:cs typeface="inpin heiti" charset="-122"/>
                <a:sym typeface="+mn-lt"/>
              </a:rPr>
              <a:t>未成年人保护法</a:t>
            </a:r>
            <a:r>
              <a:rPr lang="en-US" altLang="zh-CN" sz="2400" dirty="0">
                <a:latin typeface="华文中宋" panose="02010600040101010101" pitchFamily="2" charset="-122"/>
                <a:ea typeface="华文中宋" panose="02010600040101010101" pitchFamily="2" charset="-122"/>
                <a:cs typeface="inpin heiti" charset="-122"/>
                <a:sym typeface="+mn-lt"/>
              </a:rPr>
              <a:t>》</a:t>
            </a:r>
            <a:r>
              <a:rPr lang="zh-CN" altLang="en-US" sz="2400" dirty="0">
                <a:latin typeface="华文中宋" panose="02010600040101010101" pitchFamily="2" charset="-122"/>
                <a:ea typeface="华文中宋" panose="02010600040101010101" pitchFamily="2" charset="-122"/>
                <a:cs typeface="inpin heiti" charset="-122"/>
                <a:sym typeface="+mn-lt"/>
              </a:rPr>
              <a:t>的篇章体例</a:t>
            </a:r>
            <a:endParaRPr lang="en-US" altLang="zh-CN" sz="2400" dirty="0">
              <a:latin typeface="华文中宋" panose="02010600040101010101" pitchFamily="2" charset="-122"/>
              <a:ea typeface="华文中宋" panose="02010600040101010101" pitchFamily="2" charset="-122"/>
              <a:cs typeface="inpin heiti" charset="-122"/>
              <a:sym typeface="+mn-lt"/>
            </a:endParaRPr>
          </a:p>
          <a:p>
            <a:pPr marL="342900" indent="-342900">
              <a:lnSpc>
                <a:spcPts val="3800"/>
              </a:lnSpc>
              <a:buFont typeface="Wingdings" panose="05000000000000000000" charset="0"/>
              <a:buChar char="l"/>
              <a:defRPr/>
            </a:pPr>
            <a:r>
              <a:rPr lang="zh-CN" altLang="en-US" sz="2400" dirty="0">
                <a:latin typeface="华文中宋" panose="02010600040101010101" pitchFamily="2" charset="-122"/>
                <a:ea typeface="华文中宋" panose="02010600040101010101" pitchFamily="2" charset="-122"/>
                <a:cs typeface="inpin heiti" charset="-122"/>
                <a:sym typeface="+mn-lt"/>
              </a:rPr>
              <a:t>六大保护</a:t>
            </a:r>
            <a:endParaRPr lang="en-US" altLang="zh-CN" sz="2400" dirty="0">
              <a:latin typeface="华文中宋" panose="02010600040101010101" pitchFamily="2" charset="-122"/>
              <a:ea typeface="华文中宋" panose="02010600040101010101" pitchFamily="2" charset="-122"/>
              <a:cs typeface="inpin heiti" charset="-122"/>
              <a:sym typeface="+mn-lt"/>
            </a:endParaRPr>
          </a:p>
          <a:p>
            <a:pPr marL="342900" indent="-342900">
              <a:lnSpc>
                <a:spcPts val="3800"/>
              </a:lnSpc>
              <a:buFont typeface="Wingdings" panose="05000000000000000000" charset="0"/>
              <a:buChar char="l"/>
              <a:defRPr/>
            </a:pPr>
            <a:r>
              <a:rPr lang="zh-CN" altLang="en-US" sz="2400" dirty="0">
                <a:solidFill>
                  <a:schemeClr val="tx1"/>
                </a:solidFill>
                <a:latin typeface="华文中宋" panose="02010600040101010101" pitchFamily="2" charset="-122"/>
                <a:ea typeface="华文中宋" panose="02010600040101010101" pitchFamily="2" charset="-122"/>
                <a:cs typeface="inpin heiti" charset="-122"/>
                <a:sym typeface="+mn-lt"/>
              </a:rPr>
              <a:t>要点解读</a:t>
            </a:r>
          </a:p>
        </p:txBody>
      </p:sp>
      <p:cxnSp>
        <p:nvCxnSpPr>
          <p:cNvPr id="29" name="直接连接符 28">
            <a:extLst>
              <a:ext uri="{FF2B5EF4-FFF2-40B4-BE49-F238E27FC236}">
                <a16:creationId xmlns:a16="http://schemas.microsoft.com/office/drawing/2014/main" id="{E274DFB3-C1CB-41B0-897D-88E870874BFC}"/>
              </a:ext>
            </a:extLst>
          </p:cNvPr>
          <p:cNvCxnSpPr>
            <a:cxnSpLocks/>
          </p:cNvCxnSpPr>
          <p:nvPr/>
        </p:nvCxnSpPr>
        <p:spPr>
          <a:xfrm>
            <a:off x="3185431" y="2403321"/>
            <a:ext cx="750069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422E2FE-C1B7-479E-92B8-5C60B0CFD770}"/>
              </a:ext>
            </a:extLst>
          </p:cNvPr>
          <p:cNvSpPr txBox="1"/>
          <p:nvPr/>
        </p:nvSpPr>
        <p:spPr>
          <a:xfrm>
            <a:off x="3367312" y="1810534"/>
            <a:ext cx="7421880" cy="523220"/>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新修</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未成年人保护法</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要点解读</a:t>
            </a:r>
          </a:p>
        </p:txBody>
      </p:sp>
    </p:spTree>
    <p:extLst>
      <p:ext uri="{BB962C8B-B14F-4D97-AF65-F5344CB8AC3E}">
        <p14:creationId xmlns:p14="http://schemas.microsoft.com/office/powerpoint/2010/main" val="16970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23" name="文本框 22">
            <a:extLst>
              <a:ext uri="{FF2B5EF4-FFF2-40B4-BE49-F238E27FC236}">
                <a16:creationId xmlns:a16="http://schemas.microsoft.com/office/drawing/2014/main" id="{CDCB6BD5-976E-4A39-A62B-5D6CC2F8987F}"/>
              </a:ext>
            </a:extLst>
          </p:cNvPr>
          <p:cNvSpPr txBox="1"/>
          <p:nvPr/>
        </p:nvSpPr>
        <p:spPr>
          <a:xfrm>
            <a:off x="1051031" y="1648826"/>
            <a:ext cx="3899200" cy="4766241"/>
          </a:xfrm>
          <a:prstGeom prst="rect">
            <a:avLst/>
          </a:prstGeom>
          <a:noFill/>
        </p:spPr>
        <p:txBody>
          <a:bodyPr wrap="square" rtlCol="0">
            <a:spAutoFit/>
          </a:bodyPr>
          <a:lstStyle/>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目 录</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第一章 总 则</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第二章 家庭保护</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第三章 </a:t>
            </a:r>
            <a:r>
              <a:rPr lang="zh-CN" altLang="en-US" sz="2200" b="1" dirty="0">
                <a:solidFill>
                  <a:srgbClr val="FF0000"/>
                </a:solidFill>
                <a:latin typeface="新宋体" panose="02010609030101010101" pitchFamily="49" charset="-122"/>
                <a:ea typeface="新宋体" panose="02010609030101010101" pitchFamily="49" charset="-122"/>
              </a:rPr>
              <a:t>学校保护</a:t>
            </a:r>
            <a:endParaRPr lang="en-US" altLang="zh-CN" sz="2200" b="1" dirty="0">
              <a:solidFill>
                <a:srgbClr val="FF0000"/>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第四章 社会保护</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第五章 网络保护</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第六章 政府保护</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第七章 司法保护</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第八章 </a:t>
            </a:r>
            <a:r>
              <a:rPr lang="zh-CN" altLang="en-US" sz="2200" b="1" dirty="0">
                <a:solidFill>
                  <a:srgbClr val="FF0000"/>
                </a:solidFill>
                <a:latin typeface="新宋体" panose="02010609030101010101" pitchFamily="49" charset="-122"/>
                <a:ea typeface="新宋体" panose="02010609030101010101" pitchFamily="49" charset="-122"/>
              </a:rPr>
              <a:t>法律责任</a:t>
            </a:r>
            <a:endParaRPr lang="en-US" altLang="zh-CN" sz="2200" b="1" dirty="0">
              <a:solidFill>
                <a:srgbClr val="FF0000"/>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第九章 附 则</a:t>
            </a:r>
            <a:endParaRPr lang="zh-CN" altLang="en-US" sz="2200" b="1" dirty="0">
              <a:latin typeface="新宋体" panose="02010609030101010101" pitchFamily="49" charset="-122"/>
              <a:ea typeface="新宋体" panose="02010609030101010101" pitchFamily="49" charset="-122"/>
            </a:endParaRP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522927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510600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新修</a:t>
            </a:r>
            <a:r>
              <a:rPr lang="en-US" altLang="zh-CN" sz="2400" kern="0" dirty="0">
                <a:solidFill>
                  <a:schemeClr val="bg1"/>
                </a:solidFill>
                <a:latin typeface="华文中宋" panose="02010600040101010101" pitchFamily="2" charset="-122"/>
                <a:ea typeface="华文中宋" panose="02010600040101010101" pitchFamily="2" charset="-122"/>
              </a:rPr>
              <a:t>《</a:t>
            </a:r>
            <a:r>
              <a:rPr lang="zh-CN" altLang="en-US" sz="2400" kern="0" dirty="0">
                <a:solidFill>
                  <a:schemeClr val="bg1"/>
                </a:solidFill>
                <a:latin typeface="华文中宋" panose="02010600040101010101" pitchFamily="2" charset="-122"/>
                <a:ea typeface="华文中宋" panose="02010600040101010101" pitchFamily="2" charset="-122"/>
              </a:rPr>
              <a:t>未成年人保护法</a:t>
            </a:r>
            <a:r>
              <a:rPr lang="en-US" altLang="zh-CN" sz="2400" kern="0" dirty="0">
                <a:solidFill>
                  <a:schemeClr val="bg1"/>
                </a:solidFill>
                <a:latin typeface="华文中宋" panose="02010600040101010101" pitchFamily="2" charset="-122"/>
                <a:ea typeface="华文中宋" panose="02010600040101010101" pitchFamily="2" charset="-122"/>
              </a:rPr>
              <a:t>》</a:t>
            </a:r>
            <a:r>
              <a:rPr lang="zh-CN" altLang="en-US" sz="2400" kern="0" dirty="0">
                <a:solidFill>
                  <a:schemeClr val="bg1"/>
                </a:solidFill>
                <a:latin typeface="华文中宋" panose="02010600040101010101" pitchFamily="2" charset="-122"/>
                <a:ea typeface="华文中宋" panose="02010600040101010101" pitchFamily="2" charset="-122"/>
              </a:rPr>
              <a:t>的篇章体例</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0B2C8A70-CB95-4106-A3CF-9A1508AAE1E7}"/>
              </a:ext>
            </a:extLst>
          </p:cNvPr>
          <p:cNvSpPr txBox="1"/>
          <p:nvPr/>
        </p:nvSpPr>
        <p:spPr>
          <a:xfrm>
            <a:off x="5311916" y="1902930"/>
            <a:ext cx="6875270" cy="472245"/>
          </a:xfrm>
          <a:prstGeom prst="rect">
            <a:avLst/>
          </a:prstGeom>
          <a:noFill/>
        </p:spPr>
        <p:txBody>
          <a:bodyPr wrap="square" rtlCol="0">
            <a:spAutoFit/>
          </a:bodyPr>
          <a:lstStyle/>
          <a:p>
            <a:pPr>
              <a:lnSpc>
                <a:spcPts val="3500"/>
              </a:lnSpc>
            </a:pPr>
            <a:r>
              <a:rPr lang="zh-CN" altLang="en-US" sz="2000" b="1" dirty="0">
                <a:latin typeface="新宋体" panose="02010609030101010101" pitchFamily="49" charset="-122"/>
                <a:ea typeface="新宋体" panose="02010609030101010101" pitchFamily="49" charset="-122"/>
              </a:rPr>
              <a:t>    新修</a:t>
            </a:r>
            <a:r>
              <a:rPr lang="en-US" altLang="zh-CN" sz="2000" b="1" dirty="0">
                <a:latin typeface="新宋体" panose="02010609030101010101" pitchFamily="49" charset="-122"/>
                <a:ea typeface="新宋体" panose="02010609030101010101" pitchFamily="49" charset="-122"/>
              </a:rPr>
              <a:t>《</a:t>
            </a:r>
            <a:r>
              <a:rPr lang="zh-CN" altLang="en-US" sz="2000" b="1" dirty="0">
                <a:latin typeface="新宋体" panose="02010609030101010101" pitchFamily="49" charset="-122"/>
                <a:ea typeface="新宋体" panose="02010609030101010101" pitchFamily="49" charset="-122"/>
              </a:rPr>
              <a:t>未成年人保护法</a:t>
            </a:r>
            <a:r>
              <a:rPr lang="en-US" altLang="zh-CN" sz="2000" b="1" dirty="0">
                <a:latin typeface="新宋体" panose="02010609030101010101" pitchFamily="49" charset="-122"/>
                <a:ea typeface="新宋体" panose="02010609030101010101" pitchFamily="49" charset="-122"/>
              </a:rPr>
              <a:t>》</a:t>
            </a:r>
            <a:r>
              <a:rPr lang="zh-CN" altLang="en-US" sz="2000" b="1" dirty="0">
                <a:latin typeface="新宋体" panose="02010609030101010101" pitchFamily="49" charset="-122"/>
                <a:ea typeface="新宋体" panose="02010609030101010101" pitchFamily="49" charset="-122"/>
              </a:rPr>
              <a:t>共</a:t>
            </a:r>
            <a:r>
              <a:rPr lang="zh-CN" altLang="en-US" sz="2000" b="1" dirty="0">
                <a:solidFill>
                  <a:srgbClr val="FF0000"/>
                </a:solidFill>
                <a:latin typeface="新宋体" panose="02010609030101010101" pitchFamily="49" charset="-122"/>
                <a:ea typeface="新宋体" panose="02010609030101010101" pitchFamily="49" charset="-122"/>
              </a:rPr>
              <a:t>九章</a:t>
            </a:r>
            <a:r>
              <a:rPr lang="zh-CN" altLang="en-US" sz="2000" b="1" dirty="0">
                <a:latin typeface="新宋体" panose="02010609030101010101" pitchFamily="49" charset="-122"/>
                <a:ea typeface="新宋体" panose="02010609030101010101" pitchFamily="49" charset="-122"/>
              </a:rPr>
              <a:t>，</a:t>
            </a:r>
            <a:r>
              <a:rPr lang="zh-CN" altLang="en-US" sz="2000" b="1" dirty="0">
                <a:solidFill>
                  <a:srgbClr val="FF0000"/>
                </a:solidFill>
                <a:latin typeface="新宋体" panose="02010609030101010101" pitchFamily="49" charset="-122"/>
                <a:ea typeface="新宋体" panose="02010609030101010101" pitchFamily="49" charset="-122"/>
              </a:rPr>
              <a:t>一百三十二条</a:t>
            </a:r>
            <a:r>
              <a:rPr lang="zh-CN" altLang="en-US" sz="2000" b="1" dirty="0">
                <a:latin typeface="新宋体" panose="02010609030101010101" pitchFamily="49" charset="-122"/>
                <a:ea typeface="新宋体" panose="02010609030101010101" pitchFamily="49" charset="-122"/>
              </a:rPr>
              <a:t>。</a:t>
            </a:r>
            <a:endParaRPr lang="en-US" altLang="zh-CN" sz="2000" b="1" dirty="0">
              <a:latin typeface="新宋体" panose="02010609030101010101" pitchFamily="49" charset="-122"/>
              <a:ea typeface="新宋体" panose="02010609030101010101" pitchFamily="49" charset="-122"/>
            </a:endParaRPr>
          </a:p>
        </p:txBody>
      </p:sp>
      <p:sp>
        <p:nvSpPr>
          <p:cNvPr id="25" name="文本框 24">
            <a:extLst>
              <a:ext uri="{FF2B5EF4-FFF2-40B4-BE49-F238E27FC236}">
                <a16:creationId xmlns:a16="http://schemas.microsoft.com/office/drawing/2014/main" id="{FD9EE63E-5341-406B-9E14-47F22A0DD2E1}"/>
              </a:ext>
            </a:extLst>
          </p:cNvPr>
          <p:cNvSpPr txBox="1"/>
          <p:nvPr/>
        </p:nvSpPr>
        <p:spPr>
          <a:xfrm>
            <a:off x="5236632" y="2390779"/>
            <a:ext cx="5904337" cy="3835794"/>
          </a:xfrm>
          <a:prstGeom prst="rect">
            <a:avLst/>
          </a:prstGeom>
          <a:noFill/>
        </p:spPr>
        <p:txBody>
          <a:bodyPr wrap="square" rtlCol="0">
            <a:spAutoFit/>
          </a:bodyPr>
          <a:lstStyle/>
          <a:p>
            <a:pPr>
              <a:lnSpc>
                <a:spcPct val="150000"/>
              </a:lnSpc>
            </a:pPr>
            <a:r>
              <a:rPr lang="zh-CN" altLang="en-US" sz="1600" dirty="0"/>
              <a:t>（一）初步构建起具有我国特色的未成年人</a:t>
            </a:r>
            <a:r>
              <a:rPr lang="zh-CN" altLang="en-US" sz="1600" b="1" u="sng" dirty="0">
                <a:effectLst>
                  <a:outerShdw blurRad="38100" dist="38100" dir="2700000" algn="tl">
                    <a:srgbClr val="000000">
                      <a:alpha val="43137"/>
                    </a:srgbClr>
                  </a:outerShdw>
                </a:effectLst>
              </a:rPr>
              <a:t>保护制度体系</a:t>
            </a:r>
          </a:p>
          <a:p>
            <a:pPr>
              <a:lnSpc>
                <a:spcPct val="150000"/>
              </a:lnSpc>
            </a:pPr>
            <a:r>
              <a:rPr lang="zh-CN" altLang="en-US" sz="1600" dirty="0"/>
              <a:t>（二）发展完善了</a:t>
            </a:r>
            <a:r>
              <a:rPr lang="zh-CN" altLang="en-US" sz="1600" b="1" u="sng" dirty="0">
                <a:effectLst>
                  <a:outerShdw blurRad="38100" dist="38100" dir="2700000" algn="tl">
                    <a:srgbClr val="000000">
                      <a:alpha val="43137"/>
                    </a:srgbClr>
                  </a:outerShdw>
                </a:effectLst>
              </a:rPr>
              <a:t>家庭监护制度</a:t>
            </a:r>
          </a:p>
          <a:p>
            <a:pPr>
              <a:lnSpc>
                <a:spcPct val="150000"/>
              </a:lnSpc>
            </a:pPr>
            <a:r>
              <a:rPr lang="zh-CN" altLang="en-US" sz="1600" dirty="0"/>
              <a:t>（三）创新发展了</a:t>
            </a:r>
            <a:r>
              <a:rPr lang="zh-CN" altLang="en-US" sz="1600" b="1" u="sng" dirty="0">
                <a:effectLst>
                  <a:outerShdw blurRad="38100" dist="38100" dir="2700000" algn="tl">
                    <a:srgbClr val="000000">
                      <a:alpha val="43137"/>
                    </a:srgbClr>
                  </a:outerShdw>
                </a:effectLst>
              </a:rPr>
              <a:t>强制报告制度</a:t>
            </a:r>
          </a:p>
          <a:p>
            <a:pPr>
              <a:lnSpc>
                <a:spcPct val="150000"/>
              </a:lnSpc>
            </a:pPr>
            <a:r>
              <a:rPr lang="zh-CN" altLang="en-US" sz="1600" dirty="0"/>
              <a:t>（四）创新发展了侵害人身权益违法犯罪人员</a:t>
            </a:r>
            <a:r>
              <a:rPr lang="zh-CN" altLang="en-US" sz="1600" b="1" u="sng" dirty="0">
                <a:effectLst>
                  <a:outerShdw blurRad="38100" dist="38100" dir="2700000" algn="tl">
                    <a:srgbClr val="000000">
                      <a:alpha val="43137"/>
                    </a:srgbClr>
                  </a:outerShdw>
                </a:effectLst>
              </a:rPr>
              <a:t>信息查询制度</a:t>
            </a:r>
          </a:p>
          <a:p>
            <a:pPr>
              <a:lnSpc>
                <a:spcPct val="150000"/>
              </a:lnSpc>
            </a:pPr>
            <a:r>
              <a:rPr lang="zh-CN" altLang="en-US" sz="1600" dirty="0"/>
              <a:t>（五）明确</a:t>
            </a:r>
            <a:r>
              <a:rPr lang="zh-CN" altLang="en-US" sz="1600" b="1" u="sng" dirty="0">
                <a:effectLst>
                  <a:outerShdw blurRad="38100" dist="38100" dir="2700000" algn="tl">
                    <a:srgbClr val="000000">
                      <a:alpha val="43137"/>
                    </a:srgbClr>
                  </a:outerShdw>
                </a:effectLst>
              </a:rPr>
              <a:t>预防和处置校园霸凌</a:t>
            </a:r>
            <a:r>
              <a:rPr lang="zh-CN" altLang="en-US" sz="1600" dirty="0"/>
              <a:t>的基本制度</a:t>
            </a:r>
          </a:p>
          <a:p>
            <a:pPr>
              <a:lnSpc>
                <a:spcPct val="150000"/>
              </a:lnSpc>
            </a:pPr>
            <a:r>
              <a:rPr lang="zh-CN" altLang="en-US" sz="1600" dirty="0"/>
              <a:t>（六）明确</a:t>
            </a:r>
            <a:r>
              <a:rPr lang="zh-CN" altLang="en-US" sz="1600" b="1" u="sng" dirty="0">
                <a:effectLst>
                  <a:outerShdw blurRad="38100" dist="38100" dir="2700000" algn="tl">
                    <a:srgbClr val="000000">
                      <a:alpha val="43137"/>
                    </a:srgbClr>
                  </a:outerShdw>
                </a:effectLst>
              </a:rPr>
              <a:t>预防和处置性侵未成年人</a:t>
            </a:r>
            <a:r>
              <a:rPr lang="zh-CN" altLang="en-US" sz="1600" dirty="0"/>
              <a:t>的基本制度</a:t>
            </a:r>
          </a:p>
          <a:p>
            <a:pPr>
              <a:lnSpc>
                <a:spcPct val="150000"/>
              </a:lnSpc>
            </a:pPr>
            <a:r>
              <a:rPr lang="zh-CN" altLang="en-US" sz="1600" dirty="0"/>
              <a:t>（七）进一步发展和完善了</a:t>
            </a:r>
            <a:r>
              <a:rPr lang="zh-CN" altLang="en-US" sz="1600" b="1" u="sng" dirty="0">
                <a:effectLst>
                  <a:outerShdw blurRad="38100" dist="38100" dir="2700000" algn="tl">
                    <a:srgbClr val="000000">
                      <a:alpha val="43137"/>
                    </a:srgbClr>
                  </a:outerShdw>
                </a:effectLst>
              </a:rPr>
              <a:t>国家监护制度</a:t>
            </a:r>
          </a:p>
          <a:p>
            <a:pPr>
              <a:lnSpc>
                <a:spcPct val="150000"/>
              </a:lnSpc>
            </a:pPr>
            <a:r>
              <a:rPr lang="zh-CN" altLang="en-US" sz="1600" dirty="0"/>
              <a:t>（八）特别加强对未成年人的安全保障</a:t>
            </a:r>
          </a:p>
          <a:p>
            <a:pPr>
              <a:lnSpc>
                <a:spcPct val="150000"/>
              </a:lnSpc>
            </a:pPr>
            <a:r>
              <a:rPr lang="zh-CN" altLang="en-US" sz="1600" dirty="0"/>
              <a:t>（九）创新发展了未成年人</a:t>
            </a:r>
            <a:r>
              <a:rPr lang="zh-CN" altLang="en-US" sz="1600" b="1" u="sng" dirty="0">
                <a:effectLst>
                  <a:outerShdw blurRad="38100" dist="38100" dir="2700000" algn="tl">
                    <a:srgbClr val="000000">
                      <a:alpha val="43137"/>
                    </a:srgbClr>
                  </a:outerShdw>
                </a:effectLst>
              </a:rPr>
              <a:t>网络保护制度</a:t>
            </a:r>
          </a:p>
          <a:p>
            <a:pPr>
              <a:lnSpc>
                <a:spcPct val="150000"/>
              </a:lnSpc>
            </a:pPr>
            <a:r>
              <a:rPr lang="zh-CN" altLang="en-US" sz="1600" b="1" u="sng" dirty="0">
                <a:solidFill>
                  <a:srgbClr val="FF0000"/>
                </a:solidFill>
                <a:effectLst>
                  <a:outerShdw blurRad="38100" dist="38100" dir="2700000" algn="tl">
                    <a:srgbClr val="000000">
                      <a:alpha val="43137"/>
                    </a:srgbClr>
                  </a:outerShdw>
                </a:effectLst>
              </a:rPr>
              <a:t>（十）强化法律责任，明确法律后果</a:t>
            </a:r>
          </a:p>
        </p:txBody>
      </p:sp>
      <p:cxnSp>
        <p:nvCxnSpPr>
          <p:cNvPr id="26" name="直接连接符 25">
            <a:extLst>
              <a:ext uri="{FF2B5EF4-FFF2-40B4-BE49-F238E27FC236}">
                <a16:creationId xmlns:a16="http://schemas.microsoft.com/office/drawing/2014/main" id="{73C6DDDF-2268-4D3E-B924-A96652AA0EAD}"/>
              </a:ext>
            </a:extLst>
          </p:cNvPr>
          <p:cNvCxnSpPr>
            <a:cxnSpLocks/>
          </p:cNvCxnSpPr>
          <p:nvPr/>
        </p:nvCxnSpPr>
        <p:spPr>
          <a:xfrm>
            <a:off x="4580709" y="1827606"/>
            <a:ext cx="0" cy="4541741"/>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170444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1623468"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六大保护</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graphicFrame>
        <p:nvGraphicFramePr>
          <p:cNvPr id="2" name="图示 1">
            <a:extLst>
              <a:ext uri="{FF2B5EF4-FFF2-40B4-BE49-F238E27FC236}">
                <a16:creationId xmlns:a16="http://schemas.microsoft.com/office/drawing/2014/main" id="{40874070-189D-4C00-865C-1FA142BDB5C0}"/>
              </a:ext>
            </a:extLst>
          </p:cNvPr>
          <p:cNvGraphicFramePr/>
          <p:nvPr>
            <p:extLst>
              <p:ext uri="{D42A27DB-BD31-4B8C-83A1-F6EECF244321}">
                <p14:modId xmlns:p14="http://schemas.microsoft.com/office/powerpoint/2010/main" val="2244612401"/>
              </p:ext>
            </p:extLst>
          </p:nvPr>
        </p:nvGraphicFramePr>
        <p:xfrm>
          <a:off x="-786797" y="1810254"/>
          <a:ext cx="6740446" cy="4471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文本框 26">
            <a:extLst>
              <a:ext uri="{FF2B5EF4-FFF2-40B4-BE49-F238E27FC236}">
                <a16:creationId xmlns:a16="http://schemas.microsoft.com/office/drawing/2014/main" id="{E94A1E91-BDA1-43B2-9E25-79DD87B6D608}"/>
              </a:ext>
            </a:extLst>
          </p:cNvPr>
          <p:cNvSpPr txBox="1"/>
          <p:nvPr/>
        </p:nvSpPr>
        <p:spPr>
          <a:xfrm>
            <a:off x="5010150" y="2520017"/>
            <a:ext cx="5753101" cy="2958630"/>
          </a:xfrm>
          <a:prstGeom prst="rect">
            <a:avLst/>
          </a:prstGeom>
          <a:noFill/>
        </p:spPr>
        <p:txBody>
          <a:bodyPr wrap="square" rtlCol="0">
            <a:spAutoFit/>
          </a:bodyPr>
          <a:lstStyle/>
          <a:p>
            <a:pPr>
              <a:lnSpc>
                <a:spcPct val="150000"/>
              </a:lnSpc>
            </a:pPr>
            <a:r>
              <a:rPr lang="zh-CN" altLang="en-US" b="1" dirty="0"/>
              <a:t>       </a:t>
            </a:r>
            <a:r>
              <a:rPr lang="zh-CN" altLang="en-US" dirty="0"/>
              <a:t>新修</a:t>
            </a:r>
            <a:r>
              <a:rPr lang="en-US" altLang="zh-CN" dirty="0"/>
              <a:t>《</a:t>
            </a:r>
            <a:r>
              <a:rPr lang="zh-CN" altLang="en-US" dirty="0"/>
              <a:t>未成年人保护法</a:t>
            </a:r>
            <a:r>
              <a:rPr lang="en-US" altLang="zh-CN" dirty="0"/>
              <a:t>》</a:t>
            </a:r>
            <a:r>
              <a:rPr lang="zh-CN" altLang="en-US" dirty="0"/>
              <a:t>在原有的</a:t>
            </a:r>
            <a:r>
              <a:rPr lang="zh-CN" altLang="en-US" dirty="0">
                <a:solidFill>
                  <a:srgbClr val="FF0000"/>
                </a:solidFill>
              </a:rPr>
              <a:t>家庭保护、学校保护、社会保护、司法保护</a:t>
            </a:r>
            <a:r>
              <a:rPr lang="zh-CN" altLang="en-US" dirty="0"/>
              <a:t>基础上，</a:t>
            </a:r>
            <a:r>
              <a:rPr lang="zh-CN" altLang="en-US" b="1" u="sng" dirty="0"/>
              <a:t>增加了</a:t>
            </a:r>
            <a:r>
              <a:rPr lang="zh-CN" altLang="en-US" dirty="0">
                <a:solidFill>
                  <a:srgbClr val="FF0000"/>
                </a:solidFill>
              </a:rPr>
              <a:t>网络保护、政府保护</a:t>
            </a:r>
            <a:r>
              <a:rPr lang="zh-CN" altLang="en-US" dirty="0"/>
              <a:t>，将“四大保护”拓展为</a:t>
            </a:r>
            <a:r>
              <a:rPr lang="zh-CN" altLang="en-US" b="1" u="sng" dirty="0"/>
              <a:t>“六大保护”体系</a:t>
            </a:r>
            <a:r>
              <a:rPr lang="zh-CN" altLang="en-US" dirty="0"/>
              <a:t>，全方位保障未成年人合法权益。</a:t>
            </a:r>
            <a:endParaRPr lang="en-US" altLang="zh-CN" dirty="0"/>
          </a:p>
          <a:p>
            <a:pPr>
              <a:lnSpc>
                <a:spcPct val="150000"/>
              </a:lnSpc>
            </a:pPr>
            <a:endParaRPr lang="en-US" altLang="zh-CN" dirty="0"/>
          </a:p>
          <a:p>
            <a:pPr>
              <a:lnSpc>
                <a:spcPct val="150000"/>
              </a:lnSpc>
            </a:pPr>
            <a:r>
              <a:rPr lang="en-US" altLang="zh-CN" dirty="0"/>
              <a:t>        </a:t>
            </a:r>
            <a:r>
              <a:rPr lang="zh-CN" altLang="en-US" dirty="0"/>
              <a:t>“六大保护”并非各自独立，而是相互贯通，形成一个完整的未成年人保护体系。</a:t>
            </a:r>
            <a:endParaRPr lang="en-US" altLang="zh-CN" dirty="0"/>
          </a:p>
        </p:txBody>
      </p:sp>
      <p:pic>
        <p:nvPicPr>
          <p:cNvPr id="23" name="图片 22">
            <a:extLst>
              <a:ext uri="{FF2B5EF4-FFF2-40B4-BE49-F238E27FC236}">
                <a16:creationId xmlns:a16="http://schemas.microsoft.com/office/drawing/2014/main" id="{97CB4BC6-FFA6-4E28-A2BC-8923DB70A1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4414" y="3429000"/>
            <a:ext cx="1273997" cy="1216817"/>
          </a:xfrm>
          <a:prstGeom prst="rect">
            <a:avLst/>
          </a:prstGeom>
        </p:spPr>
      </p:pic>
    </p:spTree>
    <p:extLst>
      <p:ext uri="{BB962C8B-B14F-4D97-AF65-F5344CB8AC3E}">
        <p14:creationId xmlns:p14="http://schemas.microsoft.com/office/powerpoint/2010/main" val="540050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797917"/>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一、校园欺凌，学校不得隐瞒</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663893" y="2257692"/>
            <a:ext cx="10158684" cy="3374129"/>
          </a:xfrm>
          <a:prstGeom prst="rect">
            <a:avLst/>
          </a:prstGeom>
          <a:noFill/>
        </p:spPr>
        <p:txBody>
          <a:bodyPr wrap="square" rtlCol="0">
            <a:spAutoFit/>
          </a:bodyPr>
          <a:lstStyle/>
          <a:p>
            <a:pPr>
              <a:lnSpc>
                <a:spcPct val="150000"/>
              </a:lnSpc>
            </a:pPr>
            <a:r>
              <a:rPr lang="zh-CN" altLang="en-US" dirty="0"/>
              <a:t>       学校</a:t>
            </a:r>
            <a:r>
              <a:rPr lang="zh-CN" altLang="en-US" b="1" dirty="0">
                <a:solidFill>
                  <a:srgbClr val="FF0000"/>
                </a:solidFill>
                <a:highlight>
                  <a:srgbClr val="FFFF00"/>
                </a:highlight>
              </a:rPr>
              <a:t>应当</a:t>
            </a:r>
            <a:r>
              <a:rPr lang="zh-CN" altLang="en-US" dirty="0"/>
              <a:t>建立学生欺凌防控工作制度，对教职员工、学生等开展防治学生欺凌的教育和培训。</a:t>
            </a:r>
            <a:endParaRPr lang="en-US" altLang="zh-CN" dirty="0"/>
          </a:p>
          <a:p>
            <a:pPr>
              <a:lnSpc>
                <a:spcPct val="150000"/>
              </a:lnSpc>
            </a:pPr>
            <a:r>
              <a:rPr lang="zh-CN" altLang="en-US" dirty="0"/>
              <a:t>       学校对</a:t>
            </a:r>
            <a:r>
              <a:rPr lang="zh-CN" altLang="en-US" b="1" u="sng" dirty="0"/>
              <a:t>学生欺凌</a:t>
            </a:r>
            <a:r>
              <a:rPr lang="zh-CN" altLang="en-US" dirty="0"/>
              <a:t>行为</a:t>
            </a:r>
            <a:r>
              <a:rPr lang="zh-CN" altLang="en-US" b="1" dirty="0">
                <a:solidFill>
                  <a:srgbClr val="FF0000"/>
                </a:solidFill>
                <a:highlight>
                  <a:srgbClr val="FFFF00"/>
                </a:highlight>
              </a:rPr>
              <a:t>应当</a:t>
            </a:r>
            <a:r>
              <a:rPr lang="zh-CN" altLang="en-US" b="1" u="sng" dirty="0"/>
              <a:t>立即制止</a:t>
            </a:r>
            <a:r>
              <a:rPr lang="zh-CN" altLang="en-US" dirty="0"/>
              <a:t>，</a:t>
            </a:r>
            <a:r>
              <a:rPr lang="zh-CN" altLang="en-US" b="1" u="sng" dirty="0"/>
              <a:t>通知</a:t>
            </a:r>
            <a:r>
              <a:rPr lang="zh-CN" altLang="en-US" dirty="0"/>
              <a:t>实施欺凌和被欺凌未成年学生的</a:t>
            </a:r>
            <a:r>
              <a:rPr lang="zh-CN" altLang="en-US" b="1" u="sng" dirty="0"/>
              <a:t>父母或者其他监护人</a:t>
            </a:r>
            <a:r>
              <a:rPr lang="zh-CN" altLang="en-US" dirty="0"/>
              <a:t>参与欺凌行为的</a:t>
            </a:r>
            <a:r>
              <a:rPr lang="zh-CN" altLang="en-US" b="1" u="sng" dirty="0"/>
              <a:t>认定和处理</a:t>
            </a:r>
            <a:r>
              <a:rPr lang="zh-CN" altLang="en-US" dirty="0"/>
              <a:t>；对相关未成年学生及时给予</a:t>
            </a:r>
            <a:r>
              <a:rPr lang="zh-CN" altLang="en-US" b="1" u="sng" dirty="0"/>
              <a:t>心理辅导、教育和引导</a:t>
            </a:r>
            <a:r>
              <a:rPr lang="zh-CN" altLang="en-US" dirty="0"/>
              <a:t>；对相关未成年学生的父母或者其他监护人给予必要的</a:t>
            </a:r>
            <a:r>
              <a:rPr lang="zh-CN" altLang="en-US" b="1" u="sng" dirty="0"/>
              <a:t>家庭教育指导</a:t>
            </a:r>
            <a:r>
              <a:rPr lang="zh-CN" altLang="en-US" dirty="0"/>
              <a:t>。</a:t>
            </a:r>
            <a:endParaRPr lang="en-US" altLang="zh-CN" dirty="0"/>
          </a:p>
          <a:p>
            <a:pPr>
              <a:lnSpc>
                <a:spcPct val="150000"/>
              </a:lnSpc>
            </a:pPr>
            <a:r>
              <a:rPr lang="en-US" altLang="zh-CN" dirty="0"/>
              <a:t>       </a:t>
            </a:r>
            <a:r>
              <a:rPr lang="zh-CN" altLang="en-US" dirty="0"/>
              <a:t>对实施欺凌的未成年学生，学校</a:t>
            </a:r>
            <a:r>
              <a:rPr lang="zh-CN" altLang="en-US" b="1" dirty="0">
                <a:solidFill>
                  <a:srgbClr val="FF0000"/>
                </a:solidFill>
                <a:highlight>
                  <a:srgbClr val="FFFF00"/>
                </a:highlight>
              </a:rPr>
              <a:t>应当</a:t>
            </a:r>
            <a:r>
              <a:rPr lang="zh-CN" altLang="en-US" dirty="0"/>
              <a:t>根据欺凌行为的性质和程度，依法</a:t>
            </a:r>
            <a:r>
              <a:rPr lang="zh-CN" altLang="en-US" b="1" u="sng" dirty="0"/>
              <a:t>加强管教</a:t>
            </a:r>
            <a:r>
              <a:rPr lang="zh-CN" altLang="en-US" dirty="0"/>
              <a:t>。对</a:t>
            </a:r>
            <a:r>
              <a:rPr lang="zh-CN" altLang="en-US" b="1" u="sng" dirty="0"/>
              <a:t>严重的欺凌行为</a:t>
            </a:r>
            <a:r>
              <a:rPr lang="zh-CN" altLang="en-US" dirty="0"/>
              <a:t>，学校</a:t>
            </a:r>
            <a:r>
              <a:rPr lang="zh-CN" altLang="en-US" b="1" u="sng" dirty="0"/>
              <a:t>不得隐瞒</a:t>
            </a:r>
            <a:r>
              <a:rPr lang="zh-CN" altLang="en-US" dirty="0"/>
              <a:t>，应当及时</a:t>
            </a:r>
            <a:r>
              <a:rPr lang="zh-CN" altLang="en-US" b="1" u="sng" dirty="0"/>
              <a:t>向公安机关、教育行政部门报告</a:t>
            </a:r>
            <a:r>
              <a:rPr lang="zh-CN" altLang="en-US" dirty="0"/>
              <a:t>，并配合相关部门依法处理。</a:t>
            </a:r>
            <a:endParaRPr lang="en-US" altLang="zh-CN" dirty="0"/>
          </a:p>
          <a:p>
            <a:pPr>
              <a:lnSpc>
                <a:spcPct val="150000"/>
              </a:lnSpc>
            </a:pPr>
            <a:endParaRPr lang="en-US" altLang="zh-CN" dirty="0"/>
          </a:p>
          <a:p>
            <a:pPr>
              <a:lnSpc>
                <a:spcPct val="150000"/>
              </a:lnSpc>
            </a:pPr>
            <a:r>
              <a:rPr lang="en-US" altLang="zh-CN" b="1" dirty="0"/>
              <a:t>                                                                                              -------《</a:t>
            </a:r>
            <a:r>
              <a:rPr lang="zh-CN" altLang="en-US" b="1" dirty="0"/>
              <a:t>未成年人保护法</a:t>
            </a:r>
            <a:r>
              <a:rPr lang="en-US" altLang="zh-CN" b="1" dirty="0"/>
              <a:t>》</a:t>
            </a:r>
            <a:r>
              <a:rPr lang="zh-CN" altLang="en-US" b="1" dirty="0"/>
              <a:t>第三十九条</a:t>
            </a:r>
            <a:endParaRPr lang="en-US" altLang="zh-CN" b="1" dirty="0"/>
          </a:p>
        </p:txBody>
      </p:sp>
    </p:spTree>
    <p:extLst>
      <p:ext uri="{BB962C8B-B14F-4D97-AF65-F5344CB8AC3E}">
        <p14:creationId xmlns:p14="http://schemas.microsoft.com/office/powerpoint/2010/main" val="676149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797917"/>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二、密切接触未成年人的岗位，有相关犯罪记录者禁用</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623700" y="2471765"/>
            <a:ext cx="10158684" cy="2543132"/>
          </a:xfrm>
          <a:prstGeom prst="rect">
            <a:avLst/>
          </a:prstGeom>
          <a:noFill/>
        </p:spPr>
        <p:txBody>
          <a:bodyPr wrap="square" rtlCol="0">
            <a:spAutoFit/>
          </a:bodyPr>
          <a:lstStyle/>
          <a:p>
            <a:pPr>
              <a:lnSpc>
                <a:spcPct val="150000"/>
              </a:lnSpc>
            </a:pPr>
            <a:r>
              <a:rPr lang="zh-CN" altLang="en-US" dirty="0"/>
              <a:t>        密切接触未成年人的单位招聘工作人员时，应当向</a:t>
            </a:r>
            <a:r>
              <a:rPr lang="zh-CN" altLang="en-US" b="1" u="sng" dirty="0">
                <a:effectLst>
                  <a:outerShdw blurRad="38100" dist="38100" dir="2700000" algn="tl">
                    <a:srgbClr val="000000">
                      <a:alpha val="43137"/>
                    </a:srgbClr>
                  </a:outerShdw>
                </a:effectLst>
              </a:rPr>
              <a:t>公安机关、人民检察院</a:t>
            </a:r>
            <a:r>
              <a:rPr lang="zh-CN" altLang="en-US" dirty="0"/>
              <a:t>查询应聘者是否具有</a:t>
            </a:r>
            <a:r>
              <a:rPr lang="zh-CN" altLang="en-US" b="1" dirty="0">
                <a:effectLst>
                  <a:outerShdw blurRad="38100" dist="38100" dir="2700000" algn="tl">
                    <a:srgbClr val="000000">
                      <a:alpha val="43137"/>
                    </a:srgbClr>
                  </a:outerShdw>
                </a:effectLst>
              </a:rPr>
              <a:t>性侵害、虐待、拐卖、暴力伤害等</a:t>
            </a:r>
            <a:r>
              <a:rPr lang="zh-CN" altLang="en-US" dirty="0"/>
              <a:t>违法犯罪记录；发现其具有前述行为记录的，</a:t>
            </a:r>
            <a:r>
              <a:rPr lang="zh-CN" altLang="en-US" b="1" dirty="0">
                <a:solidFill>
                  <a:srgbClr val="FF0000"/>
                </a:solidFill>
                <a:effectLst>
                  <a:outerShdw blurRad="38100" dist="38100" dir="2700000" algn="tl">
                    <a:srgbClr val="000000">
                      <a:alpha val="43137"/>
                    </a:srgbClr>
                  </a:outerShdw>
                </a:effectLst>
              </a:rPr>
              <a:t>不得录用</a:t>
            </a:r>
            <a:r>
              <a:rPr lang="zh-CN" altLang="en-US" dirty="0"/>
              <a:t>。密切接触未成年人的单位应当</a:t>
            </a:r>
            <a:r>
              <a:rPr lang="zh-CN" altLang="en-US" b="1" dirty="0">
                <a:solidFill>
                  <a:srgbClr val="FF0000"/>
                </a:solidFill>
                <a:effectLst>
                  <a:outerShdw blurRad="38100" dist="38100" dir="2700000" algn="tl">
                    <a:srgbClr val="000000">
                      <a:alpha val="43137"/>
                    </a:srgbClr>
                  </a:outerShdw>
                </a:effectLst>
              </a:rPr>
              <a:t>每年定期</a:t>
            </a:r>
            <a:r>
              <a:rPr lang="zh-CN" altLang="en-US" dirty="0"/>
              <a:t>对工作人员是否具有上述违法犯罪记录进行查询。通过查询或者其他方式发现其工作人员具有上述行为的，应当</a:t>
            </a:r>
            <a:r>
              <a:rPr lang="zh-CN" altLang="en-US" b="1" dirty="0">
                <a:solidFill>
                  <a:srgbClr val="FF0000"/>
                </a:solidFill>
                <a:effectLst>
                  <a:outerShdw blurRad="38100" dist="38100" dir="2700000" algn="tl">
                    <a:srgbClr val="000000">
                      <a:alpha val="43137"/>
                    </a:srgbClr>
                  </a:outerShdw>
                </a:effectLst>
              </a:rPr>
              <a:t>及时解聘</a:t>
            </a:r>
            <a:r>
              <a:rPr lang="zh-CN" altLang="en-US" dirty="0"/>
              <a:t>。</a:t>
            </a:r>
            <a:endParaRPr lang="en-US" altLang="zh-CN" dirty="0"/>
          </a:p>
          <a:p>
            <a:pPr>
              <a:lnSpc>
                <a:spcPct val="150000"/>
              </a:lnSpc>
            </a:pPr>
            <a:endParaRPr lang="en-US" altLang="zh-CN" dirty="0"/>
          </a:p>
          <a:p>
            <a:pPr>
              <a:lnSpc>
                <a:spcPct val="150000"/>
              </a:lnSpc>
            </a:pPr>
            <a:r>
              <a:rPr lang="en-US" altLang="zh-CN" b="1" dirty="0"/>
              <a:t>                                                                                           -------《</a:t>
            </a:r>
            <a:r>
              <a:rPr lang="zh-CN" altLang="en-US" b="1" dirty="0"/>
              <a:t>未成年人保护法</a:t>
            </a:r>
            <a:r>
              <a:rPr lang="en-US" altLang="zh-CN" b="1" dirty="0"/>
              <a:t>》</a:t>
            </a:r>
            <a:r>
              <a:rPr lang="zh-CN" altLang="en-US" b="1" dirty="0"/>
              <a:t>第六十二条</a:t>
            </a:r>
            <a:endParaRPr lang="en-US" altLang="zh-CN" b="1" dirty="0"/>
          </a:p>
        </p:txBody>
      </p:sp>
    </p:spTree>
    <p:extLst>
      <p:ext uri="{BB962C8B-B14F-4D97-AF65-F5344CB8AC3E}">
        <p14:creationId xmlns:p14="http://schemas.microsoft.com/office/powerpoint/2010/main" val="3496808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797917"/>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三、学校不能占用假期集体补课</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628724" y="2295700"/>
            <a:ext cx="10158684" cy="2958630"/>
          </a:xfrm>
          <a:prstGeom prst="rect">
            <a:avLst/>
          </a:prstGeom>
          <a:noFill/>
        </p:spPr>
        <p:txBody>
          <a:bodyPr wrap="square" rtlCol="0">
            <a:spAutoFit/>
          </a:bodyPr>
          <a:lstStyle/>
          <a:p>
            <a:pPr>
              <a:lnSpc>
                <a:spcPct val="150000"/>
              </a:lnSpc>
            </a:pPr>
            <a:r>
              <a:rPr lang="zh-CN" altLang="en-US" dirty="0"/>
              <a:t>        学校应当与未成年学生的父母或者其他监护人互相配合，合理安排未成年学生的学习时间，保障其休息、娱乐和体育锻炼的时间。</a:t>
            </a:r>
            <a:r>
              <a:rPr lang="zh-CN" altLang="en-US" dirty="0">
                <a:effectLst>
                  <a:outerShdw blurRad="38100" dist="38100" dir="2700000" algn="tl">
                    <a:srgbClr val="000000">
                      <a:alpha val="43137"/>
                    </a:srgbClr>
                  </a:outerShdw>
                </a:effectLst>
              </a:rPr>
              <a:t>学校不得占用国家法定节假日、休息日及寒暑假期，组织</a:t>
            </a:r>
            <a:r>
              <a:rPr lang="zh-CN" altLang="en-US" dirty="0">
                <a:solidFill>
                  <a:srgbClr val="FF0000"/>
                </a:solidFill>
                <a:effectLst>
                  <a:outerShdw blurRad="38100" dist="38100" dir="2700000" algn="tl">
                    <a:srgbClr val="000000">
                      <a:alpha val="43137"/>
                    </a:srgbClr>
                  </a:outerShdw>
                </a:effectLst>
              </a:rPr>
              <a:t>义务教育阶段</a:t>
            </a:r>
            <a:r>
              <a:rPr lang="zh-CN" altLang="en-US" dirty="0">
                <a:effectLst>
                  <a:outerShdw blurRad="38100" dist="38100" dir="2700000" algn="tl">
                    <a:srgbClr val="000000">
                      <a:alpha val="43137"/>
                    </a:srgbClr>
                  </a:outerShdw>
                </a:effectLst>
              </a:rPr>
              <a:t>的未成年学生集体补课，加重其学习负担</a:t>
            </a:r>
            <a:r>
              <a:rPr lang="zh-CN" altLang="en-US" dirty="0"/>
              <a:t>。 </a:t>
            </a:r>
            <a:endParaRPr lang="en-US" altLang="zh-CN" dirty="0"/>
          </a:p>
          <a:p>
            <a:pPr>
              <a:lnSpc>
                <a:spcPct val="150000"/>
              </a:lnSpc>
            </a:pPr>
            <a:r>
              <a:rPr lang="en-US" altLang="zh-CN" dirty="0"/>
              <a:t>       </a:t>
            </a:r>
            <a:r>
              <a:rPr lang="zh-CN" altLang="en-US" dirty="0"/>
              <a:t>幼儿园、校外培训机构不得对学龄前未成年人进行小学课程教育。</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第三十三条</a:t>
            </a:r>
            <a:endParaRPr lang="en-US" altLang="zh-CN" b="1" dirty="0"/>
          </a:p>
          <a:p>
            <a:pPr>
              <a:lnSpc>
                <a:spcPct val="150000"/>
              </a:lnSpc>
            </a:pPr>
            <a:endParaRPr lang="zh-CN" altLang="en-US" dirty="0"/>
          </a:p>
        </p:txBody>
      </p:sp>
    </p:spTree>
    <p:extLst>
      <p:ext uri="{BB962C8B-B14F-4D97-AF65-F5344CB8AC3E}">
        <p14:creationId xmlns:p14="http://schemas.microsoft.com/office/powerpoint/2010/main" val="388220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797917"/>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四、不准向未成年人出售烟酒</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663893" y="2257692"/>
            <a:ext cx="10158684" cy="2958630"/>
          </a:xfrm>
          <a:prstGeom prst="rect">
            <a:avLst/>
          </a:prstGeom>
          <a:noFill/>
        </p:spPr>
        <p:txBody>
          <a:bodyPr wrap="square" rtlCol="0">
            <a:spAutoFit/>
          </a:bodyPr>
          <a:lstStyle/>
          <a:p>
            <a:pPr>
              <a:lnSpc>
                <a:spcPct val="150000"/>
              </a:lnSpc>
            </a:pPr>
            <a:r>
              <a:rPr lang="zh-CN" altLang="en-US" dirty="0"/>
              <a:t>       学校、幼儿园周边不得设置烟、酒、彩票销售网点。禁止向未成年人销售烟、酒、彩票或者兑付彩票奖金。烟、酒和彩票经营者应当在显著位置设置不向未成年人销售烟、酒或者彩票的标志；对难以判明是否是未成年人的，应当要求其出示身份证件。</a:t>
            </a:r>
            <a:endParaRPr lang="en-US" altLang="zh-CN" dirty="0"/>
          </a:p>
          <a:p>
            <a:pPr>
              <a:lnSpc>
                <a:spcPct val="150000"/>
              </a:lnSpc>
            </a:pPr>
            <a:r>
              <a:rPr lang="en-US" altLang="zh-CN" dirty="0"/>
              <a:t>       </a:t>
            </a:r>
            <a:r>
              <a:rPr lang="zh-CN" altLang="en-US" b="1" dirty="0">
                <a:effectLst>
                  <a:outerShdw blurRad="38100" dist="38100" dir="2700000" algn="tl">
                    <a:srgbClr val="000000">
                      <a:alpha val="43137"/>
                    </a:srgbClr>
                  </a:outerShdw>
                </a:effectLst>
              </a:rPr>
              <a:t>任何人</a:t>
            </a:r>
            <a:r>
              <a:rPr lang="zh-CN" altLang="en-US" b="1" dirty="0">
                <a:solidFill>
                  <a:srgbClr val="FF0000"/>
                </a:solidFill>
                <a:effectLst>
                  <a:outerShdw blurRad="38100" dist="38100" dir="2700000" algn="tl">
                    <a:srgbClr val="000000">
                      <a:alpha val="43137"/>
                    </a:srgbClr>
                  </a:outerShdw>
                </a:effectLst>
                <a:highlight>
                  <a:srgbClr val="FFFF00"/>
                </a:highlight>
              </a:rPr>
              <a:t>不得</a:t>
            </a:r>
            <a:r>
              <a:rPr lang="zh-CN" altLang="en-US" b="1" dirty="0">
                <a:effectLst>
                  <a:outerShdw blurRad="38100" dist="38100" dir="2700000" algn="tl">
                    <a:srgbClr val="000000">
                      <a:alpha val="43137"/>
                    </a:srgbClr>
                  </a:outerShdw>
                </a:effectLst>
              </a:rPr>
              <a:t>在学校、幼儿园和其他未成年人集中活动的公共场所</a:t>
            </a:r>
            <a:r>
              <a:rPr lang="zh-CN" altLang="en-US" b="1" dirty="0">
                <a:solidFill>
                  <a:srgbClr val="FF0000"/>
                </a:solidFill>
                <a:effectLst>
                  <a:outerShdw blurRad="38100" dist="38100" dir="2700000" algn="tl">
                    <a:srgbClr val="000000">
                      <a:alpha val="43137"/>
                    </a:srgbClr>
                  </a:outerShdw>
                </a:effectLst>
              </a:rPr>
              <a:t>吸烟、饮酒</a:t>
            </a:r>
            <a:r>
              <a:rPr lang="zh-CN" altLang="en-US" b="1" dirty="0">
                <a:effectLst>
                  <a:outerShdw blurRad="38100" dist="38100" dir="2700000" algn="tl">
                    <a:srgbClr val="000000">
                      <a:alpha val="43137"/>
                    </a:srgbClr>
                  </a:outerShdw>
                </a:effectLst>
              </a:rPr>
              <a:t>。</a:t>
            </a:r>
            <a:endParaRPr lang="en-US" altLang="zh-CN" b="1" dirty="0">
              <a:effectLst>
                <a:outerShdw blurRad="38100" dist="38100" dir="2700000" algn="tl">
                  <a:srgbClr val="000000">
                    <a:alpha val="43137"/>
                  </a:srgbClr>
                </a:outerShdw>
              </a:effectLst>
            </a:endParaRPr>
          </a:p>
          <a:p>
            <a:pPr>
              <a:lnSpc>
                <a:spcPct val="150000"/>
              </a:lnSpc>
            </a:pPr>
            <a:endParaRPr lang="en-US" altLang="zh-CN" b="1" dirty="0">
              <a:effectLst>
                <a:outerShdw blurRad="38100" dist="38100" dir="2700000" algn="tl">
                  <a:srgbClr val="000000">
                    <a:alpha val="43137"/>
                  </a:srgbClr>
                </a:outerShdw>
              </a:effectLst>
            </a:endParaRPr>
          </a:p>
          <a:p>
            <a:pPr>
              <a:lnSpc>
                <a:spcPct val="150000"/>
              </a:lnSpc>
            </a:pPr>
            <a:r>
              <a:rPr lang="en-US" altLang="zh-CN" b="1" dirty="0">
                <a:effectLst>
                  <a:outerShdw blurRad="38100" dist="38100" dir="2700000" algn="tl">
                    <a:srgbClr val="000000">
                      <a:alpha val="43137"/>
                    </a:srgbClr>
                  </a:outerShdw>
                </a:effectLst>
              </a:rPr>
              <a:t>                                                                                         ---------</a:t>
            </a:r>
            <a:r>
              <a:rPr lang="en-US" altLang="zh-CN" b="1" dirty="0"/>
              <a:t>《</a:t>
            </a:r>
            <a:r>
              <a:rPr lang="zh-CN" altLang="en-US" b="1" dirty="0"/>
              <a:t>未成年人保护法</a:t>
            </a:r>
            <a:r>
              <a:rPr lang="en-US" altLang="zh-CN" b="1" dirty="0"/>
              <a:t>》</a:t>
            </a:r>
            <a:r>
              <a:rPr lang="zh-CN" altLang="en-US" b="1" dirty="0"/>
              <a:t>第五十九条</a:t>
            </a:r>
            <a:endParaRPr lang="en-US" altLang="zh-CN" b="1" dirty="0"/>
          </a:p>
          <a:p>
            <a:pPr>
              <a:lnSpc>
                <a:spcPct val="150000"/>
              </a:lnSpc>
            </a:pPr>
            <a:endParaRPr lang="zh-CN"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2239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8F7B280-5EC1-4430-924F-823C7B1975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206"/>
          <a:stretch>
            <a:fillRect/>
          </a:stretch>
        </p:blipFill>
        <p:spPr>
          <a:xfrm>
            <a:off x="5211446" y="2718116"/>
            <a:ext cx="8976516" cy="5436058"/>
          </a:xfrm>
          <a:prstGeom prst="rect">
            <a:avLst/>
          </a:prstGeom>
        </p:spPr>
      </p:pic>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dirty="0">
                  <a:latin typeface="黑体" pitchFamily="49" charset="-122"/>
                  <a:ea typeface="黑体" pitchFamily="49" charset="-122"/>
                </a:rPr>
                <a:t>       目录</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3"/>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4" cstate="print"/>
          <a:stretch>
            <a:fillRect/>
          </a:stretch>
        </p:blipFill>
        <p:spPr>
          <a:xfrm>
            <a:off x="10204992" y="200941"/>
            <a:ext cx="1773648" cy="484860"/>
          </a:xfrm>
          <a:prstGeom prst="rect">
            <a:avLst/>
          </a:prstGeom>
        </p:spPr>
      </p:pic>
      <p:sp>
        <p:nvSpPr>
          <p:cNvPr id="23" name="文本框 22">
            <a:extLst>
              <a:ext uri="{FF2B5EF4-FFF2-40B4-BE49-F238E27FC236}">
                <a16:creationId xmlns:a16="http://schemas.microsoft.com/office/drawing/2014/main" id="{CDCB6BD5-976E-4A39-A62B-5D6CC2F8987F}"/>
              </a:ext>
            </a:extLst>
          </p:cNvPr>
          <p:cNvSpPr txBox="1"/>
          <p:nvPr/>
        </p:nvSpPr>
        <p:spPr>
          <a:xfrm>
            <a:off x="3405983" y="1753175"/>
            <a:ext cx="7421880" cy="523220"/>
          </a:xfrm>
          <a:prstGeom prst="rect">
            <a:avLst/>
          </a:prstGeom>
          <a:noFill/>
        </p:spPr>
        <p:txBody>
          <a:bodyPr wrap="square" rtlCol="0">
            <a:spAutoFit/>
          </a:bodyPr>
          <a:lstStyle/>
          <a:p>
            <a:r>
              <a:rPr lang="zh-CN" altLang="en-US" sz="2800" dirty="0">
                <a:latin typeface="华文中宋" panose="02010600040101010101" pitchFamily="2" charset="-122"/>
                <a:ea typeface="华文中宋" panose="02010600040101010101" pitchFamily="2" charset="-122"/>
              </a:rPr>
              <a:t>未成年人保护工作面临的问题</a:t>
            </a:r>
          </a:p>
        </p:txBody>
      </p:sp>
      <p:sp>
        <p:nvSpPr>
          <p:cNvPr id="24" name="文本框 23">
            <a:extLst>
              <a:ext uri="{FF2B5EF4-FFF2-40B4-BE49-F238E27FC236}">
                <a16:creationId xmlns:a16="http://schemas.microsoft.com/office/drawing/2014/main" id="{10E26528-D9DB-4EB2-BE52-2B6C75D7C049}"/>
              </a:ext>
            </a:extLst>
          </p:cNvPr>
          <p:cNvSpPr txBox="1"/>
          <p:nvPr/>
        </p:nvSpPr>
        <p:spPr>
          <a:xfrm>
            <a:off x="3434292" y="2732209"/>
            <a:ext cx="7909374" cy="523220"/>
          </a:xfrm>
          <a:prstGeom prst="rect">
            <a:avLst/>
          </a:prstGeom>
          <a:noFill/>
        </p:spPr>
        <p:txBody>
          <a:bodyPr wrap="square" rtlCol="0">
            <a:spAutoFit/>
          </a:bodyPr>
          <a:lstStyle/>
          <a:p>
            <a:r>
              <a:rPr lang="zh-CN" altLang="en-US" sz="2800" dirty="0">
                <a:latin typeface="华文中宋" panose="02010600040101010101" pitchFamily="2" charset="-122"/>
                <a:ea typeface="华文中宋" panose="02010600040101010101" pitchFamily="2" charset="-122"/>
              </a:rPr>
              <a:t>新修</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未成年人保护法</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要点解读</a:t>
            </a:r>
          </a:p>
        </p:txBody>
      </p:sp>
      <p:cxnSp>
        <p:nvCxnSpPr>
          <p:cNvPr id="25" name="直接连接符 24">
            <a:extLst>
              <a:ext uri="{FF2B5EF4-FFF2-40B4-BE49-F238E27FC236}">
                <a16:creationId xmlns:a16="http://schemas.microsoft.com/office/drawing/2014/main" id="{8AB2E426-8669-4721-BF39-4CBF741CF11D}"/>
              </a:ext>
            </a:extLst>
          </p:cNvPr>
          <p:cNvCxnSpPr/>
          <p:nvPr/>
        </p:nvCxnSpPr>
        <p:spPr>
          <a:xfrm flipH="1">
            <a:off x="1913851" y="1204986"/>
            <a:ext cx="4445" cy="4479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384CF8E-3EFE-4092-BC05-7336C9BD4906}"/>
              </a:ext>
            </a:extLst>
          </p:cNvPr>
          <p:cNvSpPr txBox="1"/>
          <p:nvPr/>
        </p:nvSpPr>
        <p:spPr>
          <a:xfrm>
            <a:off x="1300544" y="1762140"/>
            <a:ext cx="1907139" cy="523220"/>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cs typeface="Arial Black" panose="020B0A04020102020204" charset="0"/>
              </a:rPr>
              <a:t>Part 1</a:t>
            </a:r>
          </a:p>
        </p:txBody>
      </p:sp>
      <p:sp>
        <p:nvSpPr>
          <p:cNvPr id="27" name="文本框 26">
            <a:extLst>
              <a:ext uri="{FF2B5EF4-FFF2-40B4-BE49-F238E27FC236}">
                <a16:creationId xmlns:a16="http://schemas.microsoft.com/office/drawing/2014/main" id="{8011099E-746D-4DE8-8D9F-CC276B9B579D}"/>
              </a:ext>
            </a:extLst>
          </p:cNvPr>
          <p:cNvSpPr txBox="1"/>
          <p:nvPr/>
        </p:nvSpPr>
        <p:spPr>
          <a:xfrm>
            <a:off x="1300544" y="2744874"/>
            <a:ext cx="1907139" cy="523220"/>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cs typeface="Arial Black" panose="020B0A04020102020204" charset="0"/>
              </a:rPr>
              <a:t>Part 2</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17">
            <a:extLst>
              <a:ext uri="{FF2B5EF4-FFF2-40B4-BE49-F238E27FC236}">
                <a16:creationId xmlns:a16="http://schemas.microsoft.com/office/drawing/2014/main" id="{20E82CE7-E0D5-4845-923B-CA99D6588B59}"/>
              </a:ext>
            </a:extLst>
          </p:cNvPr>
          <p:cNvSpPr txBox="1"/>
          <p:nvPr/>
        </p:nvSpPr>
        <p:spPr>
          <a:xfrm>
            <a:off x="3455315" y="3686872"/>
            <a:ext cx="8080833" cy="523220"/>
          </a:xfrm>
          <a:prstGeom prst="rect">
            <a:avLst/>
          </a:prstGeom>
          <a:noFill/>
        </p:spPr>
        <p:txBody>
          <a:bodyPr wrap="square" rtlCol="0">
            <a:spAutoFit/>
          </a:bodyPr>
          <a:lstStyle/>
          <a:p>
            <a:r>
              <a:rPr lang="zh-CN" altLang="en-US" sz="2800" dirty="0">
                <a:latin typeface="华文中宋" panose="02010600040101010101" pitchFamily="2" charset="-122"/>
                <a:ea typeface="华文中宋" panose="02010600040101010101" pitchFamily="2" charset="-122"/>
              </a:rPr>
              <a:t>新修</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预防未成年人犯罪法</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要点解读</a:t>
            </a:r>
          </a:p>
        </p:txBody>
      </p:sp>
      <p:sp>
        <p:nvSpPr>
          <p:cNvPr id="19" name="文本框 18">
            <a:extLst>
              <a:ext uri="{FF2B5EF4-FFF2-40B4-BE49-F238E27FC236}">
                <a16:creationId xmlns:a16="http://schemas.microsoft.com/office/drawing/2014/main" id="{36899A87-6856-45B5-96D1-22F7EEEC2B17}"/>
              </a:ext>
            </a:extLst>
          </p:cNvPr>
          <p:cNvSpPr txBox="1"/>
          <p:nvPr/>
        </p:nvSpPr>
        <p:spPr>
          <a:xfrm>
            <a:off x="1293697" y="3738804"/>
            <a:ext cx="1907139" cy="523220"/>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cs typeface="Arial Black" panose="020B0A04020102020204" charset="0"/>
              </a:rPr>
              <a:t>Part 3</a:t>
            </a:r>
          </a:p>
        </p:txBody>
      </p:sp>
      <p:sp>
        <p:nvSpPr>
          <p:cNvPr id="20" name="文本框 19">
            <a:extLst>
              <a:ext uri="{FF2B5EF4-FFF2-40B4-BE49-F238E27FC236}">
                <a16:creationId xmlns:a16="http://schemas.microsoft.com/office/drawing/2014/main" id="{9D48968E-3688-406D-B680-ADA100DA3816}"/>
              </a:ext>
            </a:extLst>
          </p:cNvPr>
          <p:cNvSpPr txBox="1"/>
          <p:nvPr/>
        </p:nvSpPr>
        <p:spPr>
          <a:xfrm>
            <a:off x="1283184" y="4716266"/>
            <a:ext cx="1907139" cy="523220"/>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2800" dirty="0">
                <a:solidFill>
                  <a:schemeClr val="bg1"/>
                </a:solidFill>
                <a:latin typeface="华文中宋" panose="02010600040101010101" pitchFamily="2" charset="-122"/>
                <a:ea typeface="华文中宋" panose="02010600040101010101" pitchFamily="2" charset="-122"/>
                <a:cs typeface="Arial Black" panose="020B0A04020102020204" charset="0"/>
              </a:rPr>
              <a:t>Part 4</a:t>
            </a:r>
          </a:p>
        </p:txBody>
      </p:sp>
      <p:sp>
        <p:nvSpPr>
          <p:cNvPr id="30" name="文本框 29">
            <a:extLst>
              <a:ext uri="{FF2B5EF4-FFF2-40B4-BE49-F238E27FC236}">
                <a16:creationId xmlns:a16="http://schemas.microsoft.com/office/drawing/2014/main" id="{8E250073-CDFD-45E4-9215-63CDCB94ACB5}"/>
              </a:ext>
            </a:extLst>
          </p:cNvPr>
          <p:cNvSpPr txBox="1"/>
          <p:nvPr/>
        </p:nvSpPr>
        <p:spPr>
          <a:xfrm>
            <a:off x="3497360" y="4685355"/>
            <a:ext cx="8080833" cy="523220"/>
          </a:xfrm>
          <a:prstGeom prst="rect">
            <a:avLst/>
          </a:prstGeom>
          <a:noFill/>
        </p:spPr>
        <p:txBody>
          <a:bodyPr wrap="square" rtlCol="0">
            <a:spAutoFit/>
          </a:bodyPr>
          <a:lstStyle/>
          <a:p>
            <a:r>
              <a:rPr lang="zh-CN" altLang="en-US" sz="2800" dirty="0">
                <a:latin typeface="华文中宋" panose="02010600040101010101" pitchFamily="2" charset="-122"/>
                <a:ea typeface="华文中宋" panose="02010600040101010101" pitchFamily="2" charset="-122"/>
              </a:rPr>
              <a:t>学校的责任与义务</a:t>
            </a:r>
          </a:p>
        </p:txBody>
      </p:sp>
    </p:spTree>
    <p:extLst>
      <p:ext uri="{BB962C8B-B14F-4D97-AF65-F5344CB8AC3E}">
        <p14:creationId xmlns:p14="http://schemas.microsoft.com/office/powerpoint/2010/main" val="217987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195036" y="1805166"/>
            <a:ext cx="532311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五、未经允许，手机不能带入课堂</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709613" y="2338936"/>
            <a:ext cx="10122808" cy="2958630"/>
          </a:xfrm>
          <a:prstGeom prst="rect">
            <a:avLst/>
          </a:prstGeom>
          <a:noFill/>
        </p:spPr>
        <p:txBody>
          <a:bodyPr wrap="square" rtlCol="0">
            <a:spAutoFit/>
          </a:bodyPr>
          <a:lstStyle/>
          <a:p>
            <a:pPr>
              <a:lnSpc>
                <a:spcPct val="150000"/>
              </a:lnSpc>
            </a:pPr>
            <a:r>
              <a:rPr lang="zh-CN" altLang="en-US" dirty="0"/>
              <a:t>        学校应当合理使用网络开展教学活动。</a:t>
            </a:r>
            <a:r>
              <a:rPr lang="zh-CN" altLang="en-US" b="1" dirty="0">
                <a:effectLst>
                  <a:outerShdw blurRad="38100" dist="38100" dir="2700000" algn="tl">
                    <a:srgbClr val="000000">
                      <a:alpha val="43137"/>
                    </a:srgbClr>
                  </a:outerShdw>
                </a:effectLst>
              </a:rPr>
              <a:t>未经学校允许，未成年学生</a:t>
            </a:r>
            <a:r>
              <a:rPr lang="zh-CN" altLang="en-US" b="1" dirty="0">
                <a:effectLst>
                  <a:outerShdw blurRad="38100" dist="38100" dir="2700000" algn="tl">
                    <a:srgbClr val="000000">
                      <a:alpha val="43137"/>
                    </a:srgbClr>
                  </a:outerShdw>
                </a:effectLst>
                <a:highlight>
                  <a:srgbClr val="FFFF00"/>
                </a:highlight>
              </a:rPr>
              <a:t>不得</a:t>
            </a:r>
            <a:r>
              <a:rPr lang="zh-CN" altLang="en-US" b="1" dirty="0">
                <a:effectLst>
                  <a:outerShdw blurRad="38100" dist="38100" dir="2700000" algn="tl">
                    <a:srgbClr val="000000">
                      <a:alpha val="43137"/>
                    </a:srgbClr>
                  </a:outerShdw>
                </a:effectLst>
              </a:rPr>
              <a:t>将手机等智能终端产品带入课堂，带入学校的应当</a:t>
            </a:r>
            <a:r>
              <a:rPr lang="zh-CN" altLang="en-US" b="1" dirty="0">
                <a:solidFill>
                  <a:srgbClr val="FF0000"/>
                </a:solidFill>
                <a:effectLst>
                  <a:outerShdw blurRad="38100" dist="38100" dir="2700000" algn="tl">
                    <a:srgbClr val="000000">
                      <a:alpha val="43137"/>
                    </a:srgbClr>
                  </a:outerShdw>
                </a:effectLst>
              </a:rPr>
              <a:t>统一</a:t>
            </a:r>
            <a:r>
              <a:rPr lang="zh-CN" altLang="en-US" b="1" dirty="0">
                <a:solidFill>
                  <a:srgbClr val="FF0000"/>
                </a:solidFill>
                <a:effectLst>
                  <a:outerShdw blurRad="38100" dist="38100" dir="2700000" algn="tl">
                    <a:srgbClr val="000000">
                      <a:alpha val="43137"/>
                    </a:srgbClr>
                  </a:outerShdw>
                </a:effectLst>
                <a:highlight>
                  <a:srgbClr val="FFFF00"/>
                </a:highlight>
              </a:rPr>
              <a:t>管理</a:t>
            </a:r>
            <a:r>
              <a:rPr lang="zh-CN" altLang="en-US" b="1" dirty="0">
                <a:effectLst>
                  <a:outerShdw blurRad="38100" dist="38100" dir="2700000" algn="tl">
                    <a:srgbClr val="000000">
                      <a:alpha val="43137"/>
                    </a:srgbClr>
                  </a:outerShdw>
                </a:effectLst>
              </a:rPr>
              <a:t>。</a:t>
            </a:r>
            <a:r>
              <a:rPr lang="zh-CN" altLang="en-US" dirty="0"/>
              <a:t> </a:t>
            </a:r>
            <a:endParaRPr lang="en-US" altLang="zh-CN" dirty="0"/>
          </a:p>
          <a:p>
            <a:pPr>
              <a:lnSpc>
                <a:spcPct val="150000"/>
              </a:lnSpc>
            </a:pPr>
            <a:r>
              <a:rPr lang="en-US" altLang="zh-CN" dirty="0"/>
              <a:t>       </a:t>
            </a:r>
            <a:r>
              <a:rPr lang="zh-CN" altLang="en-US" dirty="0"/>
              <a:t>学校发现未成年学生沉迷网络的，应当及时告知其父母或者其他监护人，共同对未成年学生进行教育和引导，帮助其恢复正常的学习生活。</a:t>
            </a:r>
            <a:endParaRPr lang="en-US" altLang="zh-CN" dirty="0"/>
          </a:p>
          <a:p>
            <a:pPr>
              <a:lnSpc>
                <a:spcPct val="150000"/>
              </a:lnSpc>
            </a:pPr>
            <a:endParaRPr lang="en-US" altLang="zh-CN" dirty="0"/>
          </a:p>
          <a:p>
            <a:pPr>
              <a:lnSpc>
                <a:spcPct val="150000"/>
              </a:lnSpc>
            </a:pPr>
            <a:r>
              <a:rPr lang="en-US" altLang="zh-CN" b="1" dirty="0"/>
              <a:t>                                                                                           ----------《</a:t>
            </a:r>
            <a:r>
              <a:rPr lang="zh-CN" altLang="en-US" b="1" dirty="0"/>
              <a:t>未成年人保护法</a:t>
            </a:r>
            <a:r>
              <a:rPr lang="en-US" altLang="zh-CN" b="1" dirty="0"/>
              <a:t>》</a:t>
            </a:r>
            <a:r>
              <a:rPr lang="zh-CN" altLang="en-US" b="1" dirty="0"/>
              <a:t>第七十条</a:t>
            </a:r>
            <a:endParaRPr lang="en-US" altLang="zh-CN" b="1" dirty="0"/>
          </a:p>
          <a:p>
            <a:pPr>
              <a:lnSpc>
                <a:spcPct val="150000"/>
              </a:lnSpc>
            </a:pPr>
            <a:endParaRPr lang="zh-CN" altLang="en-US" dirty="0"/>
          </a:p>
        </p:txBody>
      </p:sp>
    </p:spTree>
    <p:extLst>
      <p:ext uri="{BB962C8B-B14F-4D97-AF65-F5344CB8AC3E}">
        <p14:creationId xmlns:p14="http://schemas.microsoft.com/office/powerpoint/2010/main" val="2536580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195036" y="1805166"/>
            <a:ext cx="532311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六、不满</a:t>
            </a:r>
            <a:r>
              <a:rPr lang="en-US" altLang="zh-CN" sz="2400" dirty="0">
                <a:latin typeface="黑体" panose="02010609060101010101" pitchFamily="49" charset="-122"/>
                <a:ea typeface="黑体" panose="02010609060101010101" pitchFamily="49" charset="-122"/>
              </a:rPr>
              <a:t>16</a:t>
            </a:r>
            <a:r>
              <a:rPr lang="zh-CN" altLang="en-US" sz="2400" dirty="0">
                <a:latin typeface="黑体" panose="02010609060101010101" pitchFamily="49" charset="-122"/>
                <a:ea typeface="黑体" panose="02010609060101010101" pitchFamily="49" charset="-122"/>
              </a:rPr>
              <a:t>周岁不得开通网络直播</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669420" y="2416890"/>
            <a:ext cx="10122808" cy="2543132"/>
          </a:xfrm>
          <a:prstGeom prst="rect">
            <a:avLst/>
          </a:prstGeom>
          <a:noFill/>
        </p:spPr>
        <p:txBody>
          <a:bodyPr wrap="square" rtlCol="0">
            <a:spAutoFit/>
          </a:bodyPr>
          <a:lstStyle/>
          <a:p>
            <a:pPr>
              <a:lnSpc>
                <a:spcPct val="150000"/>
              </a:lnSpc>
            </a:pPr>
            <a:r>
              <a:rPr lang="zh-CN" altLang="en-US" dirty="0"/>
              <a:t>        网络直播服务提供者不得为</a:t>
            </a:r>
            <a:r>
              <a:rPr lang="zh-CN" altLang="en-US" b="1" dirty="0">
                <a:solidFill>
                  <a:srgbClr val="FF0000"/>
                </a:solidFill>
                <a:effectLst>
                  <a:outerShdw blurRad="38100" dist="38100" dir="2700000" algn="tl">
                    <a:srgbClr val="000000">
                      <a:alpha val="43137"/>
                    </a:srgbClr>
                  </a:outerShdw>
                </a:effectLst>
              </a:rPr>
              <a:t>未满十六周岁</a:t>
            </a:r>
            <a:r>
              <a:rPr lang="zh-CN" altLang="en-US" dirty="0"/>
              <a:t>的未成年人提供网络直播发布者账号注册服务；</a:t>
            </a:r>
            <a:endParaRPr lang="en-US" altLang="zh-CN" dirty="0"/>
          </a:p>
          <a:p>
            <a:pPr>
              <a:lnSpc>
                <a:spcPct val="150000"/>
              </a:lnSpc>
            </a:pPr>
            <a:r>
              <a:rPr lang="en-US" altLang="zh-CN" dirty="0"/>
              <a:t>        </a:t>
            </a:r>
            <a:r>
              <a:rPr lang="zh-CN" altLang="en-US" dirty="0"/>
              <a:t>为</a:t>
            </a:r>
            <a:r>
              <a:rPr lang="zh-CN" altLang="en-US" b="1" dirty="0">
                <a:solidFill>
                  <a:srgbClr val="FF0000"/>
                </a:solidFill>
                <a:effectLst>
                  <a:outerShdw blurRad="38100" dist="38100" dir="2700000" algn="tl">
                    <a:srgbClr val="000000">
                      <a:alpha val="43137"/>
                    </a:srgbClr>
                  </a:outerShdw>
                </a:effectLst>
              </a:rPr>
              <a:t>年满十六周岁</a:t>
            </a:r>
            <a:r>
              <a:rPr lang="zh-CN" altLang="en-US" dirty="0"/>
              <a:t>的未成年人提供网络直播发布者账号注册服务时，应当对其身份信息进行认证，并征得其父母或者其他监护人同意。</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第七十六条</a:t>
            </a:r>
            <a:endParaRPr lang="en-US" altLang="zh-CN" b="1" dirty="0"/>
          </a:p>
          <a:p>
            <a:pPr>
              <a:lnSpc>
                <a:spcPct val="150000"/>
              </a:lnSpc>
            </a:pPr>
            <a:endParaRPr lang="en-US" altLang="zh-CN" dirty="0"/>
          </a:p>
        </p:txBody>
      </p:sp>
    </p:spTree>
    <p:extLst>
      <p:ext uri="{BB962C8B-B14F-4D97-AF65-F5344CB8AC3E}">
        <p14:creationId xmlns:p14="http://schemas.microsoft.com/office/powerpoint/2010/main" val="400973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七、平台应限制未成年人上网消费、打赏</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785915" y="2295700"/>
            <a:ext cx="10122808" cy="3374129"/>
          </a:xfrm>
          <a:prstGeom prst="rect">
            <a:avLst/>
          </a:prstGeom>
          <a:noFill/>
        </p:spPr>
        <p:txBody>
          <a:bodyPr wrap="square" rtlCol="0">
            <a:spAutoFit/>
          </a:bodyPr>
          <a:lstStyle/>
          <a:p>
            <a:pPr>
              <a:lnSpc>
                <a:spcPct val="150000"/>
              </a:lnSpc>
            </a:pPr>
            <a:r>
              <a:rPr lang="zh-CN" altLang="en-US" dirty="0"/>
              <a:t>       网络产品和服务提供者</a:t>
            </a:r>
            <a:r>
              <a:rPr lang="zh-CN" altLang="en-US" b="1" dirty="0">
                <a:solidFill>
                  <a:srgbClr val="FF0000"/>
                </a:solidFill>
                <a:highlight>
                  <a:srgbClr val="FFFF00"/>
                </a:highlight>
              </a:rPr>
              <a:t>不得</a:t>
            </a:r>
            <a:r>
              <a:rPr lang="zh-CN" altLang="en-US" dirty="0"/>
              <a:t>向未成年人提供诱导其沉迷的产品和服务。</a:t>
            </a:r>
            <a:endParaRPr lang="en-US" altLang="zh-CN" dirty="0"/>
          </a:p>
          <a:p>
            <a:pPr>
              <a:lnSpc>
                <a:spcPct val="150000"/>
              </a:lnSpc>
            </a:pPr>
            <a:r>
              <a:rPr lang="en-US" altLang="zh-CN" dirty="0"/>
              <a:t>       </a:t>
            </a:r>
            <a:r>
              <a:rPr lang="zh-CN" altLang="en-US" dirty="0"/>
              <a:t>网络游戏、网络直播、网络音视频、网络社交等网络服务提供者</a:t>
            </a:r>
            <a:r>
              <a:rPr lang="zh-CN" altLang="en-US" b="1" dirty="0">
                <a:solidFill>
                  <a:srgbClr val="FF0000"/>
                </a:solidFill>
                <a:highlight>
                  <a:srgbClr val="FFFF00"/>
                </a:highlight>
              </a:rPr>
              <a:t>应当</a:t>
            </a:r>
            <a:r>
              <a:rPr lang="zh-CN" altLang="en-US" dirty="0"/>
              <a:t>针对未成年人使用其服务设置相应的时间管理、权限管理、消费管理等功能。</a:t>
            </a:r>
            <a:endParaRPr lang="en-US" altLang="zh-CN" dirty="0"/>
          </a:p>
          <a:p>
            <a:pPr>
              <a:lnSpc>
                <a:spcPct val="150000"/>
              </a:lnSpc>
            </a:pPr>
            <a:r>
              <a:rPr lang="en-US" altLang="zh-CN" dirty="0"/>
              <a:t>       </a:t>
            </a:r>
            <a:r>
              <a:rPr lang="zh-CN" altLang="en-US" dirty="0"/>
              <a:t>以未成年人为服务对象的</a:t>
            </a:r>
            <a:r>
              <a:rPr lang="zh-CN" altLang="en-US" b="1" dirty="0">
                <a:effectLst>
                  <a:outerShdw blurRad="38100" dist="38100" dir="2700000" algn="tl">
                    <a:srgbClr val="000000">
                      <a:alpha val="43137"/>
                    </a:srgbClr>
                  </a:outerShdw>
                </a:effectLst>
              </a:rPr>
              <a:t>在线教育网络产品和服务</a:t>
            </a:r>
            <a:r>
              <a:rPr lang="zh-CN" altLang="en-US" dirty="0"/>
              <a:t>，</a:t>
            </a:r>
            <a:r>
              <a:rPr lang="zh-CN" altLang="en-US" b="1" dirty="0">
                <a:solidFill>
                  <a:srgbClr val="FF0000"/>
                </a:solidFill>
                <a:highlight>
                  <a:srgbClr val="FFFF00"/>
                </a:highlight>
              </a:rPr>
              <a:t>不得</a:t>
            </a:r>
            <a:r>
              <a:rPr lang="zh-CN" altLang="en-US" dirty="0"/>
              <a:t>插入网络游戏链接，</a:t>
            </a:r>
            <a:r>
              <a:rPr lang="zh-CN" altLang="en-US" b="1" dirty="0">
                <a:solidFill>
                  <a:srgbClr val="FF0000"/>
                </a:solidFill>
                <a:highlight>
                  <a:srgbClr val="FFFF00"/>
                </a:highlight>
              </a:rPr>
              <a:t>不得</a:t>
            </a:r>
            <a:r>
              <a:rPr lang="zh-CN" altLang="en-US" dirty="0"/>
              <a:t>推送广告等与教学无关的信息。</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第七十四条</a:t>
            </a:r>
            <a:endParaRPr lang="en-US" altLang="zh-CN" b="1" dirty="0"/>
          </a:p>
          <a:p>
            <a:pPr>
              <a:lnSpc>
                <a:spcPct val="150000"/>
              </a:lnSpc>
            </a:pPr>
            <a:endParaRPr lang="zh-CN" altLang="en-US" dirty="0"/>
          </a:p>
        </p:txBody>
      </p:sp>
    </p:spTree>
    <p:extLst>
      <p:ext uri="{BB962C8B-B14F-4D97-AF65-F5344CB8AC3E}">
        <p14:creationId xmlns:p14="http://schemas.microsoft.com/office/powerpoint/2010/main" val="2840385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八、相关案件，未成年被害人、证人一般不出庭作证</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801959" y="2295700"/>
            <a:ext cx="10122808" cy="3374129"/>
          </a:xfrm>
          <a:prstGeom prst="rect">
            <a:avLst/>
          </a:prstGeom>
          <a:noFill/>
        </p:spPr>
        <p:txBody>
          <a:bodyPr wrap="square" rtlCol="0">
            <a:spAutoFit/>
          </a:bodyPr>
          <a:lstStyle/>
          <a:p>
            <a:pPr>
              <a:lnSpc>
                <a:spcPct val="150000"/>
              </a:lnSpc>
            </a:pPr>
            <a:r>
              <a:rPr lang="zh-CN" altLang="en-US" dirty="0"/>
              <a:t>        公安机关、人民检察院、人民法院讯问未成年犯罪嫌疑人、被告人，询问未成年被害人、证人，应当依法通知其法定代理人或者其成年亲属、所在学校的代表等合适成年人到场，并采取适当方式，在适当场所进行，保障未成年人的</a:t>
            </a:r>
            <a:r>
              <a:rPr lang="zh-CN" altLang="en-US" b="1" dirty="0">
                <a:solidFill>
                  <a:srgbClr val="FF0000"/>
                </a:solidFill>
                <a:effectLst>
                  <a:outerShdw blurRad="38100" dist="38100" dir="2700000" algn="tl">
                    <a:srgbClr val="000000">
                      <a:alpha val="43137"/>
                    </a:srgbClr>
                  </a:outerShdw>
                </a:effectLst>
              </a:rPr>
              <a:t>名誉权、隐私权</a:t>
            </a:r>
            <a:r>
              <a:rPr lang="zh-CN" altLang="en-US" dirty="0"/>
              <a:t>和其他合法权益。</a:t>
            </a:r>
            <a:endParaRPr lang="en-US" altLang="zh-CN" dirty="0"/>
          </a:p>
          <a:p>
            <a:pPr>
              <a:lnSpc>
                <a:spcPct val="150000"/>
              </a:lnSpc>
            </a:pPr>
            <a:r>
              <a:rPr lang="en-US" altLang="zh-CN" dirty="0"/>
              <a:t>       </a:t>
            </a:r>
            <a:r>
              <a:rPr lang="zh-CN" altLang="en-US" dirty="0"/>
              <a:t>人民法院开庭审理涉及未成年人案件，未成年被害人、证人</a:t>
            </a:r>
            <a:r>
              <a:rPr lang="zh-CN" altLang="en-US" b="1" dirty="0">
                <a:solidFill>
                  <a:srgbClr val="FF0000"/>
                </a:solidFill>
                <a:effectLst>
                  <a:outerShdw blurRad="38100" dist="38100" dir="2700000" algn="tl">
                    <a:srgbClr val="000000">
                      <a:alpha val="43137"/>
                    </a:srgbClr>
                  </a:outerShdw>
                </a:effectLst>
              </a:rPr>
              <a:t>一般不出庭作证</a:t>
            </a:r>
            <a:r>
              <a:rPr lang="zh-CN" altLang="en-US" dirty="0"/>
              <a:t>；必须出庭的，应当采取</a:t>
            </a:r>
            <a:r>
              <a:rPr lang="zh-CN" altLang="en-US" b="1" dirty="0">
                <a:effectLst>
                  <a:outerShdw blurRad="38100" dist="38100" dir="2700000" algn="tl">
                    <a:srgbClr val="000000">
                      <a:alpha val="43137"/>
                    </a:srgbClr>
                  </a:outerShdw>
                </a:effectLst>
              </a:rPr>
              <a:t>保护其</a:t>
            </a:r>
            <a:r>
              <a:rPr lang="zh-CN" altLang="en-US" b="1" dirty="0">
                <a:solidFill>
                  <a:srgbClr val="FF0000"/>
                </a:solidFill>
                <a:effectLst>
                  <a:outerShdw blurRad="38100" dist="38100" dir="2700000" algn="tl">
                    <a:srgbClr val="000000">
                      <a:alpha val="43137"/>
                    </a:srgbClr>
                  </a:outerShdw>
                </a:effectLst>
              </a:rPr>
              <a:t>隐私</a:t>
            </a:r>
            <a:r>
              <a:rPr lang="zh-CN" altLang="en-US" b="1" dirty="0">
                <a:effectLst>
                  <a:outerShdw blurRad="38100" dist="38100" dir="2700000" algn="tl">
                    <a:srgbClr val="000000">
                      <a:alpha val="43137"/>
                    </a:srgbClr>
                  </a:outerShdw>
                </a:effectLst>
              </a:rPr>
              <a:t>的技术手段和心理干预等保护措施</a:t>
            </a:r>
            <a:r>
              <a:rPr lang="zh-CN" altLang="en-US" dirty="0"/>
              <a:t>。</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第一百一十条</a:t>
            </a:r>
            <a:endParaRPr lang="en-US" altLang="zh-CN" b="1" dirty="0"/>
          </a:p>
          <a:p>
            <a:pPr>
              <a:lnSpc>
                <a:spcPct val="150000"/>
              </a:lnSpc>
            </a:pPr>
            <a:endParaRPr lang="zh-CN" altLang="en-US" dirty="0"/>
          </a:p>
        </p:txBody>
      </p:sp>
    </p:spTree>
    <p:extLst>
      <p:ext uri="{BB962C8B-B14F-4D97-AF65-F5344CB8AC3E}">
        <p14:creationId xmlns:p14="http://schemas.microsoft.com/office/powerpoint/2010/main" val="352298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九、未成年人住酒店，加强登记管理</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41AE46E4-362D-4B28-A88E-8B58ED16BCC2}"/>
              </a:ext>
            </a:extLst>
          </p:cNvPr>
          <p:cNvSpPr txBox="1"/>
          <p:nvPr/>
        </p:nvSpPr>
        <p:spPr>
          <a:xfrm>
            <a:off x="785915" y="2430530"/>
            <a:ext cx="10122808" cy="2958630"/>
          </a:xfrm>
          <a:prstGeom prst="rect">
            <a:avLst/>
          </a:prstGeom>
          <a:noFill/>
        </p:spPr>
        <p:txBody>
          <a:bodyPr wrap="square" rtlCol="0">
            <a:spAutoFit/>
          </a:bodyPr>
          <a:lstStyle/>
          <a:p>
            <a:pPr>
              <a:lnSpc>
                <a:spcPct val="150000"/>
              </a:lnSpc>
            </a:pPr>
            <a:r>
              <a:rPr lang="zh-CN" altLang="en-US" dirty="0"/>
              <a:t>        旅馆、宾馆、酒店等住宿经营者接待未成年人入住，或者接待未成年人和成年人共同入住时，</a:t>
            </a:r>
            <a:r>
              <a:rPr lang="zh-CN" altLang="en-US" b="1" dirty="0">
                <a:solidFill>
                  <a:srgbClr val="FF0000"/>
                </a:solidFill>
                <a:highlight>
                  <a:srgbClr val="FFFF00"/>
                </a:highlight>
              </a:rPr>
              <a:t>应当</a:t>
            </a:r>
            <a:r>
              <a:rPr lang="zh-CN" altLang="en-US" dirty="0"/>
              <a:t>询问父母或者其他监护人的</a:t>
            </a:r>
            <a:r>
              <a:rPr lang="zh-CN" altLang="en-US" b="1" dirty="0">
                <a:effectLst>
                  <a:outerShdw blurRad="38100" dist="38100" dir="2700000" algn="tl">
                    <a:srgbClr val="000000">
                      <a:alpha val="43137"/>
                    </a:srgbClr>
                  </a:outerShdw>
                </a:effectLst>
              </a:rPr>
              <a:t>联系方式</a:t>
            </a:r>
            <a:r>
              <a:rPr lang="zh-CN" altLang="en-US" dirty="0"/>
              <a:t>、入住人员的</a:t>
            </a:r>
            <a:r>
              <a:rPr lang="zh-CN" altLang="en-US" b="1" dirty="0">
                <a:effectLst>
                  <a:outerShdw blurRad="38100" dist="38100" dir="2700000" algn="tl">
                    <a:srgbClr val="000000">
                      <a:alpha val="43137"/>
                    </a:srgbClr>
                  </a:outerShdw>
                </a:effectLst>
              </a:rPr>
              <a:t>身份关系</a:t>
            </a:r>
            <a:r>
              <a:rPr lang="zh-CN" altLang="en-US" dirty="0"/>
              <a:t>等有关情况；</a:t>
            </a:r>
            <a:endParaRPr lang="en-US" altLang="zh-CN" dirty="0"/>
          </a:p>
          <a:p>
            <a:pPr>
              <a:lnSpc>
                <a:spcPct val="150000"/>
              </a:lnSpc>
            </a:pPr>
            <a:r>
              <a:rPr lang="en-US" altLang="zh-CN" dirty="0"/>
              <a:t>       </a:t>
            </a:r>
            <a:r>
              <a:rPr lang="zh-CN" altLang="en-US" dirty="0"/>
              <a:t>发现有违法犯罪嫌疑的，应当立即向公安机关报告，并及时联系未成年人的父母或者其他监护人。</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第五十七条</a:t>
            </a:r>
            <a:endParaRPr lang="en-US" altLang="zh-CN" b="1" dirty="0"/>
          </a:p>
          <a:p>
            <a:pPr>
              <a:lnSpc>
                <a:spcPct val="150000"/>
              </a:lnSpc>
            </a:pPr>
            <a:endParaRPr lang="zh-CN" altLang="en-US" dirty="0"/>
          </a:p>
        </p:txBody>
      </p:sp>
    </p:spTree>
    <p:extLst>
      <p:ext uri="{BB962C8B-B14F-4D97-AF65-F5344CB8AC3E}">
        <p14:creationId xmlns:p14="http://schemas.microsoft.com/office/powerpoint/2010/main" val="11938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85623" y="625943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十、</a:t>
            </a:r>
            <a:r>
              <a:rPr lang="zh-CN" altLang="en-US" sz="2400" dirty="0">
                <a:latin typeface="黑体" panose="02010609060101010101" pitchFamily="49" charset="-122"/>
                <a:ea typeface="黑体" panose="02010609060101010101" pitchFamily="49" charset="-122"/>
                <a:cs typeface="黑体" panose="02010609060101010101" pitchFamily="49" charset="-122"/>
              </a:rPr>
              <a:t>关注</a:t>
            </a:r>
            <a:r>
              <a:rPr lang="en-US" altLang="zh-CN" sz="2400" dirty="0">
                <a:latin typeface="黑体" panose="02010609060101010101" pitchFamily="49" charset="-122"/>
                <a:ea typeface="黑体" panose="02010609060101010101" pitchFamily="49" charset="-122"/>
                <a:cs typeface="黑体" panose="02010609060101010101" pitchFamily="49" charset="-122"/>
              </a:rPr>
              <a:t>“</a:t>
            </a:r>
            <a:r>
              <a:rPr lang="zh-CN" altLang="en-US" sz="2400" dirty="0">
                <a:latin typeface="黑体" panose="02010609060101010101" pitchFamily="49" charset="-122"/>
                <a:ea typeface="黑体" panose="02010609060101010101" pitchFamily="49" charset="-122"/>
                <a:cs typeface="黑体" panose="02010609060101010101" pitchFamily="49" charset="-122"/>
              </a:rPr>
              <a:t>留守儿童</a:t>
            </a:r>
            <a:r>
              <a:rPr lang="en-US" altLang="zh-CN" sz="2400" dirty="0">
                <a:latin typeface="黑体" panose="02010609060101010101" pitchFamily="49" charset="-122"/>
                <a:ea typeface="黑体" panose="02010609060101010101" pitchFamily="49" charset="-122"/>
                <a:cs typeface="黑体" panose="02010609060101010101" pitchFamily="49" charset="-122"/>
              </a:rPr>
              <a:t>”</a:t>
            </a:r>
            <a:r>
              <a:rPr lang="zh-CN" altLang="en-US" sz="2400" dirty="0">
                <a:latin typeface="黑体" panose="02010609060101010101" pitchFamily="49" charset="-122"/>
                <a:ea typeface="黑体" panose="02010609060101010101" pitchFamily="49" charset="-122"/>
                <a:cs typeface="黑体" panose="02010609060101010101" pitchFamily="49" charset="-122"/>
              </a:rPr>
              <a:t>，细化</a:t>
            </a:r>
            <a:r>
              <a:rPr lang="zh-CN" altLang="en-US" sz="2400" dirty="0">
                <a:latin typeface="黑体" panose="02010609060101010101" pitchFamily="49" charset="-122"/>
                <a:ea typeface="黑体" panose="02010609060101010101" pitchFamily="49" charset="-122"/>
              </a:rPr>
              <a:t>监护人监护职责</a:t>
            </a:r>
            <a:endParaRPr lang="zh-CN" altLang="zh-CN" sz="2400" dirty="0">
              <a:latin typeface="黑体" panose="02010609060101010101" pitchFamily="49" charset="-122"/>
              <a:ea typeface="黑体" panose="02010609060101010101" pitchFamily="49" charset="-122"/>
            </a:endParaRPr>
          </a:p>
        </p:txBody>
      </p:sp>
      <p:sp>
        <p:nvSpPr>
          <p:cNvPr id="25" name="文本框 24">
            <a:extLst>
              <a:ext uri="{FF2B5EF4-FFF2-40B4-BE49-F238E27FC236}">
                <a16:creationId xmlns:a16="http://schemas.microsoft.com/office/drawing/2014/main" id="{E7E6974F-B2D6-4D1A-91CE-855159DCF6FD}"/>
              </a:ext>
            </a:extLst>
          </p:cNvPr>
          <p:cNvSpPr txBox="1"/>
          <p:nvPr/>
        </p:nvSpPr>
        <p:spPr>
          <a:xfrm>
            <a:off x="245397" y="2211351"/>
            <a:ext cx="10381219" cy="4620624"/>
          </a:xfrm>
          <a:prstGeom prst="rect">
            <a:avLst/>
          </a:prstGeom>
          <a:noFill/>
        </p:spPr>
        <p:txBody>
          <a:bodyPr wrap="square" rtlCol="0">
            <a:spAutoFit/>
          </a:bodyPr>
          <a:lstStyle/>
          <a:p>
            <a:pPr>
              <a:lnSpc>
                <a:spcPct val="150000"/>
              </a:lnSpc>
            </a:pPr>
            <a:r>
              <a:rPr lang="zh-CN" altLang="en-US" dirty="0"/>
              <a:t>        未成年人的父母或者其他监护人</a:t>
            </a:r>
            <a:r>
              <a:rPr lang="zh-CN" altLang="en-US" dirty="0">
                <a:solidFill>
                  <a:srgbClr val="FF0000"/>
                </a:solidFill>
              </a:rPr>
              <a:t>因外出务工</a:t>
            </a:r>
            <a:r>
              <a:rPr lang="zh-CN" altLang="en-US" dirty="0"/>
              <a:t>等原因在一定期限内不能完全履行监护职责的，</a:t>
            </a:r>
            <a:r>
              <a:rPr lang="zh-CN" altLang="en-US" b="1" dirty="0">
                <a:solidFill>
                  <a:srgbClr val="FF0000"/>
                </a:solidFill>
                <a:highlight>
                  <a:srgbClr val="FFFF00"/>
                </a:highlight>
              </a:rPr>
              <a:t>应当</a:t>
            </a:r>
            <a:r>
              <a:rPr lang="zh-CN" altLang="en-US" dirty="0"/>
              <a:t>委托具有照护能力的</a:t>
            </a:r>
            <a:r>
              <a:rPr lang="zh-CN" altLang="en-US" u="sng" dirty="0"/>
              <a:t>完全民事行为能力</a:t>
            </a:r>
            <a:r>
              <a:rPr lang="zh-CN" altLang="en-US" dirty="0"/>
              <a:t>人代为照护；</a:t>
            </a:r>
            <a:r>
              <a:rPr lang="zh-CN" altLang="en-US" b="1" u="sng" dirty="0"/>
              <a:t>无正当理由的，不得委托他人代为照护</a:t>
            </a:r>
            <a:r>
              <a:rPr lang="zh-CN" altLang="en-US" dirty="0"/>
              <a:t>。   </a:t>
            </a:r>
            <a:endParaRPr lang="en-US" altLang="zh-CN" dirty="0"/>
          </a:p>
          <a:p>
            <a:pPr>
              <a:lnSpc>
                <a:spcPct val="150000"/>
              </a:lnSpc>
            </a:pPr>
            <a:r>
              <a:rPr lang="en-US" altLang="zh-CN" dirty="0"/>
              <a:t>       </a:t>
            </a:r>
            <a:r>
              <a:rPr lang="zh-CN" altLang="en-US" dirty="0"/>
              <a:t>未成年人的父母或者其他监护人在确定被委托人时，</a:t>
            </a:r>
            <a:r>
              <a:rPr lang="zh-CN" altLang="en-US" b="1" dirty="0">
                <a:solidFill>
                  <a:srgbClr val="FF0000"/>
                </a:solidFill>
                <a:highlight>
                  <a:srgbClr val="FFFF00"/>
                </a:highlight>
              </a:rPr>
              <a:t>应当</a:t>
            </a:r>
            <a:r>
              <a:rPr lang="zh-CN" altLang="en-US" dirty="0"/>
              <a:t>综合考虑其道德品质、家庭状况、身心健康状况、与未成年人生活情感上的联系等情况，并听取有表达意愿能力未成年人的意见。</a:t>
            </a:r>
            <a:endParaRPr lang="en-US" altLang="zh-CN" dirty="0"/>
          </a:p>
          <a:p>
            <a:pPr>
              <a:lnSpc>
                <a:spcPct val="150000"/>
              </a:lnSpc>
            </a:pPr>
            <a:r>
              <a:rPr lang="en-US" altLang="zh-CN" dirty="0"/>
              <a:t>       </a:t>
            </a:r>
            <a:r>
              <a:rPr lang="zh-CN" altLang="en-US" b="1" dirty="0"/>
              <a:t>具有下列情形之一的，</a:t>
            </a:r>
            <a:r>
              <a:rPr lang="zh-CN" altLang="en-US" b="1" dirty="0">
                <a:solidFill>
                  <a:srgbClr val="FF0000"/>
                </a:solidFill>
                <a:highlight>
                  <a:srgbClr val="FFFF00"/>
                </a:highlight>
              </a:rPr>
              <a:t>不得</a:t>
            </a:r>
            <a:r>
              <a:rPr lang="zh-CN" altLang="en-US" b="1" dirty="0"/>
              <a:t>作为被委托人：</a:t>
            </a:r>
            <a:endParaRPr lang="en-US" altLang="zh-CN" b="1" dirty="0"/>
          </a:p>
          <a:p>
            <a:pPr>
              <a:lnSpc>
                <a:spcPct val="150000"/>
              </a:lnSpc>
            </a:pPr>
            <a:r>
              <a:rPr lang="en-US" altLang="zh-CN" dirty="0"/>
              <a:t>    </a:t>
            </a:r>
            <a:r>
              <a:rPr lang="zh-CN" altLang="en-US" dirty="0"/>
              <a:t>（一）曾实施性侵害、虐待、遗弃、拐卖、暴力伤害等违法犯罪行为；</a:t>
            </a:r>
            <a:endParaRPr lang="en-US" altLang="zh-CN" dirty="0"/>
          </a:p>
          <a:p>
            <a:pPr>
              <a:lnSpc>
                <a:spcPct val="150000"/>
              </a:lnSpc>
            </a:pPr>
            <a:r>
              <a:rPr lang="en-US" altLang="zh-CN" dirty="0"/>
              <a:t>    </a:t>
            </a:r>
            <a:r>
              <a:rPr lang="zh-CN" altLang="en-US" dirty="0"/>
              <a:t>（二）有吸毒、酗酒、赌博等恶习；</a:t>
            </a:r>
            <a:endParaRPr lang="en-US" altLang="zh-CN" dirty="0"/>
          </a:p>
          <a:p>
            <a:pPr>
              <a:lnSpc>
                <a:spcPct val="150000"/>
              </a:lnSpc>
            </a:pPr>
            <a:r>
              <a:rPr lang="en-US" altLang="zh-CN" dirty="0"/>
              <a:t>    </a:t>
            </a:r>
            <a:r>
              <a:rPr lang="zh-CN" altLang="en-US" dirty="0"/>
              <a:t>（三）曾拒不履行或者长期怠于履行监护、照护职责；</a:t>
            </a:r>
            <a:endParaRPr lang="en-US" altLang="zh-CN" dirty="0"/>
          </a:p>
          <a:p>
            <a:pPr>
              <a:lnSpc>
                <a:spcPct val="150000"/>
              </a:lnSpc>
            </a:pPr>
            <a:r>
              <a:rPr lang="en-US" altLang="zh-CN" dirty="0"/>
              <a:t>    </a:t>
            </a:r>
            <a:r>
              <a:rPr lang="zh-CN" altLang="en-US" dirty="0"/>
              <a:t>（四）其他不适宜担任被委托人的情形。</a:t>
            </a:r>
            <a:endParaRPr lang="en-US" altLang="zh-CN" dirty="0"/>
          </a:p>
          <a:p>
            <a:pPr>
              <a:lnSpc>
                <a:spcPct val="150000"/>
              </a:lnSpc>
            </a:pPr>
            <a:r>
              <a:rPr lang="en-US" altLang="zh-CN" b="1" dirty="0"/>
              <a:t>                                                                                             ---------《</a:t>
            </a:r>
            <a:r>
              <a:rPr lang="zh-CN" altLang="en-US" b="1" dirty="0"/>
              <a:t>未成年人保护法</a:t>
            </a:r>
            <a:r>
              <a:rPr lang="en-US" altLang="zh-CN" b="1" dirty="0"/>
              <a:t>》</a:t>
            </a:r>
            <a:r>
              <a:rPr lang="zh-CN" altLang="en-US" b="1" dirty="0"/>
              <a:t>第二十二条</a:t>
            </a:r>
            <a:r>
              <a:rPr lang="zh-CN" altLang="en-US" dirty="0"/>
              <a:t> </a:t>
            </a:r>
            <a:endParaRPr lang="en-US" altLang="zh-CN" dirty="0"/>
          </a:p>
          <a:p>
            <a:pPr>
              <a:lnSpc>
                <a:spcPct val="150000"/>
              </a:lnSpc>
            </a:pPr>
            <a:endParaRPr lang="zh-CN" altLang="en-US" b="1" dirty="0">
              <a:solidFill>
                <a:srgbClr val="FF0000"/>
              </a:solidFill>
            </a:endParaRPr>
          </a:p>
        </p:txBody>
      </p:sp>
    </p:spTree>
    <p:extLst>
      <p:ext uri="{BB962C8B-B14F-4D97-AF65-F5344CB8AC3E}">
        <p14:creationId xmlns:p14="http://schemas.microsoft.com/office/powerpoint/2010/main" val="405273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十一、强化各方报告义务</a:t>
            </a:r>
            <a:endParaRPr lang="zh-CN" altLang="zh-CN" sz="24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56E55E88-AC88-4E9C-A77C-1A187E03ED5D}"/>
              </a:ext>
            </a:extLst>
          </p:cNvPr>
          <p:cNvSpPr txBox="1"/>
          <p:nvPr/>
        </p:nvSpPr>
        <p:spPr>
          <a:xfrm>
            <a:off x="634295" y="2321269"/>
            <a:ext cx="10457521" cy="3789627"/>
          </a:xfrm>
          <a:prstGeom prst="rect">
            <a:avLst/>
          </a:prstGeom>
          <a:noFill/>
        </p:spPr>
        <p:txBody>
          <a:bodyPr wrap="square" rtlCol="0">
            <a:spAutoFit/>
          </a:bodyPr>
          <a:lstStyle/>
          <a:p>
            <a:pPr>
              <a:lnSpc>
                <a:spcPct val="150000"/>
              </a:lnSpc>
            </a:pPr>
            <a:r>
              <a:rPr lang="zh-CN" altLang="en-US" dirty="0">
                <a:solidFill>
                  <a:srgbClr val="FF0000"/>
                </a:solidFill>
              </a:rPr>
              <a:t>       任何组织或者个人</a:t>
            </a:r>
            <a:r>
              <a:rPr lang="zh-CN" altLang="en-US" dirty="0"/>
              <a:t>发现不利于未成年人身心健康或者侵犯未成年人合法权益的情形，都有权劝阻、制止或者向公安、民政、教育等有关部门提出检举、控告。</a:t>
            </a:r>
            <a:endParaRPr lang="en-US" altLang="zh-CN" dirty="0"/>
          </a:p>
          <a:p>
            <a:pPr>
              <a:lnSpc>
                <a:spcPct val="150000"/>
              </a:lnSpc>
            </a:pPr>
            <a:r>
              <a:rPr lang="en-US" altLang="zh-CN" dirty="0"/>
              <a:t>       </a:t>
            </a:r>
            <a:r>
              <a:rPr lang="zh-CN" altLang="en-US" dirty="0"/>
              <a:t>国家机关、居民委员会、村民委员会、密切接触未成年人的单位及其工作人员，在工作中发现未成年人身心健康受到侵害、疑似受到侵害或者面临其他危险情形的，应当立即向公安、民政、教育等有关部门报告。 </a:t>
            </a:r>
            <a:endParaRPr lang="en-US" altLang="zh-CN" dirty="0"/>
          </a:p>
          <a:p>
            <a:pPr>
              <a:lnSpc>
                <a:spcPct val="150000"/>
              </a:lnSpc>
            </a:pPr>
            <a:r>
              <a:rPr lang="en-US" altLang="zh-CN" dirty="0"/>
              <a:t>       </a:t>
            </a:r>
            <a:r>
              <a:rPr lang="zh-CN" altLang="en-US" dirty="0"/>
              <a:t>有关部门接到涉及未成年人的检举、控告或者报告，应当依法及时受理、处置，并以</a:t>
            </a:r>
            <a:r>
              <a:rPr lang="zh-CN" altLang="en-US" dirty="0">
                <a:solidFill>
                  <a:srgbClr val="FF0000"/>
                </a:solidFill>
              </a:rPr>
              <a:t>适当方式</a:t>
            </a:r>
            <a:r>
              <a:rPr lang="zh-CN" altLang="en-US" dirty="0"/>
              <a:t>将处理结果告知相关单位和人员。</a:t>
            </a: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第十一条</a:t>
            </a:r>
            <a:r>
              <a:rPr lang="zh-CN" altLang="en-US" dirty="0"/>
              <a:t> </a:t>
            </a:r>
            <a:endParaRPr lang="en-US" altLang="zh-CN" dirty="0"/>
          </a:p>
          <a:p>
            <a:pPr>
              <a:lnSpc>
                <a:spcPct val="150000"/>
              </a:lnSpc>
            </a:pPr>
            <a:endParaRPr lang="en-US" altLang="zh-CN" dirty="0"/>
          </a:p>
        </p:txBody>
      </p:sp>
    </p:spTree>
    <p:extLst>
      <p:ext uri="{BB962C8B-B14F-4D97-AF65-F5344CB8AC3E}">
        <p14:creationId xmlns:p14="http://schemas.microsoft.com/office/powerpoint/2010/main" val="107939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未成年人保护法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02</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231501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238104"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3" name="矩形 22">
            <a:extLst>
              <a:ext uri="{FF2B5EF4-FFF2-40B4-BE49-F238E27FC236}">
                <a16:creationId xmlns:a16="http://schemas.microsoft.com/office/drawing/2014/main" id="{CA6106B5-6E6E-4E97-A940-CA80AE0D3629}"/>
              </a:ext>
            </a:extLst>
          </p:cNvPr>
          <p:cNvSpPr/>
          <p:nvPr/>
        </p:nvSpPr>
        <p:spPr>
          <a:xfrm>
            <a:off x="228600" y="1816656"/>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十二、应对网络暴力，防范杜绝网络欺凌</a:t>
            </a:r>
            <a:endParaRPr lang="zh-CN" altLang="zh-CN" sz="2400" dirty="0">
              <a:latin typeface="黑体" panose="02010609060101010101" pitchFamily="49" charset="-122"/>
              <a:ea typeface="黑体" panose="02010609060101010101" pitchFamily="49" charset="-122"/>
            </a:endParaRPr>
          </a:p>
        </p:txBody>
      </p:sp>
      <p:sp>
        <p:nvSpPr>
          <p:cNvPr id="25" name="文本框 24">
            <a:extLst>
              <a:ext uri="{FF2B5EF4-FFF2-40B4-BE49-F238E27FC236}">
                <a16:creationId xmlns:a16="http://schemas.microsoft.com/office/drawing/2014/main" id="{51B02277-9D34-4C47-A93C-2AC5CDE271DA}"/>
              </a:ext>
            </a:extLst>
          </p:cNvPr>
          <p:cNvSpPr txBox="1"/>
          <p:nvPr/>
        </p:nvSpPr>
        <p:spPr>
          <a:xfrm>
            <a:off x="634295" y="2356220"/>
            <a:ext cx="10457521" cy="3374129"/>
          </a:xfrm>
          <a:prstGeom prst="rect">
            <a:avLst/>
          </a:prstGeom>
          <a:noFill/>
        </p:spPr>
        <p:txBody>
          <a:bodyPr wrap="square" rtlCol="0">
            <a:spAutoFit/>
          </a:bodyPr>
          <a:lstStyle/>
          <a:p>
            <a:pPr>
              <a:lnSpc>
                <a:spcPct val="150000"/>
              </a:lnSpc>
            </a:pPr>
            <a:r>
              <a:rPr lang="zh-CN" altLang="en-US" dirty="0"/>
              <a:t>       任何组织或者个人</a:t>
            </a:r>
            <a:r>
              <a:rPr lang="zh-CN" altLang="en-US" b="1" dirty="0">
                <a:solidFill>
                  <a:srgbClr val="FF0000"/>
                </a:solidFill>
                <a:highlight>
                  <a:srgbClr val="FFFF00"/>
                </a:highlight>
              </a:rPr>
              <a:t>不得</a:t>
            </a:r>
            <a:r>
              <a:rPr lang="zh-CN" altLang="en-US" dirty="0"/>
              <a:t>通过网络以文字、图片、音视频等形式，对未成年人实施侮辱、诽谤、威胁或者恶意损害形象等网络欺凌行为。</a:t>
            </a:r>
            <a:endParaRPr lang="en-US" altLang="zh-CN" dirty="0"/>
          </a:p>
          <a:p>
            <a:pPr>
              <a:lnSpc>
                <a:spcPct val="150000"/>
              </a:lnSpc>
            </a:pPr>
            <a:r>
              <a:rPr lang="en-US" altLang="zh-CN" dirty="0"/>
              <a:t>       </a:t>
            </a:r>
            <a:r>
              <a:rPr lang="zh-CN" altLang="en-US" dirty="0"/>
              <a:t>遭受网络欺凌的未成年人及其父母或者其他监护人</a:t>
            </a:r>
            <a:r>
              <a:rPr lang="zh-CN" altLang="en-US" b="1" dirty="0">
                <a:solidFill>
                  <a:srgbClr val="FF0000"/>
                </a:solidFill>
              </a:rPr>
              <a:t>有权通知网络服务提供者</a:t>
            </a:r>
            <a:r>
              <a:rPr lang="zh-CN" altLang="en-US" dirty="0"/>
              <a:t>采取删除、屏蔽、断开链接等措施。网络服务提供者接到通知后，应当及时采取必要的措施制止网络欺凌行为，防止信息扩散。</a:t>
            </a:r>
            <a:endParaRPr lang="en-US" altLang="zh-CN" dirty="0"/>
          </a:p>
          <a:p>
            <a:pPr>
              <a:lnSpc>
                <a:spcPct val="150000"/>
              </a:lnSpc>
            </a:pPr>
            <a:endParaRPr lang="en-US" altLang="zh-CN" dirty="0"/>
          </a:p>
          <a:p>
            <a:pPr>
              <a:lnSpc>
                <a:spcPct val="150000"/>
              </a:lnSpc>
            </a:pPr>
            <a:r>
              <a:rPr lang="en-US" altLang="zh-CN" dirty="0"/>
              <a:t>                                                                                                     -------</a:t>
            </a:r>
            <a:r>
              <a:rPr lang="en-US" altLang="zh-CN" b="1" dirty="0"/>
              <a:t>《</a:t>
            </a:r>
            <a:r>
              <a:rPr lang="zh-CN" altLang="en-US" b="1" dirty="0"/>
              <a:t>未成年人保护法</a:t>
            </a:r>
            <a:r>
              <a:rPr lang="en-US" altLang="zh-CN" b="1" dirty="0"/>
              <a:t>》</a:t>
            </a:r>
            <a:r>
              <a:rPr lang="zh-CN" altLang="en-US" b="1" dirty="0"/>
              <a:t>第七十七条</a:t>
            </a:r>
            <a:r>
              <a:rPr lang="zh-CN" altLang="en-US" dirty="0"/>
              <a:t> </a:t>
            </a:r>
            <a:endParaRPr lang="en-US" altLang="zh-CN" dirty="0"/>
          </a:p>
          <a:p>
            <a:pPr>
              <a:lnSpc>
                <a:spcPct val="150000"/>
              </a:lnSpc>
            </a:pPr>
            <a:endParaRPr lang="en-US" altLang="zh-CN" dirty="0"/>
          </a:p>
        </p:txBody>
      </p:sp>
    </p:spTree>
    <p:extLst>
      <p:ext uri="{BB962C8B-B14F-4D97-AF65-F5344CB8AC3E}">
        <p14:creationId xmlns:p14="http://schemas.microsoft.com/office/powerpoint/2010/main" val="318617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8F7B280-5EC1-4430-924F-823C7B1975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206"/>
          <a:stretch>
            <a:fillRect/>
          </a:stretch>
        </p:blipFill>
        <p:spPr>
          <a:xfrm>
            <a:off x="5211446" y="2718116"/>
            <a:ext cx="8976516" cy="5436058"/>
          </a:xfrm>
          <a:prstGeom prst="rect">
            <a:avLst/>
          </a:prstGeom>
        </p:spPr>
      </p:pic>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dirty="0">
                  <a:latin typeface="黑体" pitchFamily="49" charset="-122"/>
                  <a:ea typeface="黑体" pitchFamily="49" charset="-122"/>
                </a:rPr>
                <a:t>       目录</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3"/>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4" cstate="print"/>
          <a:stretch>
            <a:fillRect/>
          </a:stretch>
        </p:blipFill>
        <p:spPr>
          <a:xfrm>
            <a:off x="10204992" y="200941"/>
            <a:ext cx="1773648" cy="484860"/>
          </a:xfrm>
          <a:prstGeom prst="rect">
            <a:avLst/>
          </a:prstGeom>
        </p:spPr>
      </p:pic>
      <p:cxnSp>
        <p:nvCxnSpPr>
          <p:cNvPr id="25" name="直接连接符 24">
            <a:extLst>
              <a:ext uri="{FF2B5EF4-FFF2-40B4-BE49-F238E27FC236}">
                <a16:creationId xmlns:a16="http://schemas.microsoft.com/office/drawing/2014/main" id="{8AB2E426-8669-4721-BF39-4CBF741CF11D}"/>
              </a:ext>
            </a:extLst>
          </p:cNvPr>
          <p:cNvCxnSpPr/>
          <p:nvPr/>
        </p:nvCxnSpPr>
        <p:spPr>
          <a:xfrm flipH="1">
            <a:off x="1880236" y="956220"/>
            <a:ext cx="4445" cy="4479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384CF8E-3EFE-4092-BC05-7336C9BD4906}"/>
              </a:ext>
            </a:extLst>
          </p:cNvPr>
          <p:cNvSpPr txBox="1"/>
          <p:nvPr/>
        </p:nvSpPr>
        <p:spPr>
          <a:xfrm>
            <a:off x="1190626" y="1819757"/>
            <a:ext cx="2181860" cy="583564"/>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3200" dirty="0">
                <a:solidFill>
                  <a:schemeClr val="bg1"/>
                </a:solidFill>
                <a:latin typeface="华文中宋" panose="02010600040101010101" pitchFamily="2" charset="-122"/>
                <a:ea typeface="华文中宋" panose="02010600040101010101" pitchFamily="2" charset="-122"/>
                <a:cs typeface="Arial Black" panose="020B0A04020102020204" charset="0"/>
              </a:rPr>
              <a:t>Part 3</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22" name="矩形 21">
            <a:extLst>
              <a:ext uri="{FF2B5EF4-FFF2-40B4-BE49-F238E27FC236}">
                <a16:creationId xmlns:a16="http://schemas.microsoft.com/office/drawing/2014/main" id="{B9FC4529-59F0-4453-87BC-9AE0FAF08BD8}"/>
              </a:ext>
            </a:extLst>
          </p:cNvPr>
          <p:cNvSpPr/>
          <p:nvPr/>
        </p:nvSpPr>
        <p:spPr>
          <a:xfrm>
            <a:off x="3185431" y="2566805"/>
            <a:ext cx="6253480" cy="1413207"/>
          </a:xfrm>
          <a:prstGeom prst="rect">
            <a:avLst/>
          </a:prstGeom>
        </p:spPr>
        <p:txBody>
          <a:bodyPr wrap="square" lIns="0" tIns="0" rIns="0" bIns="0">
            <a:spAutoFit/>
          </a:bodyPr>
          <a:lstStyle/>
          <a:p>
            <a:pPr marL="342900" indent="-342900">
              <a:lnSpc>
                <a:spcPts val="3800"/>
              </a:lnSpc>
              <a:buFont typeface="Wingdings" panose="05000000000000000000" charset="0"/>
              <a:buChar char="l"/>
              <a:defRPr/>
            </a:pPr>
            <a:r>
              <a:rPr lang="zh-CN" altLang="en-US" sz="2400" dirty="0">
                <a:latin typeface="华文中宋" panose="02010600040101010101" pitchFamily="2" charset="-122"/>
                <a:ea typeface="华文中宋" panose="02010600040101010101" pitchFamily="2" charset="-122"/>
                <a:cs typeface="inpin heiti" charset="-122"/>
                <a:sym typeface="+mn-lt"/>
              </a:rPr>
              <a:t>新修</a:t>
            </a:r>
            <a:r>
              <a:rPr lang="en-US" altLang="zh-CN" sz="2400" dirty="0">
                <a:latin typeface="华文中宋" panose="02010600040101010101" pitchFamily="2" charset="-122"/>
                <a:ea typeface="华文中宋" panose="02010600040101010101" pitchFamily="2" charset="-122"/>
                <a:cs typeface="inpin heiti" charset="-122"/>
                <a:sym typeface="+mn-lt"/>
              </a:rPr>
              <a:t>《</a:t>
            </a:r>
            <a:r>
              <a:rPr lang="zh-CN" altLang="en-US" sz="2400" dirty="0">
                <a:latin typeface="华文中宋" panose="02010600040101010101" pitchFamily="2" charset="-122"/>
                <a:ea typeface="华文中宋" panose="02010600040101010101" pitchFamily="2" charset="-122"/>
                <a:cs typeface="inpin heiti" charset="-122"/>
                <a:sym typeface="+mn-lt"/>
              </a:rPr>
              <a:t>预防未成年人犯罪法</a:t>
            </a:r>
            <a:r>
              <a:rPr lang="en-US" altLang="zh-CN" sz="2400" dirty="0">
                <a:latin typeface="华文中宋" panose="02010600040101010101" pitchFamily="2" charset="-122"/>
                <a:ea typeface="华文中宋" panose="02010600040101010101" pitchFamily="2" charset="-122"/>
                <a:cs typeface="inpin heiti" charset="-122"/>
                <a:sym typeface="+mn-lt"/>
              </a:rPr>
              <a:t>》</a:t>
            </a:r>
            <a:r>
              <a:rPr lang="zh-CN" altLang="en-US" sz="2400" dirty="0">
                <a:latin typeface="华文中宋" panose="02010600040101010101" pitchFamily="2" charset="-122"/>
                <a:ea typeface="华文中宋" panose="02010600040101010101" pitchFamily="2" charset="-122"/>
                <a:cs typeface="inpin heiti" charset="-122"/>
                <a:sym typeface="+mn-lt"/>
              </a:rPr>
              <a:t>的篇章体例</a:t>
            </a:r>
            <a:endParaRPr lang="en-US" altLang="zh-CN" sz="2400" dirty="0">
              <a:latin typeface="华文中宋" panose="02010600040101010101" pitchFamily="2" charset="-122"/>
              <a:ea typeface="华文中宋" panose="02010600040101010101" pitchFamily="2" charset="-122"/>
              <a:cs typeface="inpin heiti" charset="-122"/>
              <a:sym typeface="+mn-lt"/>
            </a:endParaRPr>
          </a:p>
          <a:p>
            <a:pPr marL="342900" indent="-342900">
              <a:lnSpc>
                <a:spcPts val="3800"/>
              </a:lnSpc>
              <a:buFont typeface="Wingdings" panose="05000000000000000000" charset="0"/>
              <a:buChar char="l"/>
              <a:defRPr/>
            </a:pPr>
            <a:r>
              <a:rPr lang="zh-CN" altLang="en-US" sz="2400" dirty="0">
                <a:solidFill>
                  <a:schemeClr val="tx1"/>
                </a:solidFill>
                <a:latin typeface="华文中宋" panose="02010600040101010101" pitchFamily="2" charset="-122"/>
                <a:ea typeface="华文中宋" panose="02010600040101010101" pitchFamily="2" charset="-122"/>
                <a:cs typeface="inpin heiti" charset="-122"/>
                <a:sym typeface="+mn-lt"/>
              </a:rPr>
              <a:t>刑事责任年龄</a:t>
            </a:r>
            <a:endParaRPr lang="en-US" altLang="zh-CN" sz="2400" dirty="0">
              <a:solidFill>
                <a:schemeClr val="tx1"/>
              </a:solidFill>
              <a:latin typeface="华文中宋" panose="02010600040101010101" pitchFamily="2" charset="-122"/>
              <a:ea typeface="华文中宋" panose="02010600040101010101" pitchFamily="2" charset="-122"/>
              <a:cs typeface="inpin heiti" charset="-122"/>
              <a:sym typeface="+mn-lt"/>
            </a:endParaRPr>
          </a:p>
          <a:p>
            <a:pPr marL="342900" indent="-342900">
              <a:lnSpc>
                <a:spcPts val="3800"/>
              </a:lnSpc>
              <a:buFont typeface="Wingdings" panose="05000000000000000000" charset="0"/>
              <a:buChar char="l"/>
              <a:defRPr/>
            </a:pPr>
            <a:r>
              <a:rPr lang="zh-CN" altLang="en-US" sz="2400" dirty="0">
                <a:solidFill>
                  <a:schemeClr val="tx1"/>
                </a:solidFill>
                <a:latin typeface="华文中宋" panose="02010600040101010101" pitchFamily="2" charset="-122"/>
                <a:ea typeface="华文中宋" panose="02010600040101010101" pitchFamily="2" charset="-122"/>
                <a:cs typeface="inpin heiti" charset="-122"/>
                <a:sym typeface="+mn-lt"/>
              </a:rPr>
              <a:t>要点解读</a:t>
            </a:r>
          </a:p>
        </p:txBody>
      </p:sp>
      <p:cxnSp>
        <p:nvCxnSpPr>
          <p:cNvPr id="29" name="直接连接符 28">
            <a:extLst>
              <a:ext uri="{FF2B5EF4-FFF2-40B4-BE49-F238E27FC236}">
                <a16:creationId xmlns:a16="http://schemas.microsoft.com/office/drawing/2014/main" id="{E274DFB3-C1CB-41B0-897D-88E870874BFC}"/>
              </a:ext>
            </a:extLst>
          </p:cNvPr>
          <p:cNvCxnSpPr>
            <a:cxnSpLocks/>
          </p:cNvCxnSpPr>
          <p:nvPr/>
        </p:nvCxnSpPr>
        <p:spPr>
          <a:xfrm>
            <a:off x="3185431" y="2403321"/>
            <a:ext cx="750069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422E2FE-C1B7-479E-92B8-5C60B0CFD770}"/>
              </a:ext>
            </a:extLst>
          </p:cNvPr>
          <p:cNvSpPr txBox="1"/>
          <p:nvPr/>
        </p:nvSpPr>
        <p:spPr>
          <a:xfrm>
            <a:off x="3367312" y="1810534"/>
            <a:ext cx="7421880" cy="523220"/>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新修</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预防未成年人犯罪法</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要点解读</a:t>
            </a:r>
          </a:p>
        </p:txBody>
      </p:sp>
    </p:spTree>
    <p:extLst>
      <p:ext uri="{BB962C8B-B14F-4D97-AF65-F5344CB8AC3E}">
        <p14:creationId xmlns:p14="http://schemas.microsoft.com/office/powerpoint/2010/main" val="280191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23" name="文本框 22">
            <a:extLst>
              <a:ext uri="{FF2B5EF4-FFF2-40B4-BE49-F238E27FC236}">
                <a16:creationId xmlns:a16="http://schemas.microsoft.com/office/drawing/2014/main" id="{CDCB6BD5-976E-4A39-A62B-5D6CC2F8987F}"/>
              </a:ext>
            </a:extLst>
          </p:cNvPr>
          <p:cNvSpPr txBox="1"/>
          <p:nvPr/>
        </p:nvSpPr>
        <p:spPr>
          <a:xfrm>
            <a:off x="635872" y="1936874"/>
            <a:ext cx="4185601" cy="3817263"/>
          </a:xfrm>
          <a:prstGeom prst="rect">
            <a:avLst/>
          </a:prstGeom>
          <a:noFill/>
        </p:spPr>
        <p:txBody>
          <a:bodyPr wrap="square" rtlCol="0">
            <a:spAutoFit/>
          </a:bodyPr>
          <a:lstStyle/>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目 录</a:t>
            </a:r>
            <a:endParaRPr lang="en-US" altLang="zh-CN" sz="2200" b="1" dirty="0">
              <a:solidFill>
                <a:srgbClr val="333333"/>
              </a:solidFill>
              <a:latin typeface="新宋体" panose="02010609030101010101" pitchFamily="49" charset="-122"/>
              <a:ea typeface="新宋体" panose="02010609030101010101" pitchFamily="49" charset="-122"/>
            </a:endParaRP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第一章 总则</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第二章 预防犯罪的</a:t>
            </a:r>
            <a:r>
              <a:rPr lang="zh-CN" altLang="en-US" sz="2200" b="1" dirty="0">
                <a:solidFill>
                  <a:srgbClr val="333333"/>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教育</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第三章 对</a:t>
            </a:r>
            <a:r>
              <a:rPr lang="zh-CN" altLang="en-US" sz="2200" b="1" dirty="0">
                <a:solidFill>
                  <a:srgbClr val="FF0000"/>
                </a:solidFill>
                <a:latin typeface="新宋体" panose="02010609030101010101" pitchFamily="49" charset="-122"/>
                <a:ea typeface="新宋体" panose="02010609030101010101" pitchFamily="49" charset="-122"/>
              </a:rPr>
              <a:t>不良行为</a:t>
            </a:r>
            <a:r>
              <a:rPr lang="zh-CN" altLang="en-US" sz="2200" b="1" dirty="0">
                <a:solidFill>
                  <a:srgbClr val="333333"/>
                </a:solidFill>
                <a:latin typeface="新宋体" panose="02010609030101010101" pitchFamily="49" charset="-122"/>
                <a:ea typeface="新宋体" panose="02010609030101010101" pitchFamily="49" charset="-122"/>
              </a:rPr>
              <a:t>的</a:t>
            </a:r>
            <a:r>
              <a:rPr lang="zh-CN" altLang="en-US" sz="2200" b="1" dirty="0">
                <a:solidFill>
                  <a:srgbClr val="333333"/>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干预</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第四章 对</a:t>
            </a:r>
            <a:r>
              <a:rPr lang="zh-CN" altLang="en-US" sz="2200" b="1" dirty="0">
                <a:solidFill>
                  <a:srgbClr val="FF0000"/>
                </a:solidFill>
                <a:latin typeface="新宋体" panose="02010609030101010101" pitchFamily="49" charset="-122"/>
                <a:ea typeface="新宋体" panose="02010609030101010101" pitchFamily="49" charset="-122"/>
              </a:rPr>
              <a:t>严重不良行为</a:t>
            </a:r>
            <a:r>
              <a:rPr lang="zh-CN" altLang="en-US" sz="2200" b="1" dirty="0">
                <a:solidFill>
                  <a:srgbClr val="333333"/>
                </a:solidFill>
                <a:latin typeface="新宋体" panose="02010609030101010101" pitchFamily="49" charset="-122"/>
                <a:ea typeface="新宋体" panose="02010609030101010101" pitchFamily="49" charset="-122"/>
              </a:rPr>
              <a:t>的</a:t>
            </a:r>
            <a:r>
              <a:rPr lang="zh-CN" altLang="en-US" sz="2200" b="1" dirty="0">
                <a:solidFill>
                  <a:srgbClr val="333333"/>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矫治</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第五章 对</a:t>
            </a:r>
            <a:r>
              <a:rPr lang="zh-CN" altLang="en-US" sz="2200" b="1" dirty="0">
                <a:solidFill>
                  <a:srgbClr val="FF0000"/>
                </a:solidFill>
                <a:latin typeface="新宋体" panose="02010609030101010101" pitchFamily="49" charset="-122"/>
                <a:ea typeface="新宋体" panose="02010609030101010101" pitchFamily="49" charset="-122"/>
              </a:rPr>
              <a:t>重新犯罪</a:t>
            </a:r>
            <a:r>
              <a:rPr lang="zh-CN" altLang="en-US" sz="2200" b="1" dirty="0">
                <a:solidFill>
                  <a:srgbClr val="333333"/>
                </a:solidFill>
                <a:latin typeface="新宋体" panose="02010609030101010101" pitchFamily="49" charset="-122"/>
                <a:ea typeface="新宋体" panose="02010609030101010101" pitchFamily="49" charset="-122"/>
              </a:rPr>
              <a:t>的</a:t>
            </a:r>
            <a:r>
              <a:rPr lang="zh-CN" altLang="en-US" sz="2200" b="1" dirty="0">
                <a:solidFill>
                  <a:srgbClr val="333333"/>
                </a:solidFill>
                <a:effectLst>
                  <a:outerShdw blurRad="38100" dist="38100" dir="2700000" algn="tl">
                    <a:srgbClr val="000000">
                      <a:alpha val="43137"/>
                    </a:srgbClr>
                  </a:outerShdw>
                </a:effectLst>
                <a:highlight>
                  <a:srgbClr val="FFFF00"/>
                </a:highlight>
                <a:latin typeface="新宋体" panose="02010609030101010101" pitchFamily="49" charset="-122"/>
                <a:ea typeface="新宋体" panose="02010609030101010101" pitchFamily="49" charset="-122"/>
              </a:rPr>
              <a:t>预防</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第六章 法律责任</a:t>
            </a:r>
          </a:p>
          <a:p>
            <a:pPr>
              <a:lnSpc>
                <a:spcPts val="3700"/>
              </a:lnSpc>
            </a:pPr>
            <a:r>
              <a:rPr lang="zh-CN" altLang="en-US" sz="2200" b="1" dirty="0">
                <a:solidFill>
                  <a:srgbClr val="333333"/>
                </a:solidFill>
                <a:latin typeface="新宋体" panose="02010609030101010101" pitchFamily="49" charset="-122"/>
                <a:ea typeface="新宋体" panose="02010609030101010101" pitchFamily="49" charset="-122"/>
              </a:rPr>
              <a:t>第七章 附则</a:t>
            </a:r>
            <a:endParaRPr lang="zh-CN" altLang="en-US" sz="2200" b="1" dirty="0">
              <a:latin typeface="新宋体" panose="02010609030101010101" pitchFamily="49" charset="-122"/>
              <a:ea typeface="新宋体" panose="02010609030101010101" pitchFamily="49" charset="-122"/>
            </a:endParaRP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5927719"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581184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新修</a:t>
            </a:r>
            <a:r>
              <a:rPr lang="en-US" altLang="zh-CN" sz="2400" kern="0" dirty="0">
                <a:solidFill>
                  <a:schemeClr val="bg1"/>
                </a:solidFill>
                <a:latin typeface="华文中宋" panose="02010600040101010101" pitchFamily="2" charset="-122"/>
                <a:ea typeface="华文中宋" panose="02010600040101010101" pitchFamily="2" charset="-122"/>
              </a:rPr>
              <a:t>《</a:t>
            </a:r>
            <a:r>
              <a:rPr lang="zh-CN" altLang="en-US" sz="2400" kern="0" dirty="0">
                <a:solidFill>
                  <a:schemeClr val="bg1"/>
                </a:solidFill>
                <a:latin typeface="华文中宋" panose="02010600040101010101" pitchFamily="2" charset="-122"/>
                <a:ea typeface="华文中宋" panose="02010600040101010101" pitchFamily="2" charset="-122"/>
              </a:rPr>
              <a:t>预防未成年人犯罪法</a:t>
            </a:r>
            <a:r>
              <a:rPr lang="en-US" altLang="zh-CN" sz="2400" kern="0" dirty="0">
                <a:solidFill>
                  <a:schemeClr val="bg1"/>
                </a:solidFill>
                <a:latin typeface="华文中宋" panose="02010600040101010101" pitchFamily="2" charset="-122"/>
                <a:ea typeface="华文中宋" panose="02010600040101010101" pitchFamily="2" charset="-122"/>
              </a:rPr>
              <a:t>》</a:t>
            </a:r>
            <a:r>
              <a:rPr lang="zh-CN" altLang="en-US" sz="2400" kern="0" dirty="0">
                <a:solidFill>
                  <a:schemeClr val="bg1"/>
                </a:solidFill>
                <a:latin typeface="华文中宋" panose="02010600040101010101" pitchFamily="2" charset="-122"/>
                <a:ea typeface="华文中宋" panose="02010600040101010101" pitchFamily="2" charset="-122"/>
              </a:rPr>
              <a:t>的篇章体例</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0B2C8A70-CB95-4106-A3CF-9A1508AAE1E7}"/>
              </a:ext>
            </a:extLst>
          </p:cNvPr>
          <p:cNvSpPr txBox="1"/>
          <p:nvPr/>
        </p:nvSpPr>
        <p:spPr>
          <a:xfrm>
            <a:off x="4947594" y="2063192"/>
            <a:ext cx="6875270" cy="472245"/>
          </a:xfrm>
          <a:prstGeom prst="rect">
            <a:avLst/>
          </a:prstGeom>
          <a:noFill/>
        </p:spPr>
        <p:txBody>
          <a:bodyPr wrap="square" rtlCol="0">
            <a:spAutoFit/>
          </a:bodyPr>
          <a:lstStyle/>
          <a:p>
            <a:pPr>
              <a:lnSpc>
                <a:spcPts val="3500"/>
              </a:lnSpc>
            </a:pPr>
            <a:r>
              <a:rPr lang="zh-CN" altLang="en-US" sz="2000" b="1" dirty="0">
                <a:latin typeface="新宋体" panose="02010609030101010101" pitchFamily="49" charset="-122"/>
                <a:ea typeface="新宋体" panose="02010609030101010101" pitchFamily="49" charset="-122"/>
              </a:rPr>
              <a:t>    新修</a:t>
            </a:r>
            <a:r>
              <a:rPr lang="en-US" altLang="zh-CN" sz="2000" b="1" dirty="0">
                <a:latin typeface="新宋体" panose="02010609030101010101" pitchFamily="49" charset="-122"/>
                <a:ea typeface="新宋体" panose="02010609030101010101" pitchFamily="49" charset="-122"/>
              </a:rPr>
              <a:t>《</a:t>
            </a:r>
            <a:r>
              <a:rPr lang="zh-CN" altLang="en-US" sz="2000" b="1" dirty="0">
                <a:latin typeface="新宋体" panose="02010609030101010101" pitchFamily="49" charset="-122"/>
                <a:ea typeface="新宋体" panose="02010609030101010101" pitchFamily="49" charset="-122"/>
              </a:rPr>
              <a:t>预防未成年人犯罪法</a:t>
            </a:r>
            <a:r>
              <a:rPr lang="en-US" altLang="zh-CN" sz="2000" b="1" dirty="0">
                <a:latin typeface="新宋体" panose="02010609030101010101" pitchFamily="49" charset="-122"/>
                <a:ea typeface="新宋体" panose="02010609030101010101" pitchFamily="49" charset="-122"/>
              </a:rPr>
              <a:t>》</a:t>
            </a:r>
            <a:r>
              <a:rPr lang="zh-CN" altLang="en-US" sz="2000" b="1" dirty="0">
                <a:latin typeface="新宋体" panose="02010609030101010101" pitchFamily="49" charset="-122"/>
                <a:ea typeface="新宋体" panose="02010609030101010101" pitchFamily="49" charset="-122"/>
              </a:rPr>
              <a:t>共</a:t>
            </a:r>
            <a:r>
              <a:rPr lang="zh-CN" altLang="en-US" sz="2000" b="1" dirty="0">
                <a:solidFill>
                  <a:srgbClr val="FF0000"/>
                </a:solidFill>
                <a:latin typeface="新宋体" panose="02010609030101010101" pitchFamily="49" charset="-122"/>
                <a:ea typeface="新宋体" panose="02010609030101010101" pitchFamily="49" charset="-122"/>
              </a:rPr>
              <a:t>七章</a:t>
            </a:r>
            <a:r>
              <a:rPr lang="zh-CN" altLang="en-US" sz="2000" b="1" dirty="0">
                <a:latin typeface="新宋体" panose="02010609030101010101" pitchFamily="49" charset="-122"/>
                <a:ea typeface="新宋体" panose="02010609030101010101" pitchFamily="49" charset="-122"/>
              </a:rPr>
              <a:t>，</a:t>
            </a:r>
            <a:r>
              <a:rPr lang="zh-CN" altLang="en-US" sz="2000" b="1" dirty="0">
                <a:solidFill>
                  <a:srgbClr val="FF0000"/>
                </a:solidFill>
                <a:latin typeface="新宋体" panose="02010609030101010101" pitchFamily="49" charset="-122"/>
                <a:ea typeface="新宋体" panose="02010609030101010101" pitchFamily="49" charset="-122"/>
              </a:rPr>
              <a:t>六十八条</a:t>
            </a:r>
            <a:r>
              <a:rPr lang="zh-CN" altLang="en-US" sz="2000" b="1" dirty="0">
                <a:latin typeface="新宋体" panose="02010609030101010101" pitchFamily="49" charset="-122"/>
                <a:ea typeface="新宋体" panose="02010609030101010101" pitchFamily="49" charset="-122"/>
              </a:rPr>
              <a:t>。</a:t>
            </a:r>
            <a:endParaRPr lang="en-US" altLang="zh-CN" sz="2000" b="1" dirty="0">
              <a:latin typeface="新宋体" panose="02010609030101010101" pitchFamily="49" charset="-122"/>
              <a:ea typeface="新宋体" panose="02010609030101010101" pitchFamily="49" charset="-122"/>
            </a:endParaRPr>
          </a:p>
        </p:txBody>
      </p:sp>
      <p:sp>
        <p:nvSpPr>
          <p:cNvPr id="26" name="文本框 25">
            <a:extLst>
              <a:ext uri="{FF2B5EF4-FFF2-40B4-BE49-F238E27FC236}">
                <a16:creationId xmlns:a16="http://schemas.microsoft.com/office/drawing/2014/main" id="{92893B4D-3082-43CB-BD1F-CD1CF8FE8075}"/>
              </a:ext>
            </a:extLst>
          </p:cNvPr>
          <p:cNvSpPr txBox="1"/>
          <p:nvPr/>
        </p:nvSpPr>
        <p:spPr>
          <a:xfrm>
            <a:off x="5088975" y="2685792"/>
            <a:ext cx="6452507" cy="3004797"/>
          </a:xfrm>
          <a:prstGeom prst="rect">
            <a:avLst/>
          </a:prstGeom>
          <a:noFill/>
        </p:spPr>
        <p:txBody>
          <a:bodyPr wrap="square" rtlCol="0">
            <a:spAutoFit/>
          </a:bodyPr>
          <a:lstStyle/>
          <a:p>
            <a:pPr>
              <a:lnSpc>
                <a:spcPct val="150000"/>
              </a:lnSpc>
            </a:pPr>
            <a:r>
              <a:rPr lang="zh-CN" altLang="en-US" sz="2000" b="1" dirty="0">
                <a:solidFill>
                  <a:srgbClr val="FF0000"/>
                </a:solidFill>
                <a:effectLst>
                  <a:outerShdw blurRad="38100" dist="38100" dir="2700000" algn="tl">
                    <a:srgbClr val="000000">
                      <a:alpha val="43137"/>
                    </a:srgbClr>
                  </a:outerShdw>
                </a:effectLst>
                <a:highlight>
                  <a:srgbClr val="FFFF00"/>
                </a:highlight>
              </a:rPr>
              <a:t>两大亮点：</a:t>
            </a:r>
            <a:endParaRPr lang="en-US" altLang="zh-CN" sz="2000" b="1" dirty="0">
              <a:solidFill>
                <a:srgbClr val="FF0000"/>
              </a:solidFill>
              <a:effectLst>
                <a:outerShdw blurRad="38100" dist="38100" dir="2700000" algn="tl">
                  <a:srgbClr val="000000">
                    <a:alpha val="43137"/>
                  </a:srgbClr>
                </a:outerShdw>
              </a:effectLst>
              <a:highlight>
                <a:srgbClr val="FFFF00"/>
              </a:highlight>
            </a:endParaRPr>
          </a:p>
          <a:p>
            <a:pPr>
              <a:lnSpc>
                <a:spcPct val="150000"/>
              </a:lnSpc>
            </a:pPr>
            <a:r>
              <a:rPr lang="zh-CN" altLang="en-US" dirty="0"/>
              <a:t>       第一，对预防未成人犯罪施行</a:t>
            </a:r>
            <a:r>
              <a:rPr lang="zh-CN" altLang="en-US" b="1" dirty="0">
                <a:solidFill>
                  <a:srgbClr val="FF0000"/>
                </a:solidFill>
                <a:effectLst>
                  <a:outerShdw blurRad="38100" dist="38100" dir="2700000" algn="tl">
                    <a:srgbClr val="000000">
                      <a:alpha val="43137"/>
                    </a:srgbClr>
                  </a:outerShdw>
                </a:effectLst>
                <a:highlight>
                  <a:srgbClr val="FFFF00"/>
                </a:highlight>
              </a:rPr>
              <a:t>分级预防</a:t>
            </a:r>
            <a:r>
              <a:rPr lang="zh-CN" altLang="en-US" dirty="0"/>
              <a:t>，对不良行为进行干预，对严重不良行为开展矫治，对犯罪行为惩处的同时进行帮教。</a:t>
            </a:r>
          </a:p>
          <a:p>
            <a:pPr>
              <a:lnSpc>
                <a:spcPct val="150000"/>
              </a:lnSpc>
            </a:pPr>
            <a:r>
              <a:rPr lang="zh-CN" altLang="en-US" dirty="0"/>
              <a:t>       第二，建立</a:t>
            </a:r>
            <a:r>
              <a:rPr lang="zh-CN" altLang="en-US" b="1" dirty="0">
                <a:solidFill>
                  <a:srgbClr val="FF0000"/>
                </a:solidFill>
                <a:effectLst>
                  <a:outerShdw blurRad="38100" dist="38100" dir="2700000" algn="tl">
                    <a:srgbClr val="000000">
                      <a:alpha val="43137"/>
                    </a:srgbClr>
                  </a:outerShdw>
                </a:effectLst>
                <a:highlight>
                  <a:srgbClr val="FFFF00"/>
                </a:highlight>
              </a:rPr>
              <a:t>专门矫治教育制度</a:t>
            </a:r>
            <a:r>
              <a:rPr lang="zh-CN" altLang="en-US" dirty="0"/>
              <a:t>。解决长期以来收容教养没有法定程序和法定场所，执法较难，要么随意放，要么违法关的现象。</a:t>
            </a:r>
            <a:endParaRPr lang="zh-CN" altLang="en-US" b="1" u="sng" dirty="0">
              <a:solidFill>
                <a:srgbClr val="FF0000"/>
              </a:solidFill>
              <a:effectLst>
                <a:outerShdw blurRad="38100" dist="38100" dir="2700000" algn="tl">
                  <a:srgbClr val="000000">
                    <a:alpha val="43137"/>
                  </a:srgbClr>
                </a:outerShdw>
              </a:effectLst>
            </a:endParaRPr>
          </a:p>
        </p:txBody>
      </p:sp>
      <p:cxnSp>
        <p:nvCxnSpPr>
          <p:cNvPr id="3" name="直接连接符 2">
            <a:extLst>
              <a:ext uri="{FF2B5EF4-FFF2-40B4-BE49-F238E27FC236}">
                <a16:creationId xmlns:a16="http://schemas.microsoft.com/office/drawing/2014/main" id="{1CB3B2EF-D403-4EAA-BBC1-F019C2267853}"/>
              </a:ext>
            </a:extLst>
          </p:cNvPr>
          <p:cNvCxnSpPr/>
          <p:nvPr/>
        </p:nvCxnSpPr>
        <p:spPr>
          <a:xfrm>
            <a:off x="4770120" y="1873326"/>
            <a:ext cx="0" cy="4222674"/>
          </a:xfrm>
          <a:prstGeom prst="line">
            <a:avLst/>
          </a:prstGeom>
          <a:ln w="25400" cmpd="thickThi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3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8F7B280-5EC1-4430-924F-823C7B1975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206"/>
          <a:stretch>
            <a:fillRect/>
          </a:stretch>
        </p:blipFill>
        <p:spPr>
          <a:xfrm>
            <a:off x="5211446" y="2718116"/>
            <a:ext cx="8976516" cy="5436058"/>
          </a:xfrm>
          <a:prstGeom prst="rect">
            <a:avLst/>
          </a:prstGeom>
        </p:spPr>
      </p:pic>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dirty="0">
                  <a:latin typeface="黑体" pitchFamily="49" charset="-122"/>
                  <a:ea typeface="黑体" pitchFamily="49" charset="-122"/>
                </a:rPr>
                <a:t>       目录</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3"/>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4" cstate="print"/>
          <a:stretch>
            <a:fillRect/>
          </a:stretch>
        </p:blipFill>
        <p:spPr>
          <a:xfrm>
            <a:off x="10204992" y="200941"/>
            <a:ext cx="1773648" cy="484860"/>
          </a:xfrm>
          <a:prstGeom prst="rect">
            <a:avLst/>
          </a:prstGeom>
        </p:spPr>
      </p:pic>
      <p:cxnSp>
        <p:nvCxnSpPr>
          <p:cNvPr id="25" name="直接连接符 24">
            <a:extLst>
              <a:ext uri="{FF2B5EF4-FFF2-40B4-BE49-F238E27FC236}">
                <a16:creationId xmlns:a16="http://schemas.microsoft.com/office/drawing/2014/main" id="{8AB2E426-8669-4721-BF39-4CBF741CF11D}"/>
              </a:ext>
            </a:extLst>
          </p:cNvPr>
          <p:cNvCxnSpPr/>
          <p:nvPr/>
        </p:nvCxnSpPr>
        <p:spPr>
          <a:xfrm flipH="1">
            <a:off x="1880236" y="956220"/>
            <a:ext cx="4445" cy="4479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384CF8E-3EFE-4092-BC05-7336C9BD4906}"/>
              </a:ext>
            </a:extLst>
          </p:cNvPr>
          <p:cNvSpPr txBox="1"/>
          <p:nvPr/>
        </p:nvSpPr>
        <p:spPr>
          <a:xfrm>
            <a:off x="1190626" y="1819757"/>
            <a:ext cx="2181860" cy="583564"/>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3200" dirty="0">
                <a:solidFill>
                  <a:schemeClr val="bg1"/>
                </a:solidFill>
                <a:latin typeface="华文中宋" panose="02010600040101010101" pitchFamily="2" charset="-122"/>
                <a:ea typeface="华文中宋" panose="02010600040101010101" pitchFamily="2" charset="-122"/>
                <a:cs typeface="Arial Black" panose="020B0A04020102020204" charset="0"/>
              </a:rPr>
              <a:t>Part 1</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22" name="矩形 21">
            <a:extLst>
              <a:ext uri="{FF2B5EF4-FFF2-40B4-BE49-F238E27FC236}">
                <a16:creationId xmlns:a16="http://schemas.microsoft.com/office/drawing/2014/main" id="{B9FC4529-59F0-4453-87BC-9AE0FAF08BD8}"/>
              </a:ext>
            </a:extLst>
          </p:cNvPr>
          <p:cNvSpPr/>
          <p:nvPr/>
        </p:nvSpPr>
        <p:spPr>
          <a:xfrm>
            <a:off x="3185431" y="2566805"/>
            <a:ext cx="6253480" cy="925894"/>
          </a:xfrm>
          <a:prstGeom prst="rect">
            <a:avLst/>
          </a:prstGeom>
        </p:spPr>
        <p:txBody>
          <a:bodyPr wrap="square" lIns="0" tIns="0" rIns="0" bIns="0">
            <a:spAutoFit/>
          </a:bodyPr>
          <a:lstStyle/>
          <a:p>
            <a:pPr marL="342900" indent="-342900">
              <a:lnSpc>
                <a:spcPts val="3800"/>
              </a:lnSpc>
              <a:buFont typeface="Wingdings" panose="05000000000000000000" charset="0"/>
              <a:buChar char="l"/>
              <a:defRPr/>
            </a:pPr>
            <a:r>
              <a:rPr lang="zh-CN" altLang="en-US" sz="2400" dirty="0">
                <a:solidFill>
                  <a:schemeClr val="tx1"/>
                </a:solidFill>
                <a:latin typeface="华文中宋" panose="02010600040101010101" pitchFamily="2" charset="-122"/>
                <a:ea typeface="华文中宋" panose="02010600040101010101" pitchFamily="2" charset="-122"/>
                <a:cs typeface="inpin heiti" charset="-122"/>
                <a:sym typeface="+mn-lt"/>
              </a:rPr>
              <a:t>社会热点问题</a:t>
            </a:r>
            <a:endParaRPr lang="en-US" altLang="zh-CN" sz="2400" dirty="0">
              <a:solidFill>
                <a:schemeClr val="tx1"/>
              </a:solidFill>
              <a:latin typeface="华文中宋" panose="02010600040101010101" pitchFamily="2" charset="-122"/>
              <a:ea typeface="华文中宋" panose="02010600040101010101" pitchFamily="2" charset="-122"/>
              <a:cs typeface="inpin heiti" charset="-122"/>
              <a:sym typeface="+mn-lt"/>
            </a:endParaRPr>
          </a:p>
          <a:p>
            <a:pPr marL="342900" indent="-342900">
              <a:lnSpc>
                <a:spcPts val="3800"/>
              </a:lnSpc>
              <a:buFont typeface="Wingdings" panose="05000000000000000000" charset="0"/>
              <a:buChar char="l"/>
              <a:defRPr/>
            </a:pPr>
            <a:r>
              <a:rPr lang="zh-CN" altLang="en-US" sz="2400" dirty="0">
                <a:latin typeface="华文中宋" panose="02010600040101010101" pitchFamily="2" charset="-122"/>
                <a:ea typeface="华文中宋" panose="02010600040101010101" pitchFamily="2" charset="-122"/>
                <a:cs typeface="inpin heiti" charset="-122"/>
                <a:sym typeface="+mn-lt"/>
              </a:rPr>
              <a:t>未成年人保护工作的开展</a:t>
            </a:r>
            <a:endParaRPr lang="zh-CN" altLang="en-US" sz="2400" dirty="0">
              <a:solidFill>
                <a:schemeClr val="tx1"/>
              </a:solidFill>
              <a:latin typeface="华文中宋" panose="02010600040101010101" pitchFamily="2" charset="-122"/>
              <a:ea typeface="华文中宋" panose="02010600040101010101" pitchFamily="2" charset="-122"/>
              <a:cs typeface="inpin heiti" charset="-122"/>
              <a:sym typeface="+mn-lt"/>
            </a:endParaRPr>
          </a:p>
        </p:txBody>
      </p:sp>
      <p:cxnSp>
        <p:nvCxnSpPr>
          <p:cNvPr id="29" name="直接连接符 28">
            <a:extLst>
              <a:ext uri="{FF2B5EF4-FFF2-40B4-BE49-F238E27FC236}">
                <a16:creationId xmlns:a16="http://schemas.microsoft.com/office/drawing/2014/main" id="{E274DFB3-C1CB-41B0-897D-88E870874BFC}"/>
              </a:ext>
            </a:extLst>
          </p:cNvPr>
          <p:cNvCxnSpPr/>
          <p:nvPr/>
        </p:nvCxnSpPr>
        <p:spPr>
          <a:xfrm>
            <a:off x="3185431" y="2403321"/>
            <a:ext cx="6337918"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422E2FE-C1B7-479E-92B8-5C60B0CFD770}"/>
              </a:ext>
            </a:extLst>
          </p:cNvPr>
          <p:cNvSpPr txBox="1"/>
          <p:nvPr/>
        </p:nvSpPr>
        <p:spPr>
          <a:xfrm>
            <a:off x="3367312" y="1810534"/>
            <a:ext cx="7421880" cy="523220"/>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未成年人保护工作面临的问题</a:t>
            </a:r>
          </a:p>
        </p:txBody>
      </p:sp>
    </p:spTree>
    <p:extLst>
      <p:ext uri="{BB962C8B-B14F-4D97-AF65-F5344CB8AC3E}">
        <p14:creationId xmlns:p14="http://schemas.microsoft.com/office/powerpoint/2010/main" val="40445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刑事责任年龄</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388515" y="1805166"/>
            <a:ext cx="10416334" cy="4620624"/>
          </a:xfrm>
          <a:prstGeom prst="rect">
            <a:avLst/>
          </a:prstGeom>
          <a:noFill/>
        </p:spPr>
        <p:txBody>
          <a:bodyPr wrap="square" rtlCol="0">
            <a:spAutoFit/>
          </a:bodyPr>
          <a:lstStyle/>
          <a:p>
            <a:pPr>
              <a:lnSpc>
                <a:spcPct val="150000"/>
              </a:lnSpc>
            </a:pPr>
            <a:r>
              <a:rPr lang="zh-CN" altLang="en-US" b="1" dirty="0">
                <a:solidFill>
                  <a:srgbClr val="FF0000"/>
                </a:solidFill>
              </a:rPr>
              <a:t>        已满十六周岁</a:t>
            </a:r>
            <a:r>
              <a:rPr lang="zh-CN" altLang="en-US" dirty="0"/>
              <a:t>的人犯罪，应当负刑事责任。</a:t>
            </a:r>
          </a:p>
          <a:p>
            <a:pPr algn="l">
              <a:lnSpc>
                <a:spcPct val="150000"/>
              </a:lnSpc>
            </a:pPr>
            <a:r>
              <a:rPr lang="zh-CN" altLang="en-US" dirty="0">
                <a:solidFill>
                  <a:srgbClr val="FF0000"/>
                </a:solidFill>
              </a:rPr>
              <a:t>        </a:t>
            </a:r>
            <a:r>
              <a:rPr lang="zh-CN" altLang="en-US" b="1" dirty="0">
                <a:solidFill>
                  <a:srgbClr val="FF0000"/>
                </a:solidFill>
              </a:rPr>
              <a:t>已满十四周岁不满十六周岁</a:t>
            </a:r>
            <a:r>
              <a:rPr lang="zh-CN" altLang="en-US" dirty="0"/>
              <a:t>的人，犯故意杀人、故意伤害致人重伤或者死亡、强奸、抢劫、贩卖毒品、放火、爆炸、投放危险物质罪的，应当负刑事责任。</a:t>
            </a:r>
          </a:p>
          <a:p>
            <a:pPr algn="l">
              <a:lnSpc>
                <a:spcPct val="150000"/>
              </a:lnSpc>
            </a:pPr>
            <a:r>
              <a:rPr lang="zh-CN" altLang="en-US" b="1" dirty="0">
                <a:solidFill>
                  <a:srgbClr val="FF0000"/>
                </a:solidFill>
              </a:rPr>
              <a:t>        </a:t>
            </a:r>
            <a:r>
              <a:rPr lang="zh-CN" altLang="en-US" b="1" u="sng" dirty="0">
                <a:solidFill>
                  <a:srgbClr val="FF0000"/>
                </a:solidFill>
              </a:rPr>
              <a:t>已满十二周岁不满十四周岁</a:t>
            </a:r>
            <a:r>
              <a:rPr lang="zh-CN" altLang="en-US" b="1" u="sng" dirty="0"/>
              <a:t>的人，犯故意杀人、故意伤害罪，致人死亡或者以特别残忍手段致人重伤造成严重残疾，情节恶劣，经最高人民检察院核准追诉的，应当负刑事责任。</a:t>
            </a:r>
          </a:p>
          <a:p>
            <a:pPr algn="l">
              <a:lnSpc>
                <a:spcPct val="150000"/>
              </a:lnSpc>
            </a:pPr>
            <a:r>
              <a:rPr lang="zh-CN" altLang="en-US" dirty="0"/>
              <a:t>        对依照前三款规定追究刑事责任的</a:t>
            </a:r>
            <a:r>
              <a:rPr lang="zh-CN" altLang="en-US" b="1" dirty="0">
                <a:solidFill>
                  <a:srgbClr val="FF0000"/>
                </a:solidFill>
              </a:rPr>
              <a:t>不满十八周岁</a:t>
            </a:r>
            <a:r>
              <a:rPr lang="zh-CN" altLang="en-US" dirty="0"/>
              <a:t>的人，</a:t>
            </a:r>
            <a:r>
              <a:rPr lang="zh-CN" altLang="en-US" b="1" dirty="0">
                <a:solidFill>
                  <a:srgbClr val="FF0000"/>
                </a:solidFill>
                <a:effectLst>
                  <a:outerShdw blurRad="38100" dist="38100" dir="2700000" algn="tl">
                    <a:srgbClr val="000000">
                      <a:alpha val="43137"/>
                    </a:srgbClr>
                  </a:outerShdw>
                </a:effectLst>
                <a:highlight>
                  <a:srgbClr val="FFFF00"/>
                </a:highlight>
              </a:rPr>
              <a:t>应当</a:t>
            </a:r>
            <a:r>
              <a:rPr lang="zh-CN" altLang="en-US" dirty="0"/>
              <a:t>从轻或者减轻处罚。</a:t>
            </a:r>
          </a:p>
          <a:p>
            <a:pPr algn="l">
              <a:lnSpc>
                <a:spcPct val="150000"/>
              </a:lnSpc>
            </a:pPr>
            <a:r>
              <a:rPr lang="zh-CN" altLang="en-US" dirty="0"/>
              <a:t>        因不满十六周岁不予刑事处罚的，责令其父母或者其他监护人加以管教；在必要的时候，依法进行专门矫治教育。 </a:t>
            </a:r>
            <a:endParaRPr lang="en-US" altLang="zh-CN" dirty="0"/>
          </a:p>
          <a:p>
            <a:pPr algn="l">
              <a:lnSpc>
                <a:spcPct val="150000"/>
              </a:lnSpc>
            </a:pPr>
            <a:r>
              <a:rPr lang="en-US" altLang="zh-CN" dirty="0"/>
              <a:t>                                            </a:t>
            </a:r>
          </a:p>
          <a:p>
            <a:pPr>
              <a:lnSpc>
                <a:spcPct val="150000"/>
              </a:lnSpc>
            </a:pPr>
            <a:r>
              <a:rPr lang="en-US" altLang="zh-CN" dirty="0"/>
              <a:t>                                                                                                    -----</a:t>
            </a:r>
            <a:r>
              <a:rPr lang="en-US" altLang="zh-CN" b="1" dirty="0"/>
              <a:t>《</a:t>
            </a:r>
            <a:r>
              <a:rPr lang="zh-CN" altLang="en-US" b="1" dirty="0"/>
              <a:t>中华人民共和国刑法</a:t>
            </a:r>
            <a:r>
              <a:rPr lang="en-US" altLang="zh-CN" b="1" dirty="0"/>
              <a:t>》</a:t>
            </a:r>
            <a:r>
              <a:rPr lang="zh-CN" altLang="en-US" b="1" dirty="0"/>
              <a:t>第十七条 </a:t>
            </a:r>
            <a:endParaRPr lang="en-US" altLang="zh-CN" b="1" dirty="0"/>
          </a:p>
          <a:p>
            <a:pPr algn="l">
              <a:lnSpc>
                <a:spcPct val="150000"/>
              </a:lnSpc>
            </a:pPr>
            <a:endParaRPr lang="zh-CN" altLang="en-US" dirty="0"/>
          </a:p>
        </p:txBody>
      </p:sp>
    </p:spTree>
    <p:extLst>
      <p:ext uri="{BB962C8B-B14F-4D97-AF65-F5344CB8AC3E}">
        <p14:creationId xmlns:p14="http://schemas.microsoft.com/office/powerpoint/2010/main" val="394650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252256" y="2230706"/>
            <a:ext cx="10784044" cy="4014048"/>
          </a:xfrm>
          <a:prstGeom prst="rect">
            <a:avLst/>
          </a:prstGeom>
          <a:noFill/>
        </p:spPr>
        <p:txBody>
          <a:bodyPr wrap="square" rtlCol="0">
            <a:spAutoFit/>
          </a:bodyPr>
          <a:lstStyle/>
          <a:p>
            <a:pPr>
              <a:lnSpc>
                <a:spcPts val="2800"/>
              </a:lnSpc>
            </a:pPr>
            <a:r>
              <a:rPr lang="zh-CN" altLang="en-US" dirty="0"/>
              <a:t>          本法所称</a:t>
            </a:r>
            <a:r>
              <a:rPr lang="zh-CN" altLang="en-US" b="1" dirty="0">
                <a:solidFill>
                  <a:srgbClr val="FF0000"/>
                </a:solidFill>
                <a:effectLst>
                  <a:outerShdw blurRad="38100" dist="38100" dir="2700000" algn="tl">
                    <a:srgbClr val="000000">
                      <a:alpha val="43137"/>
                    </a:srgbClr>
                  </a:outerShdw>
                </a:effectLst>
                <a:highlight>
                  <a:srgbClr val="FFFF00"/>
                </a:highlight>
              </a:rPr>
              <a:t>不良行为</a:t>
            </a:r>
            <a:r>
              <a:rPr lang="zh-CN" altLang="en-US" dirty="0"/>
              <a:t>，是指未成年人实施的不利于其健康成长的下列行为：</a:t>
            </a:r>
          </a:p>
          <a:p>
            <a:pPr algn="l">
              <a:lnSpc>
                <a:spcPts val="2800"/>
              </a:lnSpc>
            </a:pPr>
            <a:r>
              <a:rPr lang="zh-CN" altLang="en-US" dirty="0"/>
              <a:t>（一）吸烟、饮酒；</a:t>
            </a:r>
          </a:p>
          <a:p>
            <a:pPr algn="l">
              <a:lnSpc>
                <a:spcPts val="2800"/>
              </a:lnSpc>
            </a:pPr>
            <a:r>
              <a:rPr lang="zh-CN" altLang="en-US" dirty="0"/>
              <a:t>（二）多次旷课、逃学；</a:t>
            </a:r>
          </a:p>
          <a:p>
            <a:pPr algn="l">
              <a:lnSpc>
                <a:spcPts val="2800"/>
              </a:lnSpc>
            </a:pPr>
            <a:r>
              <a:rPr lang="zh-CN" altLang="en-US" dirty="0"/>
              <a:t>（三）无故夜不归宿、离家出走；</a:t>
            </a:r>
          </a:p>
          <a:p>
            <a:pPr algn="l">
              <a:lnSpc>
                <a:spcPts val="2800"/>
              </a:lnSpc>
            </a:pPr>
            <a:r>
              <a:rPr lang="zh-CN" altLang="en-US" dirty="0"/>
              <a:t>（四）沉迷网络；</a:t>
            </a:r>
          </a:p>
          <a:p>
            <a:pPr algn="l">
              <a:lnSpc>
                <a:spcPts val="2800"/>
              </a:lnSpc>
            </a:pPr>
            <a:r>
              <a:rPr lang="zh-CN" altLang="en-US" dirty="0"/>
              <a:t>（五）与社会上具有不良习性的人交往，组织或者参加实施不良行为的团伙；</a:t>
            </a:r>
          </a:p>
          <a:p>
            <a:pPr algn="l">
              <a:lnSpc>
                <a:spcPts val="2800"/>
              </a:lnSpc>
            </a:pPr>
            <a:r>
              <a:rPr lang="zh-CN" altLang="en-US" dirty="0"/>
              <a:t>（六）进入法律法规规定未成年人不宜进入的场所；</a:t>
            </a:r>
          </a:p>
          <a:p>
            <a:pPr algn="l">
              <a:lnSpc>
                <a:spcPts val="2800"/>
              </a:lnSpc>
            </a:pPr>
            <a:r>
              <a:rPr lang="zh-CN" altLang="en-US" dirty="0"/>
              <a:t>（七）参与赌博、变相赌博，或者参加封建迷信、邪教等活动；</a:t>
            </a:r>
          </a:p>
          <a:p>
            <a:pPr algn="l">
              <a:lnSpc>
                <a:spcPts val="2800"/>
              </a:lnSpc>
            </a:pPr>
            <a:r>
              <a:rPr lang="zh-CN" altLang="en-US" dirty="0"/>
              <a:t>（八）阅览、观看或者收听宣扬淫秽、色情、暴力、恐怖、极端等内容的读物、音像制品或者网络信息等；</a:t>
            </a:r>
          </a:p>
          <a:p>
            <a:pPr algn="l">
              <a:lnSpc>
                <a:spcPts val="2800"/>
              </a:lnSpc>
            </a:pPr>
            <a:r>
              <a:rPr lang="zh-CN" altLang="en-US" dirty="0"/>
              <a:t>（九）其他不利于未成年人身心健康成长的不良行为。</a:t>
            </a:r>
            <a:endParaRPr lang="en-US" altLang="zh-CN" dirty="0"/>
          </a:p>
          <a:p>
            <a:pPr>
              <a:lnSpc>
                <a:spcPts val="2800"/>
              </a:lnSpc>
            </a:pPr>
            <a:r>
              <a:rPr lang="en-US" altLang="zh-CN" dirty="0"/>
              <a:t>                                                                                                   -------</a:t>
            </a:r>
            <a:r>
              <a:rPr lang="en-US" altLang="zh-CN" b="1" dirty="0"/>
              <a:t>《</a:t>
            </a:r>
            <a:r>
              <a:rPr lang="zh-CN" altLang="en-US" b="1" dirty="0"/>
              <a:t>预防未成年人犯罪法</a:t>
            </a:r>
            <a:r>
              <a:rPr lang="en-US" altLang="zh-CN" b="1" dirty="0"/>
              <a:t>》</a:t>
            </a:r>
            <a:r>
              <a:rPr lang="zh-CN" altLang="en-US" b="1" dirty="0"/>
              <a:t>第二十八条</a:t>
            </a:r>
            <a:endParaRPr lang="zh-CN" altLang="en-US" dirty="0"/>
          </a:p>
        </p:txBody>
      </p:sp>
      <p:sp>
        <p:nvSpPr>
          <p:cNvPr id="23" name="矩形 22">
            <a:extLst>
              <a:ext uri="{FF2B5EF4-FFF2-40B4-BE49-F238E27FC236}">
                <a16:creationId xmlns:a16="http://schemas.microsoft.com/office/drawing/2014/main" id="{DA708C2A-6C0B-4110-AB80-DEF26F4EC182}"/>
              </a:ext>
            </a:extLst>
          </p:cNvPr>
          <p:cNvSpPr/>
          <p:nvPr/>
        </p:nvSpPr>
        <p:spPr>
          <a:xfrm>
            <a:off x="172616" y="1760671"/>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一、不良行为的认定与预防</a:t>
            </a:r>
            <a:endParaRPr lang="zh-CN"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5613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709613" y="2244921"/>
            <a:ext cx="9850983" cy="3654975"/>
          </a:xfrm>
          <a:prstGeom prst="rect">
            <a:avLst/>
          </a:prstGeom>
          <a:noFill/>
        </p:spPr>
        <p:txBody>
          <a:bodyPr wrap="square" rtlCol="0">
            <a:spAutoFit/>
          </a:bodyPr>
          <a:lstStyle/>
          <a:p>
            <a:pPr>
              <a:lnSpc>
                <a:spcPts val="2800"/>
              </a:lnSpc>
            </a:pPr>
            <a:r>
              <a:rPr lang="zh-CN" altLang="en-US" dirty="0"/>
              <a:t>        学校对有不良行为的未成年学生，应当加强管理教育，</a:t>
            </a:r>
            <a:r>
              <a:rPr lang="zh-CN" altLang="en-US" b="1" dirty="0">
                <a:solidFill>
                  <a:srgbClr val="FF0000"/>
                </a:solidFill>
                <a:effectLst>
                  <a:outerShdw blurRad="38100" dist="38100" dir="2700000" algn="tl">
                    <a:srgbClr val="000000">
                      <a:alpha val="43137"/>
                    </a:srgbClr>
                  </a:outerShdw>
                </a:effectLst>
                <a:highlight>
                  <a:srgbClr val="FFFF00"/>
                </a:highlight>
              </a:rPr>
              <a:t>不得歧视</a:t>
            </a:r>
            <a:r>
              <a:rPr lang="zh-CN" altLang="en-US" dirty="0"/>
              <a:t>；对拒不改正或者情节严重的，学校可以根据情况予以处分或者采取以下管理教育措施：</a:t>
            </a:r>
          </a:p>
          <a:p>
            <a:pPr algn="l">
              <a:lnSpc>
                <a:spcPts val="2800"/>
              </a:lnSpc>
            </a:pPr>
            <a:r>
              <a:rPr lang="zh-CN" altLang="en-US" dirty="0"/>
              <a:t>（一）予以训导；</a:t>
            </a:r>
          </a:p>
          <a:p>
            <a:pPr algn="l">
              <a:lnSpc>
                <a:spcPts val="2800"/>
              </a:lnSpc>
            </a:pPr>
            <a:r>
              <a:rPr lang="zh-CN" altLang="en-US" dirty="0"/>
              <a:t>（二）要求遵守特定的行为规范；</a:t>
            </a:r>
          </a:p>
          <a:p>
            <a:pPr algn="l">
              <a:lnSpc>
                <a:spcPts val="2800"/>
              </a:lnSpc>
            </a:pPr>
            <a:r>
              <a:rPr lang="zh-CN" altLang="en-US" dirty="0"/>
              <a:t>（三）要求参加特定的专题教育；</a:t>
            </a:r>
          </a:p>
          <a:p>
            <a:pPr algn="l">
              <a:lnSpc>
                <a:spcPts val="2800"/>
              </a:lnSpc>
            </a:pPr>
            <a:r>
              <a:rPr lang="zh-CN" altLang="en-US" dirty="0"/>
              <a:t>（四）要求参加校内服务活动；</a:t>
            </a:r>
          </a:p>
          <a:p>
            <a:pPr algn="l">
              <a:lnSpc>
                <a:spcPts val="2800"/>
              </a:lnSpc>
            </a:pPr>
            <a:r>
              <a:rPr lang="zh-CN" altLang="en-US" dirty="0"/>
              <a:t>（五）要求接受社会工作者或者其他专业人员的心理辅导和行为干预；</a:t>
            </a:r>
          </a:p>
          <a:p>
            <a:pPr algn="l">
              <a:lnSpc>
                <a:spcPts val="2800"/>
              </a:lnSpc>
            </a:pPr>
            <a:r>
              <a:rPr lang="zh-CN" altLang="en-US" dirty="0"/>
              <a:t>（六）其他适当的管理教育措施。</a:t>
            </a:r>
            <a:endParaRPr lang="en-US" altLang="zh-CN" dirty="0"/>
          </a:p>
          <a:p>
            <a:pPr algn="l">
              <a:lnSpc>
                <a:spcPts val="2800"/>
              </a:lnSpc>
            </a:pPr>
            <a:endParaRPr lang="en-US" altLang="zh-CN" dirty="0"/>
          </a:p>
          <a:p>
            <a:pPr>
              <a:lnSpc>
                <a:spcPts val="2800"/>
              </a:lnSpc>
            </a:pPr>
            <a:r>
              <a:rPr lang="en-US" altLang="zh-CN" dirty="0"/>
              <a:t>                                                                                    -------</a:t>
            </a:r>
            <a:r>
              <a:rPr lang="en-US" altLang="zh-CN" b="1" dirty="0"/>
              <a:t>《</a:t>
            </a:r>
            <a:r>
              <a:rPr lang="zh-CN" altLang="en-US" b="1" dirty="0"/>
              <a:t>预防未成年人犯罪法</a:t>
            </a:r>
            <a:r>
              <a:rPr lang="en-US" altLang="zh-CN" b="1" dirty="0"/>
              <a:t>》</a:t>
            </a:r>
            <a:r>
              <a:rPr lang="zh-CN" altLang="en-US" b="1" dirty="0"/>
              <a:t>第三十一条</a:t>
            </a:r>
            <a:endParaRPr lang="zh-CN" altLang="en-US" dirty="0"/>
          </a:p>
        </p:txBody>
      </p:sp>
      <p:sp>
        <p:nvSpPr>
          <p:cNvPr id="23" name="矩形 22">
            <a:extLst>
              <a:ext uri="{FF2B5EF4-FFF2-40B4-BE49-F238E27FC236}">
                <a16:creationId xmlns:a16="http://schemas.microsoft.com/office/drawing/2014/main" id="{DA708C2A-6C0B-4110-AB80-DEF26F4EC182}"/>
              </a:ext>
            </a:extLst>
          </p:cNvPr>
          <p:cNvSpPr/>
          <p:nvPr/>
        </p:nvSpPr>
        <p:spPr>
          <a:xfrm>
            <a:off x="185056" y="1716732"/>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一、不良行为的认定与预防</a:t>
            </a:r>
            <a:endParaRPr lang="zh-CN"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44254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659850" y="2180212"/>
            <a:ext cx="10326687" cy="4373120"/>
          </a:xfrm>
          <a:prstGeom prst="rect">
            <a:avLst/>
          </a:prstGeom>
          <a:noFill/>
        </p:spPr>
        <p:txBody>
          <a:bodyPr wrap="square" rtlCol="0">
            <a:spAutoFit/>
          </a:bodyPr>
          <a:lstStyle/>
          <a:p>
            <a:pPr>
              <a:lnSpc>
                <a:spcPts val="2800"/>
              </a:lnSpc>
            </a:pPr>
            <a:r>
              <a:rPr lang="zh-CN" altLang="en-US" dirty="0"/>
              <a:t>        本法所称</a:t>
            </a:r>
            <a:r>
              <a:rPr lang="zh-CN" altLang="en-US" b="1" dirty="0">
                <a:solidFill>
                  <a:srgbClr val="FF0000"/>
                </a:solidFill>
                <a:effectLst>
                  <a:outerShdw blurRad="38100" dist="38100" dir="2700000" algn="tl">
                    <a:srgbClr val="000000">
                      <a:alpha val="43137"/>
                    </a:srgbClr>
                  </a:outerShdw>
                </a:effectLst>
                <a:highlight>
                  <a:srgbClr val="FFFF00"/>
                </a:highlight>
              </a:rPr>
              <a:t>严重不良行为</a:t>
            </a:r>
            <a:r>
              <a:rPr lang="zh-CN" altLang="en-US" dirty="0"/>
              <a:t>，是指未成年人实施的有刑法规定、因不满法定刑事责任年龄不予刑事处罚的行为，以及严重危害社会的下列行为：</a:t>
            </a:r>
          </a:p>
          <a:p>
            <a:pPr algn="l">
              <a:lnSpc>
                <a:spcPts val="2800"/>
              </a:lnSpc>
            </a:pPr>
            <a:r>
              <a:rPr lang="zh-CN" altLang="en-US" dirty="0"/>
              <a:t>（一）结伙斗殴，追逐、拦截他人，强拿硬要或者任意损毁、占用公私财物等寻衅滋事行为；</a:t>
            </a:r>
          </a:p>
          <a:p>
            <a:pPr algn="l">
              <a:lnSpc>
                <a:spcPts val="2800"/>
              </a:lnSpc>
            </a:pPr>
            <a:r>
              <a:rPr lang="zh-CN" altLang="en-US" dirty="0"/>
              <a:t>（二）非法携带枪支、弹药或者弩、匕首等国家规定的管制器具；</a:t>
            </a:r>
          </a:p>
          <a:p>
            <a:pPr algn="l">
              <a:lnSpc>
                <a:spcPts val="2800"/>
              </a:lnSpc>
            </a:pPr>
            <a:r>
              <a:rPr lang="zh-CN" altLang="en-US" dirty="0"/>
              <a:t>（三）殴打、辱骂、恐吓，或者故意伤害他人身体；</a:t>
            </a:r>
          </a:p>
          <a:p>
            <a:pPr algn="l">
              <a:lnSpc>
                <a:spcPts val="2800"/>
              </a:lnSpc>
            </a:pPr>
            <a:r>
              <a:rPr lang="zh-CN" altLang="en-US" dirty="0"/>
              <a:t>（四）盗窃、哄抢、抢夺或者故意损毁公私财物；</a:t>
            </a:r>
          </a:p>
          <a:p>
            <a:pPr algn="l">
              <a:lnSpc>
                <a:spcPts val="2800"/>
              </a:lnSpc>
            </a:pPr>
            <a:r>
              <a:rPr lang="zh-CN" altLang="en-US" dirty="0"/>
              <a:t>（五）传播淫秽的读物、音像制品或者信息等；</a:t>
            </a:r>
          </a:p>
          <a:p>
            <a:pPr algn="l">
              <a:lnSpc>
                <a:spcPts val="2800"/>
              </a:lnSpc>
            </a:pPr>
            <a:r>
              <a:rPr lang="zh-CN" altLang="en-US" dirty="0"/>
              <a:t>（六）卖淫、嫖娼，或者进行淫秽表演；</a:t>
            </a:r>
          </a:p>
          <a:p>
            <a:pPr algn="l">
              <a:lnSpc>
                <a:spcPts val="2800"/>
              </a:lnSpc>
            </a:pPr>
            <a:r>
              <a:rPr lang="zh-CN" altLang="en-US" dirty="0"/>
              <a:t>（七）吸食、注射毒品，或者向他人提供毒品；</a:t>
            </a:r>
          </a:p>
          <a:p>
            <a:pPr algn="l">
              <a:lnSpc>
                <a:spcPts val="2800"/>
              </a:lnSpc>
            </a:pPr>
            <a:r>
              <a:rPr lang="zh-CN" altLang="en-US" dirty="0"/>
              <a:t>（八）参与赌博赌资较大；</a:t>
            </a:r>
          </a:p>
          <a:p>
            <a:pPr>
              <a:lnSpc>
                <a:spcPts val="2800"/>
              </a:lnSpc>
            </a:pPr>
            <a:r>
              <a:rPr lang="zh-CN" altLang="en-US" dirty="0"/>
              <a:t>（九）其他严重危害社会的行为。                                  </a:t>
            </a:r>
            <a:r>
              <a:rPr lang="en-US" altLang="zh-CN" dirty="0"/>
              <a:t>--------</a:t>
            </a:r>
            <a:r>
              <a:rPr lang="en-US" altLang="zh-CN" b="1" dirty="0"/>
              <a:t>《</a:t>
            </a:r>
            <a:r>
              <a:rPr lang="zh-CN" altLang="en-US" b="1" dirty="0"/>
              <a:t>预防未成年人犯罪法</a:t>
            </a:r>
            <a:r>
              <a:rPr lang="en-US" altLang="zh-CN" b="1" dirty="0"/>
              <a:t>》</a:t>
            </a:r>
            <a:r>
              <a:rPr lang="zh-CN" altLang="en-US" b="1" dirty="0"/>
              <a:t>第三十八条</a:t>
            </a:r>
          </a:p>
          <a:p>
            <a:pPr algn="l">
              <a:lnSpc>
                <a:spcPts val="2800"/>
              </a:lnSpc>
            </a:pPr>
            <a:endParaRPr lang="zh-CN" altLang="en-US" dirty="0"/>
          </a:p>
        </p:txBody>
      </p:sp>
      <p:sp>
        <p:nvSpPr>
          <p:cNvPr id="23" name="矩形 22">
            <a:extLst>
              <a:ext uri="{FF2B5EF4-FFF2-40B4-BE49-F238E27FC236}">
                <a16:creationId xmlns:a16="http://schemas.microsoft.com/office/drawing/2014/main" id="{DA708C2A-6C0B-4110-AB80-DEF26F4EC182}"/>
              </a:ext>
            </a:extLst>
          </p:cNvPr>
          <p:cNvSpPr/>
          <p:nvPr/>
        </p:nvSpPr>
        <p:spPr>
          <a:xfrm>
            <a:off x="185056" y="1716732"/>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二、严重不良行为的认定与矫治</a:t>
            </a:r>
            <a:endParaRPr lang="zh-CN"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5287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304902" y="2194465"/>
            <a:ext cx="10326687" cy="4373120"/>
          </a:xfrm>
          <a:prstGeom prst="rect">
            <a:avLst/>
          </a:prstGeom>
          <a:noFill/>
        </p:spPr>
        <p:txBody>
          <a:bodyPr wrap="square" rtlCol="0">
            <a:spAutoFit/>
          </a:bodyPr>
          <a:lstStyle/>
          <a:p>
            <a:pPr>
              <a:lnSpc>
                <a:spcPts val="2800"/>
              </a:lnSpc>
            </a:pPr>
            <a:r>
              <a:rPr lang="zh-CN" altLang="en-US" dirty="0"/>
              <a:t>         对有严重不良行为的未成年人，</a:t>
            </a:r>
            <a:r>
              <a:rPr lang="zh-CN" altLang="en-US" b="1" dirty="0">
                <a:solidFill>
                  <a:srgbClr val="FF0000"/>
                </a:solidFill>
                <a:effectLst>
                  <a:outerShdw blurRad="38100" dist="38100" dir="2700000" algn="tl">
                    <a:srgbClr val="000000">
                      <a:alpha val="43137"/>
                    </a:srgbClr>
                  </a:outerShdw>
                </a:effectLst>
                <a:highlight>
                  <a:srgbClr val="FFFF00"/>
                </a:highlight>
              </a:rPr>
              <a:t>公安机关</a:t>
            </a:r>
            <a:r>
              <a:rPr lang="zh-CN" altLang="en-US" dirty="0"/>
              <a:t>可以根据具体情况，采取以下矫治教育措施：</a:t>
            </a:r>
          </a:p>
          <a:p>
            <a:pPr algn="l">
              <a:lnSpc>
                <a:spcPts val="2800"/>
              </a:lnSpc>
            </a:pPr>
            <a:r>
              <a:rPr lang="zh-CN" altLang="en-US" dirty="0"/>
              <a:t>（一）予以训诫；</a:t>
            </a:r>
          </a:p>
          <a:p>
            <a:pPr algn="l">
              <a:lnSpc>
                <a:spcPts val="2800"/>
              </a:lnSpc>
            </a:pPr>
            <a:r>
              <a:rPr lang="zh-CN" altLang="en-US" dirty="0"/>
              <a:t>（二）责令赔礼道歉、赔偿损失；</a:t>
            </a:r>
          </a:p>
          <a:p>
            <a:pPr algn="l">
              <a:lnSpc>
                <a:spcPts val="2800"/>
              </a:lnSpc>
            </a:pPr>
            <a:r>
              <a:rPr lang="zh-CN" altLang="en-US" dirty="0"/>
              <a:t>（三）责令具结悔过；</a:t>
            </a:r>
          </a:p>
          <a:p>
            <a:pPr algn="l">
              <a:lnSpc>
                <a:spcPts val="2800"/>
              </a:lnSpc>
            </a:pPr>
            <a:r>
              <a:rPr lang="zh-CN" altLang="en-US" dirty="0"/>
              <a:t>（四）责令定期报告活动情况；</a:t>
            </a:r>
          </a:p>
          <a:p>
            <a:pPr algn="l">
              <a:lnSpc>
                <a:spcPts val="2800"/>
              </a:lnSpc>
            </a:pPr>
            <a:r>
              <a:rPr lang="zh-CN" altLang="en-US" dirty="0"/>
              <a:t>（五）责令遵守特定的行为规范，不得实施特定行为、接触特定人员或者进入特定场所；</a:t>
            </a:r>
          </a:p>
          <a:p>
            <a:pPr algn="l">
              <a:lnSpc>
                <a:spcPts val="2800"/>
              </a:lnSpc>
            </a:pPr>
            <a:r>
              <a:rPr lang="zh-CN" altLang="en-US" dirty="0"/>
              <a:t>（六）责令接受心理辅导、行为矫治；</a:t>
            </a:r>
          </a:p>
          <a:p>
            <a:pPr algn="l">
              <a:lnSpc>
                <a:spcPts val="2800"/>
              </a:lnSpc>
            </a:pPr>
            <a:r>
              <a:rPr lang="zh-CN" altLang="en-US" dirty="0"/>
              <a:t>（七）责令参加社会服务活动；</a:t>
            </a:r>
          </a:p>
          <a:p>
            <a:pPr algn="l">
              <a:lnSpc>
                <a:spcPts val="2800"/>
              </a:lnSpc>
            </a:pPr>
            <a:r>
              <a:rPr lang="zh-CN" altLang="en-US" dirty="0"/>
              <a:t>（八）责令接受社会观护，由社会组织、有关机构在适当场所对未成年人进行教育、监督和管束；</a:t>
            </a:r>
          </a:p>
          <a:p>
            <a:pPr algn="l">
              <a:lnSpc>
                <a:spcPts val="2800"/>
              </a:lnSpc>
            </a:pPr>
            <a:r>
              <a:rPr lang="zh-CN" altLang="en-US" dirty="0"/>
              <a:t>（九）其他适当的矫治教育措施。</a:t>
            </a:r>
            <a:endParaRPr lang="en-US" altLang="zh-CN" dirty="0"/>
          </a:p>
          <a:p>
            <a:pPr>
              <a:lnSpc>
                <a:spcPts val="2800"/>
              </a:lnSpc>
            </a:pPr>
            <a:r>
              <a:rPr lang="en-US" altLang="zh-CN" dirty="0"/>
              <a:t>                                                                                         -------</a:t>
            </a:r>
            <a:r>
              <a:rPr lang="en-US" altLang="zh-CN" b="1" dirty="0"/>
              <a:t>《</a:t>
            </a:r>
            <a:r>
              <a:rPr lang="zh-CN" altLang="en-US" b="1" dirty="0"/>
              <a:t>预防未成年人犯罪法</a:t>
            </a:r>
            <a:r>
              <a:rPr lang="en-US" altLang="zh-CN" b="1" dirty="0"/>
              <a:t>》</a:t>
            </a:r>
            <a:r>
              <a:rPr lang="zh-CN" altLang="en-US" b="1" dirty="0"/>
              <a:t>第四十一条</a:t>
            </a:r>
          </a:p>
          <a:p>
            <a:pPr algn="l">
              <a:lnSpc>
                <a:spcPts val="2800"/>
              </a:lnSpc>
            </a:pPr>
            <a:endParaRPr lang="zh-CN" altLang="en-US" dirty="0"/>
          </a:p>
        </p:txBody>
      </p:sp>
      <p:sp>
        <p:nvSpPr>
          <p:cNvPr id="23" name="矩形 22">
            <a:extLst>
              <a:ext uri="{FF2B5EF4-FFF2-40B4-BE49-F238E27FC236}">
                <a16:creationId xmlns:a16="http://schemas.microsoft.com/office/drawing/2014/main" id="{DA708C2A-6C0B-4110-AB80-DEF26F4EC182}"/>
              </a:ext>
            </a:extLst>
          </p:cNvPr>
          <p:cNvSpPr/>
          <p:nvPr/>
        </p:nvSpPr>
        <p:spPr>
          <a:xfrm>
            <a:off x="185056" y="1716732"/>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二、严重不良行为的认定与矫治</a:t>
            </a:r>
            <a:endParaRPr lang="zh-CN"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42485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新修</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预防未成年人犯罪法</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要点解读</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03</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5" y="4803259"/>
              <a:ext cx="2195162"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20946" y="1205151"/>
            <a:ext cx="2049030"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要点解读</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59B53830-9A3F-41D3-A1C3-5042575C89CC}"/>
              </a:ext>
            </a:extLst>
          </p:cNvPr>
          <p:cNvSpPr txBox="1"/>
          <p:nvPr/>
        </p:nvSpPr>
        <p:spPr>
          <a:xfrm>
            <a:off x="616307" y="2110831"/>
            <a:ext cx="10326687" cy="4014048"/>
          </a:xfrm>
          <a:prstGeom prst="rect">
            <a:avLst/>
          </a:prstGeom>
          <a:noFill/>
        </p:spPr>
        <p:txBody>
          <a:bodyPr wrap="square" rtlCol="0">
            <a:spAutoFit/>
          </a:bodyPr>
          <a:lstStyle/>
          <a:p>
            <a:pPr>
              <a:lnSpc>
                <a:spcPts val="2800"/>
              </a:lnSpc>
            </a:pPr>
            <a:r>
              <a:rPr lang="zh-CN" altLang="en-US" dirty="0"/>
              <a:t>        对有严重不良行为的未成年人，未成年人的</a:t>
            </a:r>
            <a:r>
              <a:rPr lang="zh-CN" altLang="en-US" b="1" dirty="0">
                <a:effectLst>
                  <a:outerShdw blurRad="38100" dist="38100" dir="2700000" algn="tl">
                    <a:srgbClr val="000000">
                      <a:alpha val="43137"/>
                    </a:srgbClr>
                  </a:outerShdw>
                </a:effectLst>
              </a:rPr>
              <a:t>父母或者其他监护人</a:t>
            </a:r>
            <a:r>
              <a:rPr lang="zh-CN" altLang="en-US" dirty="0"/>
              <a:t>、</a:t>
            </a:r>
            <a:r>
              <a:rPr lang="zh-CN" altLang="en-US" b="1" dirty="0">
                <a:effectLst>
                  <a:outerShdw blurRad="38100" dist="38100" dir="2700000" algn="tl">
                    <a:srgbClr val="000000">
                      <a:alpha val="43137"/>
                    </a:srgbClr>
                  </a:outerShdw>
                </a:effectLst>
              </a:rPr>
              <a:t>所在学校</a:t>
            </a:r>
            <a:r>
              <a:rPr lang="zh-CN" altLang="en-US" dirty="0">
                <a:solidFill>
                  <a:srgbClr val="FF0000"/>
                </a:solidFill>
              </a:rPr>
              <a:t>无力管教或者管教无效的</a:t>
            </a:r>
            <a:r>
              <a:rPr lang="zh-CN" altLang="en-US" dirty="0"/>
              <a:t>，可以向</a:t>
            </a:r>
            <a:r>
              <a:rPr lang="zh-CN" altLang="en-US" b="1" dirty="0">
                <a:effectLst>
                  <a:outerShdw blurRad="38100" dist="38100" dir="2700000" algn="tl">
                    <a:srgbClr val="000000">
                      <a:alpha val="43137"/>
                    </a:srgbClr>
                  </a:outerShdw>
                </a:effectLst>
              </a:rPr>
              <a:t>教育行政部门</a:t>
            </a:r>
            <a:r>
              <a:rPr lang="zh-CN" altLang="en-US" dirty="0"/>
              <a:t>提出申请，经专门教育指导委员会评估同意后，由教育行政部门决定送入专门学校接受专门教育。</a:t>
            </a:r>
            <a:endParaRPr lang="en-US" altLang="zh-CN" dirty="0"/>
          </a:p>
          <a:p>
            <a:pPr>
              <a:lnSpc>
                <a:spcPts val="2800"/>
              </a:lnSpc>
            </a:pPr>
            <a:r>
              <a:rPr lang="en-US" altLang="zh-CN" dirty="0"/>
              <a:t>                                                 </a:t>
            </a:r>
            <a:r>
              <a:rPr lang="zh-CN" altLang="en-US" dirty="0"/>
              <a:t>                                           </a:t>
            </a:r>
            <a:r>
              <a:rPr lang="en-US" altLang="zh-CN" dirty="0"/>
              <a:t> ------</a:t>
            </a:r>
            <a:r>
              <a:rPr lang="en-US" altLang="zh-CN" b="1" dirty="0"/>
              <a:t>《</a:t>
            </a:r>
            <a:r>
              <a:rPr lang="zh-CN" altLang="en-US" b="1" dirty="0"/>
              <a:t>预防未成年人犯罪法</a:t>
            </a:r>
            <a:r>
              <a:rPr lang="en-US" altLang="zh-CN" b="1" dirty="0"/>
              <a:t>》</a:t>
            </a:r>
            <a:r>
              <a:rPr lang="zh-CN" altLang="en-US" b="1" dirty="0"/>
              <a:t>第四十三条</a:t>
            </a:r>
          </a:p>
          <a:p>
            <a:pPr algn="l">
              <a:lnSpc>
                <a:spcPts val="2800"/>
              </a:lnSpc>
            </a:pPr>
            <a:r>
              <a:rPr lang="en-US" altLang="zh-CN" dirty="0"/>
              <a:t>        </a:t>
            </a:r>
            <a:r>
              <a:rPr lang="zh-CN" altLang="en-US" dirty="0"/>
              <a:t>未成年人有下列情形之一的，经专门教育指导委员会评估同意，教育行政部门会同公安机关</a:t>
            </a:r>
            <a:r>
              <a:rPr lang="zh-CN" altLang="en-US" b="1" dirty="0">
                <a:solidFill>
                  <a:srgbClr val="FF0000"/>
                </a:solidFill>
                <a:effectLst>
                  <a:outerShdw blurRad="38100" dist="38100" dir="2700000" algn="tl">
                    <a:srgbClr val="000000">
                      <a:alpha val="43137"/>
                    </a:srgbClr>
                  </a:outerShdw>
                </a:effectLst>
                <a:highlight>
                  <a:srgbClr val="FFFF00"/>
                </a:highlight>
              </a:rPr>
              <a:t>可以</a:t>
            </a:r>
            <a:r>
              <a:rPr lang="zh-CN" altLang="en-US" dirty="0">
                <a:solidFill>
                  <a:srgbClr val="FF0000"/>
                </a:solidFill>
                <a:highlight>
                  <a:srgbClr val="FFFF00"/>
                </a:highlight>
              </a:rPr>
              <a:t>决定</a:t>
            </a:r>
            <a:r>
              <a:rPr lang="zh-CN" altLang="en-US" dirty="0"/>
              <a:t>将其送入专门学校接受专门教育：</a:t>
            </a:r>
            <a:endParaRPr lang="en-US" altLang="zh-CN" dirty="0"/>
          </a:p>
          <a:p>
            <a:pPr algn="l">
              <a:lnSpc>
                <a:spcPts val="2800"/>
              </a:lnSpc>
            </a:pPr>
            <a:r>
              <a:rPr lang="zh-CN" altLang="en-US" dirty="0"/>
              <a:t>（一）实施严重危害社会的行为，情节恶劣或者造成严重后果；</a:t>
            </a:r>
            <a:endParaRPr lang="en-US" altLang="zh-CN" dirty="0"/>
          </a:p>
          <a:p>
            <a:pPr algn="l">
              <a:lnSpc>
                <a:spcPts val="2800"/>
              </a:lnSpc>
            </a:pPr>
            <a:r>
              <a:rPr lang="zh-CN" altLang="en-US" dirty="0"/>
              <a:t>（二）多次实施严重危害社会的行为；</a:t>
            </a:r>
            <a:endParaRPr lang="en-US" altLang="zh-CN" dirty="0"/>
          </a:p>
          <a:p>
            <a:pPr algn="l">
              <a:lnSpc>
                <a:spcPts val="2800"/>
              </a:lnSpc>
            </a:pPr>
            <a:r>
              <a:rPr lang="zh-CN" altLang="en-US" dirty="0"/>
              <a:t>（三）拒不接受或者配合本法第四十一条规定的矫治教育措施；</a:t>
            </a:r>
            <a:endParaRPr lang="en-US" altLang="zh-CN" dirty="0"/>
          </a:p>
          <a:p>
            <a:pPr algn="l">
              <a:lnSpc>
                <a:spcPts val="2800"/>
              </a:lnSpc>
            </a:pPr>
            <a:r>
              <a:rPr lang="zh-CN" altLang="en-US" dirty="0"/>
              <a:t>（四）法律、行政法规规定的其他情形。</a:t>
            </a:r>
          </a:p>
          <a:p>
            <a:pPr>
              <a:lnSpc>
                <a:spcPts val="2800"/>
              </a:lnSpc>
            </a:pPr>
            <a:r>
              <a:rPr lang="en-US" altLang="zh-CN" b="1" dirty="0"/>
              <a:t>                                                                                           </a:t>
            </a:r>
            <a:r>
              <a:rPr lang="en-US" altLang="zh-CN" dirty="0"/>
              <a:t>------</a:t>
            </a:r>
            <a:r>
              <a:rPr lang="en-US" altLang="zh-CN" b="1" dirty="0"/>
              <a:t>《</a:t>
            </a:r>
            <a:r>
              <a:rPr lang="zh-CN" altLang="en-US" b="1" dirty="0"/>
              <a:t>预防未成年人犯罪法</a:t>
            </a:r>
            <a:r>
              <a:rPr lang="en-US" altLang="zh-CN" b="1" dirty="0"/>
              <a:t>》</a:t>
            </a:r>
            <a:r>
              <a:rPr lang="zh-CN" altLang="en-US" b="1" dirty="0"/>
              <a:t>第四十四条</a:t>
            </a:r>
          </a:p>
        </p:txBody>
      </p:sp>
      <p:sp>
        <p:nvSpPr>
          <p:cNvPr id="23" name="矩形 22">
            <a:extLst>
              <a:ext uri="{FF2B5EF4-FFF2-40B4-BE49-F238E27FC236}">
                <a16:creationId xmlns:a16="http://schemas.microsoft.com/office/drawing/2014/main" id="{DA708C2A-6C0B-4110-AB80-DEF26F4EC182}"/>
              </a:ext>
            </a:extLst>
          </p:cNvPr>
          <p:cNvSpPr/>
          <p:nvPr/>
        </p:nvSpPr>
        <p:spPr>
          <a:xfrm>
            <a:off x="185056" y="1716732"/>
            <a:ext cx="8432074" cy="461665"/>
          </a:xfrm>
          <a:prstGeom prst="rect">
            <a:avLst/>
          </a:prstGeom>
        </p:spPr>
        <p:txBody>
          <a:bodyPr wrap="square">
            <a:spAutoFit/>
          </a:bodyPr>
          <a:lstStyle/>
          <a:p>
            <a:pPr>
              <a:defRPr/>
            </a:pPr>
            <a:r>
              <a:rPr lang="zh-CN" altLang="en-US" sz="2400" dirty="0">
                <a:latin typeface="黑体" panose="02010609060101010101" pitchFamily="49" charset="-122"/>
                <a:ea typeface="黑体" panose="02010609060101010101" pitchFamily="49" charset="-122"/>
              </a:rPr>
              <a:t>三、专门矫治制度</a:t>
            </a:r>
            <a:endParaRPr lang="zh-CN"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5668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8F7B280-5EC1-4430-924F-823C7B19759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9206"/>
          <a:stretch>
            <a:fillRect/>
          </a:stretch>
        </p:blipFill>
        <p:spPr>
          <a:xfrm>
            <a:off x="5211446" y="2718116"/>
            <a:ext cx="8976516" cy="5436058"/>
          </a:xfrm>
          <a:prstGeom prst="rect">
            <a:avLst/>
          </a:prstGeom>
        </p:spPr>
      </p:pic>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dirty="0">
                  <a:latin typeface="黑体" pitchFamily="49" charset="-122"/>
                  <a:ea typeface="黑体" pitchFamily="49" charset="-122"/>
                </a:rPr>
                <a:t>       目录</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3"/>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4" cstate="print"/>
          <a:stretch>
            <a:fillRect/>
          </a:stretch>
        </p:blipFill>
        <p:spPr>
          <a:xfrm>
            <a:off x="10204992" y="200941"/>
            <a:ext cx="1773648" cy="484860"/>
          </a:xfrm>
          <a:prstGeom prst="rect">
            <a:avLst/>
          </a:prstGeom>
        </p:spPr>
      </p:pic>
      <p:cxnSp>
        <p:nvCxnSpPr>
          <p:cNvPr id="25" name="直接连接符 24">
            <a:extLst>
              <a:ext uri="{FF2B5EF4-FFF2-40B4-BE49-F238E27FC236}">
                <a16:creationId xmlns:a16="http://schemas.microsoft.com/office/drawing/2014/main" id="{8AB2E426-8669-4721-BF39-4CBF741CF11D}"/>
              </a:ext>
            </a:extLst>
          </p:cNvPr>
          <p:cNvCxnSpPr/>
          <p:nvPr/>
        </p:nvCxnSpPr>
        <p:spPr>
          <a:xfrm flipH="1">
            <a:off x="1880236" y="956220"/>
            <a:ext cx="4445" cy="44799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384CF8E-3EFE-4092-BC05-7336C9BD4906}"/>
              </a:ext>
            </a:extLst>
          </p:cNvPr>
          <p:cNvSpPr txBox="1"/>
          <p:nvPr/>
        </p:nvSpPr>
        <p:spPr>
          <a:xfrm>
            <a:off x="1190626" y="1819757"/>
            <a:ext cx="2181860" cy="583564"/>
          </a:xfrm>
          <a:prstGeom prst="chevron">
            <a:avLst/>
          </a:prstGeom>
          <a:solidFill>
            <a:schemeClr val="accent5">
              <a:lumMod val="50000"/>
            </a:schemeClr>
          </a:solidFill>
          <a:ln w="28575" cmpd="sng">
            <a:solidFill>
              <a:srgbClr val="2F3D39"/>
            </a:solidFill>
            <a:prstDash val="solid"/>
          </a:ln>
        </p:spPr>
        <p:txBody>
          <a:bodyPr wrap="square" rtlCol="0">
            <a:spAutoFit/>
          </a:bodyPr>
          <a:lstStyle/>
          <a:p>
            <a:r>
              <a:rPr lang="en-US" altLang="zh-CN" sz="3200" dirty="0">
                <a:solidFill>
                  <a:schemeClr val="bg1"/>
                </a:solidFill>
                <a:latin typeface="华文中宋" panose="02010600040101010101" pitchFamily="2" charset="-122"/>
                <a:ea typeface="华文中宋" panose="02010600040101010101" pitchFamily="2" charset="-122"/>
                <a:cs typeface="Arial Black" panose="020B0A04020102020204" charset="0"/>
              </a:rPr>
              <a:t>Part 4</a:t>
            </a:r>
          </a:p>
        </p:txBody>
      </p:sp>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22" name="矩形 21">
            <a:extLst>
              <a:ext uri="{FF2B5EF4-FFF2-40B4-BE49-F238E27FC236}">
                <a16:creationId xmlns:a16="http://schemas.microsoft.com/office/drawing/2014/main" id="{B9FC4529-59F0-4453-87BC-9AE0FAF08BD8}"/>
              </a:ext>
            </a:extLst>
          </p:cNvPr>
          <p:cNvSpPr/>
          <p:nvPr/>
        </p:nvSpPr>
        <p:spPr>
          <a:xfrm>
            <a:off x="2789067" y="2403321"/>
            <a:ext cx="7603761" cy="3350276"/>
          </a:xfrm>
          <a:prstGeom prst="rect">
            <a:avLst/>
          </a:prstGeom>
        </p:spPr>
        <p:txBody>
          <a:bodyPr wrap="square" lIns="0" tIns="0" rIns="0" bIns="0">
            <a:spAutoFit/>
          </a:bodyPr>
          <a:lstStyle/>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三、保障学生人身安全、心理健康</a:t>
            </a:r>
            <a:endParaRPr lang="en-US" altLang="zh-CN" sz="2000" dirty="0">
              <a:solidFill>
                <a:schemeClr val="tx1"/>
              </a:solidFill>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solidFill>
                  <a:schemeClr val="tx1"/>
                </a:solidFill>
                <a:latin typeface="华文中宋" panose="02010600040101010101" pitchFamily="2" charset="-122"/>
                <a:ea typeface="华文中宋" panose="02010600040101010101" pitchFamily="2" charset="-122"/>
                <a:cs typeface="inpin heiti" charset="-122"/>
                <a:sym typeface="+mn-lt"/>
              </a:rPr>
              <a:t>四、保护学生人格尊严、隐私权和个人信息安全</a:t>
            </a:r>
            <a:endParaRPr lang="en-US" altLang="zh-CN" sz="2000" dirty="0">
              <a:solidFill>
                <a:schemeClr val="tx1"/>
              </a:solidFill>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五、加强学生网络素质宣传教育</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六、落实预防未成年人犯罪工作</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七、为学生创造良好的学习生活环境</a:t>
            </a:r>
            <a:endParaRPr lang="zh-CN" altLang="en-US" sz="2000" dirty="0">
              <a:solidFill>
                <a:schemeClr val="tx1"/>
              </a:solidFill>
              <a:latin typeface="华文中宋" panose="02010600040101010101" pitchFamily="2" charset="-122"/>
              <a:ea typeface="华文中宋" panose="02010600040101010101" pitchFamily="2" charset="-122"/>
              <a:cs typeface="inpin heiti" charset="-122"/>
              <a:sym typeface="+mn-lt"/>
            </a:endParaRPr>
          </a:p>
        </p:txBody>
      </p:sp>
      <p:cxnSp>
        <p:nvCxnSpPr>
          <p:cNvPr id="29" name="直接连接符 28">
            <a:extLst>
              <a:ext uri="{FF2B5EF4-FFF2-40B4-BE49-F238E27FC236}">
                <a16:creationId xmlns:a16="http://schemas.microsoft.com/office/drawing/2014/main" id="{E274DFB3-C1CB-41B0-897D-88E870874BFC}"/>
              </a:ext>
            </a:extLst>
          </p:cNvPr>
          <p:cNvCxnSpPr>
            <a:cxnSpLocks/>
          </p:cNvCxnSpPr>
          <p:nvPr/>
        </p:nvCxnSpPr>
        <p:spPr>
          <a:xfrm>
            <a:off x="3185431" y="2403321"/>
            <a:ext cx="750069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422E2FE-C1B7-479E-92B8-5C60B0CFD770}"/>
              </a:ext>
            </a:extLst>
          </p:cNvPr>
          <p:cNvSpPr txBox="1"/>
          <p:nvPr/>
        </p:nvSpPr>
        <p:spPr>
          <a:xfrm>
            <a:off x="3367312" y="1810534"/>
            <a:ext cx="7421880" cy="523220"/>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学校的责任与义务</a:t>
            </a:r>
          </a:p>
        </p:txBody>
      </p:sp>
    </p:spTree>
    <p:extLst>
      <p:ext uri="{BB962C8B-B14F-4D97-AF65-F5344CB8AC3E}">
        <p14:creationId xmlns:p14="http://schemas.microsoft.com/office/powerpoint/2010/main" val="16330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sp>
        <p:nvSpPr>
          <p:cNvPr id="23" name="矩形 22">
            <a:extLst>
              <a:ext uri="{FF2B5EF4-FFF2-40B4-BE49-F238E27FC236}">
                <a16:creationId xmlns:a16="http://schemas.microsoft.com/office/drawing/2014/main" id="{D3F1BC01-6C56-4ABA-9F70-CBFEA4BFB8ED}"/>
              </a:ext>
            </a:extLst>
          </p:cNvPr>
          <p:cNvSpPr/>
          <p:nvPr/>
        </p:nvSpPr>
        <p:spPr>
          <a:xfrm>
            <a:off x="2992883" y="1952130"/>
            <a:ext cx="7778950" cy="3837589"/>
          </a:xfrm>
          <a:prstGeom prst="rect">
            <a:avLst/>
          </a:prstGeom>
        </p:spPr>
        <p:txBody>
          <a:bodyPr wrap="square" lIns="0" tIns="0" rIns="0" bIns="0">
            <a:spAutoFit/>
          </a:bodyPr>
          <a:lstStyle/>
          <a:p>
            <a:pPr>
              <a:lnSpc>
                <a:spcPts val="3800"/>
              </a:lnSpc>
              <a:defRPr/>
            </a:pPr>
            <a:r>
              <a:rPr lang="zh-CN" altLang="en-US" sz="2400" dirty="0">
                <a:solidFill>
                  <a:srgbClr val="FF0000"/>
                </a:solidFill>
                <a:latin typeface="华文中宋" panose="02010600040101010101" pitchFamily="2" charset="-122"/>
                <a:ea typeface="华文中宋" panose="02010600040101010101" pitchFamily="2" charset="-122"/>
                <a:cs typeface="inpin heiti" charset="-122"/>
                <a:sym typeface="+mn-lt"/>
              </a:rPr>
              <a:t>     </a:t>
            </a:r>
            <a:r>
              <a:rPr lang="zh-CN" altLang="en-US" sz="2400" b="1" dirty="0">
                <a:solidFill>
                  <a:srgbClr val="FF0000"/>
                </a:solidFill>
                <a:effectLst>
                  <a:outerShdw blurRad="38100" dist="38100" dir="2700000" algn="tl">
                    <a:srgbClr val="000000">
                      <a:alpha val="43137"/>
                    </a:srgbClr>
                  </a:outerShdw>
                </a:effectLst>
                <a:highlight>
                  <a:srgbClr val="FFFF00"/>
                </a:highlight>
                <a:latin typeface="华文中宋" panose="02010600040101010101" pitchFamily="2" charset="-122"/>
                <a:ea typeface="华文中宋" panose="02010600040101010101" pitchFamily="2" charset="-122"/>
                <a:cs typeface="inpin heiti" charset="-122"/>
                <a:sym typeface="+mn-lt"/>
              </a:rPr>
              <a:t>校长，是学生学校保护的第一责任人。</a:t>
            </a:r>
            <a:endParaRPr lang="en-US" altLang="zh-CN" sz="2400" b="1" dirty="0">
              <a:solidFill>
                <a:srgbClr val="FF0000"/>
              </a:solidFill>
              <a:effectLst>
                <a:outerShdw blurRad="38100" dist="38100" dir="2700000" algn="tl">
                  <a:srgbClr val="000000">
                    <a:alpha val="43137"/>
                  </a:srgbClr>
                </a:outerShdw>
              </a:effectLst>
              <a:highlight>
                <a:srgbClr val="FFFF00"/>
              </a:highlight>
              <a:latin typeface="华文中宋" panose="02010600040101010101" pitchFamily="2" charset="-122"/>
              <a:ea typeface="华文中宋" panose="02010600040101010101" pitchFamily="2" charset="-122"/>
              <a:cs typeface="inpin heiti" charset="-122"/>
              <a:sym typeface="+mn-lt"/>
            </a:endParaRPr>
          </a:p>
          <a:p>
            <a:pPr>
              <a:lnSpc>
                <a:spcPts val="3800"/>
              </a:lnSpc>
              <a:defRPr/>
            </a:pP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      学校应当指定一名校领导直接负责学生保护工作，并明确具体的工作机构，有条件的，可以设立</a:t>
            </a:r>
            <a:r>
              <a:rPr lang="zh-CN" altLang="en-US" sz="2000" b="1" dirty="0">
                <a:solidFill>
                  <a:srgbClr val="FF0000"/>
                </a:solidFill>
                <a:effectLst>
                  <a:outerShdw blurRad="38100" dist="38100" dir="2700000" algn="tl">
                    <a:srgbClr val="000000">
                      <a:alpha val="43137"/>
                    </a:srgbClr>
                  </a:outerShdw>
                </a:effectLst>
                <a:highlight>
                  <a:srgbClr val="FFFF00"/>
                </a:highlight>
                <a:latin typeface="华文中宋" panose="02010600040101010101" pitchFamily="2" charset="-122"/>
                <a:ea typeface="华文中宋" panose="02010600040101010101" pitchFamily="2" charset="-122"/>
                <a:cs typeface="inpin heiti" charset="-122"/>
                <a:sym typeface="+mn-lt"/>
              </a:rPr>
              <a:t>学生保护专员</a:t>
            </a:r>
            <a:r>
              <a:rPr lang="zh-CN" altLang="en-US" sz="2000" dirty="0">
                <a:latin typeface="华文中宋" panose="02010600040101010101" pitchFamily="2" charset="-122"/>
                <a:ea typeface="华文中宋" panose="02010600040101010101" pitchFamily="2" charset="-122"/>
                <a:cs typeface="inpin heiti" charset="-122"/>
                <a:sym typeface="+mn-lt"/>
              </a:rPr>
              <a:t>开展学生保护工作。</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zh-CN" altLang="en-US" sz="2000" dirty="0">
                <a:latin typeface="华文中宋" panose="02010600040101010101" pitchFamily="2" charset="-122"/>
                <a:ea typeface="华文中宋" panose="02010600040101010101" pitchFamily="2" charset="-122"/>
                <a:cs typeface="inpin heiti" charset="-122"/>
                <a:sym typeface="+mn-lt"/>
              </a:rPr>
              <a:t>      有条件的学校可以整合欺凌防治、纪律处分等组织、工作机制，组建</a:t>
            </a:r>
            <a:r>
              <a:rPr lang="zh-CN" altLang="en-US" sz="2000" b="1" dirty="0">
                <a:solidFill>
                  <a:srgbClr val="FF0000"/>
                </a:solidFill>
                <a:effectLst>
                  <a:outerShdw blurRad="38100" dist="38100" dir="2700000" algn="tl">
                    <a:srgbClr val="000000">
                      <a:alpha val="43137"/>
                    </a:srgbClr>
                  </a:outerShdw>
                </a:effectLst>
                <a:highlight>
                  <a:srgbClr val="FFFF00"/>
                </a:highlight>
                <a:latin typeface="华文中宋" panose="02010600040101010101" pitchFamily="2" charset="-122"/>
                <a:ea typeface="华文中宋" panose="02010600040101010101" pitchFamily="2" charset="-122"/>
                <a:cs typeface="inpin heiti" charset="-122"/>
                <a:sym typeface="+mn-lt"/>
              </a:rPr>
              <a:t>学生保护委员会</a:t>
            </a:r>
            <a:r>
              <a:rPr lang="zh-CN" altLang="en-US" sz="2000" dirty="0">
                <a:latin typeface="华文中宋" panose="02010600040101010101" pitchFamily="2" charset="-122"/>
                <a:ea typeface="华文中宋" panose="02010600040101010101" pitchFamily="2" charset="-122"/>
                <a:cs typeface="inpin heiti" charset="-122"/>
                <a:sym typeface="+mn-lt"/>
              </a:rPr>
              <a:t>，统筹负责学生权益保护及相关制度建设。</a:t>
            </a:r>
            <a:endParaRPr lang="en-US" altLang="zh-CN" sz="2000" dirty="0">
              <a:latin typeface="华文中宋" panose="02010600040101010101" pitchFamily="2" charset="-122"/>
              <a:ea typeface="华文中宋" panose="02010600040101010101" pitchFamily="2" charset="-122"/>
              <a:cs typeface="inpin heiti" charset="-122"/>
              <a:sym typeface="+mn-lt"/>
            </a:endParaRPr>
          </a:p>
          <a:p>
            <a:pPr>
              <a:lnSpc>
                <a:spcPts val="3800"/>
              </a:lnSpc>
              <a:defRPr/>
            </a:pPr>
            <a:r>
              <a:rPr lang="en-US" altLang="zh-CN" sz="1600" b="1" dirty="0">
                <a:solidFill>
                  <a:schemeClr val="tx1"/>
                </a:solidFill>
                <a:latin typeface="华文中宋" panose="02010600040101010101" pitchFamily="2" charset="-122"/>
                <a:ea typeface="华文中宋" panose="02010600040101010101" pitchFamily="2" charset="-122"/>
                <a:cs typeface="inpin heiti" charset="-122"/>
                <a:sym typeface="+mn-lt"/>
              </a:rPr>
              <a:t>                                                                ----- 《</a:t>
            </a:r>
            <a:r>
              <a:rPr lang="zh-CN" altLang="en-US" sz="1600" b="1" dirty="0">
                <a:solidFill>
                  <a:schemeClr val="tx1"/>
                </a:solidFill>
                <a:latin typeface="华文中宋" panose="02010600040101010101" pitchFamily="2" charset="-122"/>
                <a:ea typeface="华文中宋" panose="02010600040101010101" pitchFamily="2" charset="-122"/>
                <a:cs typeface="inpin heiti" charset="-122"/>
                <a:sym typeface="+mn-lt"/>
              </a:rPr>
              <a:t>未成年人学校保护规定</a:t>
            </a:r>
            <a:r>
              <a:rPr lang="en-US" altLang="zh-CN" sz="16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1600" b="1" dirty="0">
                <a:solidFill>
                  <a:schemeClr val="tx1"/>
                </a:solidFill>
                <a:latin typeface="华文中宋" panose="02010600040101010101" pitchFamily="2" charset="-122"/>
                <a:ea typeface="华文中宋" panose="02010600040101010101" pitchFamily="2" charset="-122"/>
                <a:cs typeface="inpin heiti" charset="-122"/>
                <a:sym typeface="+mn-lt"/>
              </a:rPr>
              <a:t>第</a:t>
            </a:r>
            <a:r>
              <a:rPr lang="en-US" altLang="zh-CN" sz="1600" b="1" dirty="0">
                <a:solidFill>
                  <a:schemeClr val="tx1"/>
                </a:solidFill>
                <a:latin typeface="华文中宋" panose="02010600040101010101" pitchFamily="2" charset="-122"/>
                <a:ea typeface="华文中宋" panose="02010600040101010101" pitchFamily="2" charset="-122"/>
                <a:cs typeface="inpin heiti" charset="-122"/>
                <a:sym typeface="+mn-lt"/>
              </a:rPr>
              <a:t>41</a:t>
            </a:r>
            <a:r>
              <a:rPr lang="zh-CN" altLang="en-US" sz="1600" b="1" dirty="0">
                <a:solidFill>
                  <a:schemeClr val="tx1"/>
                </a:solidFill>
                <a:latin typeface="华文中宋" panose="02010600040101010101" pitchFamily="2" charset="-122"/>
                <a:ea typeface="华文中宋" panose="02010600040101010101" pitchFamily="2" charset="-122"/>
                <a:cs typeface="inpin heiti" charset="-122"/>
                <a:sym typeface="+mn-lt"/>
              </a:rPr>
              <a:t>条</a:t>
            </a:r>
          </a:p>
        </p:txBody>
      </p:sp>
      <p:cxnSp>
        <p:nvCxnSpPr>
          <p:cNvPr id="25" name="直接连接符 24">
            <a:extLst>
              <a:ext uri="{FF2B5EF4-FFF2-40B4-BE49-F238E27FC236}">
                <a16:creationId xmlns:a16="http://schemas.microsoft.com/office/drawing/2014/main" id="{2C4F29A6-5B25-4606-ABCB-FDFABD84F721}"/>
              </a:ext>
            </a:extLst>
          </p:cNvPr>
          <p:cNvCxnSpPr>
            <a:cxnSpLocks/>
          </p:cNvCxnSpPr>
          <p:nvPr/>
        </p:nvCxnSpPr>
        <p:spPr>
          <a:xfrm>
            <a:off x="3172313" y="1842159"/>
            <a:ext cx="7217683"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573444D5-9D8F-4688-8E2B-DDF85620D9EA}"/>
              </a:ext>
            </a:extLst>
          </p:cNvPr>
          <p:cNvSpPr txBox="1"/>
          <p:nvPr/>
        </p:nvSpPr>
        <p:spPr>
          <a:xfrm>
            <a:off x="3056876" y="1238145"/>
            <a:ext cx="1796478" cy="523220"/>
          </a:xfrm>
          <a:prstGeom prst="rect">
            <a:avLst/>
          </a:prstGeom>
          <a:noFill/>
        </p:spPr>
        <p:txBody>
          <a:bodyPr wrap="square" rtlCol="0">
            <a:spAutoFit/>
          </a:bodyPr>
          <a:lstStyle/>
          <a:p>
            <a:r>
              <a:rPr lang="zh-CN" altLang="en-US" sz="2800" b="1" dirty="0">
                <a:latin typeface="华文中宋" panose="02010600040101010101" pitchFamily="2" charset="-122"/>
                <a:ea typeface="华文中宋" panose="02010600040101010101" pitchFamily="2" charset="-122"/>
              </a:rPr>
              <a:t>责任主体</a:t>
            </a:r>
          </a:p>
        </p:txBody>
      </p:sp>
      <p:pic>
        <p:nvPicPr>
          <p:cNvPr id="27" name="图片 26">
            <a:extLst>
              <a:ext uri="{FF2B5EF4-FFF2-40B4-BE49-F238E27FC236}">
                <a16:creationId xmlns:a16="http://schemas.microsoft.com/office/drawing/2014/main" id="{E6582E60-8EF8-45C4-8768-FD0E5548E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46" y="1952130"/>
            <a:ext cx="2461575" cy="3696336"/>
          </a:xfrm>
          <a:prstGeom prst="rect">
            <a:avLst/>
          </a:prstGeom>
        </p:spPr>
      </p:pic>
    </p:spTree>
    <p:extLst>
      <p:ext uri="{BB962C8B-B14F-4D97-AF65-F5344CB8AC3E}">
        <p14:creationId xmlns:p14="http://schemas.microsoft.com/office/powerpoint/2010/main" val="19185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FCB234C3-291A-455A-B015-44A09AAEB0FE}"/>
              </a:ext>
            </a:extLst>
          </p:cNvPr>
          <p:cNvSpPr txBox="1"/>
          <p:nvPr/>
        </p:nvSpPr>
        <p:spPr>
          <a:xfrm>
            <a:off x="642993" y="2132875"/>
            <a:ext cx="10149436" cy="4620624"/>
          </a:xfrm>
          <a:prstGeom prst="rect">
            <a:avLst/>
          </a:prstGeom>
          <a:noFill/>
        </p:spPr>
        <p:txBody>
          <a:bodyPr wrap="square" rtlCol="0">
            <a:spAutoFit/>
          </a:bodyPr>
          <a:lstStyle/>
          <a:p>
            <a:pPr>
              <a:lnSpc>
                <a:spcPct val="150000"/>
              </a:lnSpc>
            </a:pPr>
            <a:r>
              <a:rPr lang="en-US" altLang="zh-CN" dirty="0"/>
              <a:t>1</a:t>
            </a:r>
            <a:r>
              <a:rPr lang="zh-CN" altLang="en-US" dirty="0"/>
              <a:t>、应当成立</a:t>
            </a:r>
            <a:r>
              <a:rPr lang="zh-CN" altLang="en-US" b="1" dirty="0">
                <a:solidFill>
                  <a:srgbClr val="FF0000"/>
                </a:solidFill>
                <a:effectLst>
                  <a:outerShdw blurRad="38100" dist="38100" dir="2700000" algn="tl">
                    <a:srgbClr val="000000">
                      <a:alpha val="43137"/>
                    </a:srgbClr>
                  </a:outerShdw>
                </a:effectLst>
              </a:rPr>
              <a:t>学生欺凌治理组织</a:t>
            </a:r>
            <a:r>
              <a:rPr lang="zh-CN" altLang="en-US" dirty="0"/>
              <a:t>，定期开展防治欺凌专项</a:t>
            </a:r>
            <a:r>
              <a:rPr lang="zh-CN" altLang="en-US" b="1" dirty="0"/>
              <a:t>调查</a:t>
            </a:r>
            <a:r>
              <a:rPr lang="zh-CN" altLang="en-US" dirty="0"/>
              <a:t>，对学校是否存在欺凌等情形进行</a:t>
            </a:r>
            <a:r>
              <a:rPr lang="zh-CN" altLang="en-US" b="1" dirty="0"/>
              <a:t>评估</a:t>
            </a:r>
            <a:r>
              <a:rPr lang="zh-CN" altLang="en-US" dirty="0"/>
              <a:t>；</a:t>
            </a:r>
            <a:endParaRPr lang="en-US" altLang="zh-CN" dirty="0"/>
          </a:p>
          <a:p>
            <a:pPr>
              <a:lnSpc>
                <a:spcPct val="150000"/>
              </a:lnSpc>
            </a:pPr>
            <a:r>
              <a:rPr lang="en-US" altLang="zh-CN" dirty="0"/>
              <a:t>2</a:t>
            </a:r>
            <a:r>
              <a:rPr lang="zh-CN" altLang="en-US" dirty="0"/>
              <a:t>、教职工发现学生实施欺凌行为，应当</a:t>
            </a:r>
            <a:r>
              <a:rPr lang="zh-CN" altLang="en-US" dirty="0">
                <a:solidFill>
                  <a:srgbClr val="FF0000"/>
                </a:solidFill>
              </a:rPr>
              <a:t>及时制止</a:t>
            </a:r>
            <a:r>
              <a:rPr lang="zh-CN" altLang="en-US" dirty="0"/>
              <a:t>；</a:t>
            </a:r>
            <a:endParaRPr lang="en-US" altLang="zh-CN" dirty="0"/>
          </a:p>
          <a:p>
            <a:pPr>
              <a:lnSpc>
                <a:spcPct val="150000"/>
              </a:lnSpc>
            </a:pPr>
            <a:r>
              <a:rPr lang="en-US" altLang="zh-CN" dirty="0"/>
              <a:t>3</a:t>
            </a:r>
            <a:r>
              <a:rPr lang="zh-CN" altLang="en-US" dirty="0"/>
              <a:t>、教职工发现学生存在被孤立，排挤等情形的，应当及时</a:t>
            </a:r>
            <a:r>
              <a:rPr lang="zh-CN" altLang="en-US" dirty="0">
                <a:solidFill>
                  <a:srgbClr val="FF0000"/>
                </a:solidFill>
              </a:rPr>
              <a:t>干预</a:t>
            </a:r>
            <a:r>
              <a:rPr lang="zh-CN" altLang="en-US" dirty="0"/>
              <a:t>；</a:t>
            </a:r>
            <a:endParaRPr lang="en-US" altLang="zh-CN" dirty="0"/>
          </a:p>
          <a:p>
            <a:pPr>
              <a:lnSpc>
                <a:spcPct val="150000"/>
              </a:lnSpc>
            </a:pPr>
            <a:r>
              <a:rPr lang="en-US" altLang="zh-CN" dirty="0"/>
              <a:t>4</a:t>
            </a:r>
            <a:r>
              <a:rPr lang="zh-CN" altLang="en-US" dirty="0"/>
              <a:t>、教职工发现学生可能存在被欺凌情形，应当及时</a:t>
            </a:r>
            <a:r>
              <a:rPr lang="zh-CN" altLang="en-US" dirty="0">
                <a:solidFill>
                  <a:srgbClr val="FF0000"/>
                </a:solidFill>
              </a:rPr>
              <a:t>向学校报告</a:t>
            </a:r>
            <a:r>
              <a:rPr lang="zh-CN" altLang="en-US" dirty="0"/>
              <a:t>；       </a:t>
            </a:r>
            <a:endParaRPr lang="en-US" altLang="zh-CN" dirty="0"/>
          </a:p>
          <a:p>
            <a:pPr>
              <a:lnSpc>
                <a:spcPct val="150000"/>
              </a:lnSpc>
            </a:pPr>
            <a:r>
              <a:rPr lang="en-US" altLang="zh-CN" dirty="0"/>
              <a:t>5</a:t>
            </a:r>
            <a:r>
              <a:rPr lang="zh-CN" altLang="en-US" dirty="0"/>
              <a:t>、学校应当对学生开展</a:t>
            </a:r>
            <a:r>
              <a:rPr lang="zh-CN" altLang="en-US" dirty="0">
                <a:solidFill>
                  <a:srgbClr val="FF0000"/>
                </a:solidFill>
              </a:rPr>
              <a:t>专题教育</a:t>
            </a:r>
            <a:r>
              <a:rPr lang="zh-CN" altLang="en-US" dirty="0"/>
              <a:t>，根据情况给予相关学生家长必要的</a:t>
            </a:r>
            <a:r>
              <a:rPr lang="zh-CN" altLang="en-US" dirty="0">
                <a:solidFill>
                  <a:srgbClr val="FF0000"/>
                </a:solidFill>
              </a:rPr>
              <a:t>家庭教育指导</a:t>
            </a:r>
            <a:r>
              <a:rPr lang="zh-CN" altLang="en-US" dirty="0"/>
              <a:t>；</a:t>
            </a:r>
            <a:endParaRPr lang="en-US" altLang="zh-CN" dirty="0"/>
          </a:p>
          <a:p>
            <a:pPr>
              <a:lnSpc>
                <a:spcPct val="150000"/>
              </a:lnSpc>
            </a:pPr>
            <a:r>
              <a:rPr lang="en-US" altLang="zh-CN" dirty="0"/>
              <a:t>6</a:t>
            </a:r>
            <a:r>
              <a:rPr lang="zh-CN" altLang="en-US" dirty="0"/>
              <a:t>、学校应当教育、支持学生</a:t>
            </a:r>
            <a:r>
              <a:rPr lang="zh-CN" altLang="en-US" dirty="0">
                <a:solidFill>
                  <a:srgbClr val="FF0000"/>
                </a:solidFill>
              </a:rPr>
              <a:t>主动、及时报告</a:t>
            </a:r>
            <a:r>
              <a:rPr lang="zh-CN" altLang="en-US" dirty="0"/>
              <a:t>所发现的欺凌情形；</a:t>
            </a:r>
            <a:endParaRPr lang="en-US" altLang="zh-CN" dirty="0"/>
          </a:p>
          <a:p>
            <a:pPr>
              <a:lnSpc>
                <a:spcPct val="150000"/>
              </a:lnSpc>
            </a:pPr>
            <a:r>
              <a:rPr lang="en-US" altLang="zh-CN" dirty="0"/>
              <a:t>7</a:t>
            </a:r>
            <a:r>
              <a:rPr lang="zh-CN" altLang="en-US" dirty="0"/>
              <a:t>、学校接到关于学生欺凌报告的，应当</a:t>
            </a:r>
            <a:r>
              <a:rPr lang="zh-CN" altLang="en-US" dirty="0">
                <a:solidFill>
                  <a:srgbClr val="FF0000"/>
                </a:solidFill>
              </a:rPr>
              <a:t>立即开展调查</a:t>
            </a:r>
            <a:r>
              <a:rPr lang="zh-CN" altLang="en-US" dirty="0"/>
              <a:t>，及时提交</a:t>
            </a:r>
            <a:r>
              <a:rPr lang="zh-CN" altLang="en-US" b="1" dirty="0">
                <a:solidFill>
                  <a:srgbClr val="FF0000"/>
                </a:solidFill>
                <a:effectLst>
                  <a:outerShdw blurRad="38100" dist="38100" dir="2700000" algn="tl">
                    <a:srgbClr val="000000">
                      <a:alpha val="43137"/>
                    </a:srgbClr>
                  </a:outerShdw>
                </a:effectLst>
                <a:highlight>
                  <a:srgbClr val="FFFF00"/>
                </a:highlight>
              </a:rPr>
              <a:t>学生欺凌治理组织</a:t>
            </a:r>
            <a:r>
              <a:rPr lang="zh-CN" altLang="en-US" dirty="0"/>
              <a:t>认定和处置，并</a:t>
            </a:r>
            <a:r>
              <a:rPr lang="zh-CN" altLang="en-US" b="1" u="sng" dirty="0"/>
              <a:t>通知相关学生</a:t>
            </a:r>
            <a:r>
              <a:rPr lang="zh-CN" altLang="en-US" b="1" u="sng" dirty="0">
                <a:solidFill>
                  <a:srgbClr val="FF0000"/>
                </a:solidFill>
                <a:effectLst>
                  <a:outerShdw blurRad="38100" dist="38100" dir="2700000" algn="tl">
                    <a:srgbClr val="000000">
                      <a:alpha val="43137"/>
                    </a:srgbClr>
                  </a:outerShdw>
                </a:effectLst>
              </a:rPr>
              <a:t>家长参与</a:t>
            </a:r>
            <a:r>
              <a:rPr lang="zh-CN" altLang="en-US" b="1" u="sng" dirty="0"/>
              <a:t>欺凌行为的认定和处理</a:t>
            </a:r>
            <a:r>
              <a:rPr lang="zh-CN" altLang="en-US" dirty="0"/>
              <a:t>；</a:t>
            </a:r>
            <a:endParaRPr lang="en-US" altLang="zh-CN" dirty="0"/>
          </a:p>
          <a:p>
            <a:pPr>
              <a:lnSpc>
                <a:spcPct val="150000"/>
              </a:lnSpc>
            </a:pPr>
            <a:r>
              <a:rPr lang="en-US" altLang="zh-CN" dirty="0"/>
              <a:t>8</a:t>
            </a:r>
            <a:r>
              <a:rPr lang="zh-CN" altLang="en-US" dirty="0"/>
              <a:t>、学校对违反治安管理或者涉嫌犯罪等严重欺凌行为，</a:t>
            </a:r>
            <a:r>
              <a:rPr lang="zh-CN" altLang="en-US" dirty="0">
                <a:solidFill>
                  <a:srgbClr val="FF0000"/>
                </a:solidFill>
              </a:rPr>
              <a:t>不得隐瞒</a:t>
            </a:r>
            <a:r>
              <a:rPr lang="zh-CN" altLang="en-US" dirty="0"/>
              <a:t>，应当及时向公安机关、教育行政部门报告。       </a:t>
            </a:r>
            <a:endParaRPr lang="en-US" altLang="zh-CN" dirty="0"/>
          </a:p>
          <a:p>
            <a:pPr>
              <a:lnSpc>
                <a:spcPct val="150000"/>
              </a:lnSpc>
            </a:pPr>
            <a:endParaRPr lang="en-US" altLang="zh-CN" dirty="0"/>
          </a:p>
        </p:txBody>
      </p:sp>
      <p:sp>
        <p:nvSpPr>
          <p:cNvPr id="33" name="文本框 32">
            <a:extLst>
              <a:ext uri="{FF2B5EF4-FFF2-40B4-BE49-F238E27FC236}">
                <a16:creationId xmlns:a16="http://schemas.microsoft.com/office/drawing/2014/main" id="{D114A8F4-B895-4B5D-8689-958B22DCBC9E}"/>
              </a:ext>
            </a:extLst>
          </p:cNvPr>
          <p:cNvSpPr txBox="1"/>
          <p:nvPr/>
        </p:nvSpPr>
        <p:spPr>
          <a:xfrm>
            <a:off x="152166" y="1828021"/>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（一）</a:t>
            </a:r>
            <a:r>
              <a:rPr lang="en-US" altLang="zh-CN" sz="2000" b="1" dirty="0">
                <a:solidFill>
                  <a:schemeClr val="tx1"/>
                </a:solidFill>
                <a:latin typeface="华文中宋" panose="02010600040101010101" pitchFamily="2" charset="-122"/>
                <a:ea typeface="华文中宋" panose="02010600040101010101" pitchFamily="2" charset="-122"/>
                <a:cs typeface="inpin heiti" charset="-122"/>
                <a:sym typeface="+mn-lt"/>
              </a:rPr>
              <a:t> </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建立学生欺凌防控制度</a:t>
            </a:r>
            <a:endParaRPr lang="zh-CN" altLang="en-US" sz="2000" dirty="0"/>
          </a:p>
        </p:txBody>
      </p:sp>
    </p:spTree>
    <p:extLst>
      <p:ext uri="{BB962C8B-B14F-4D97-AF65-F5344CB8AC3E}">
        <p14:creationId xmlns:p14="http://schemas.microsoft.com/office/powerpoint/2010/main" val="3540654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FCB234C3-291A-455A-B015-44A09AAEB0FE}"/>
              </a:ext>
            </a:extLst>
          </p:cNvPr>
          <p:cNvSpPr txBox="1"/>
          <p:nvPr/>
        </p:nvSpPr>
        <p:spPr>
          <a:xfrm>
            <a:off x="555896" y="1898724"/>
            <a:ext cx="8234623" cy="673005"/>
          </a:xfrm>
          <a:prstGeom prst="rect">
            <a:avLst/>
          </a:prstGeom>
          <a:noFill/>
        </p:spPr>
        <p:txBody>
          <a:bodyPr wrap="square" rtlCol="0">
            <a:spAutoFit/>
          </a:bodyPr>
          <a:lstStyle/>
          <a:p>
            <a:pPr>
              <a:lnSpc>
                <a:spcPct val="150000"/>
              </a:lnSpc>
            </a:pPr>
            <a:r>
              <a:rPr lang="zh-CN" altLang="en-US" sz="2800" b="1" dirty="0">
                <a:solidFill>
                  <a:srgbClr val="FF0000"/>
                </a:solidFill>
                <a:effectLst>
                  <a:outerShdw blurRad="38100" dist="38100" dir="2700000" algn="tl">
                    <a:srgbClr val="000000">
                      <a:alpha val="43137"/>
                    </a:srgbClr>
                  </a:outerShdw>
                </a:effectLst>
              </a:rPr>
              <a:t>学生欺凌治理组织</a:t>
            </a:r>
            <a:endParaRPr lang="en-US" altLang="zh-CN" sz="2800" dirty="0"/>
          </a:p>
        </p:txBody>
      </p:sp>
      <p:pic>
        <p:nvPicPr>
          <p:cNvPr id="30" name="图片 29">
            <a:extLst>
              <a:ext uri="{FF2B5EF4-FFF2-40B4-BE49-F238E27FC236}">
                <a16:creationId xmlns:a16="http://schemas.microsoft.com/office/drawing/2014/main" id="{75B9F145-38CD-4622-987D-C982220C36B2}"/>
              </a:ext>
            </a:extLst>
          </p:cNvPr>
          <p:cNvPicPr>
            <a:picLocks noChangeAspect="1"/>
          </p:cNvPicPr>
          <p:nvPr/>
        </p:nvPicPr>
        <p:blipFill rotWithShape="1">
          <a:blip r:embed="rId4"/>
          <a:srcRect/>
          <a:stretch>
            <a:fillRect/>
          </a:stretch>
        </p:blipFill>
        <p:spPr>
          <a:xfrm>
            <a:off x="228600" y="3135228"/>
            <a:ext cx="3178348" cy="2383633"/>
          </a:xfrm>
          <a:prstGeom prst="roundRect">
            <a:avLst/>
          </a:prstGeom>
        </p:spPr>
      </p:pic>
      <p:sp>
        <p:nvSpPr>
          <p:cNvPr id="31" name="文本框 30">
            <a:extLst>
              <a:ext uri="{FF2B5EF4-FFF2-40B4-BE49-F238E27FC236}">
                <a16:creationId xmlns:a16="http://schemas.microsoft.com/office/drawing/2014/main" id="{9F16E561-80A9-4723-B298-6C95B00E0A70}"/>
              </a:ext>
            </a:extLst>
          </p:cNvPr>
          <p:cNvSpPr txBox="1"/>
          <p:nvPr/>
        </p:nvSpPr>
        <p:spPr>
          <a:xfrm>
            <a:off x="3875455" y="2719612"/>
            <a:ext cx="6627445" cy="2815451"/>
          </a:xfrm>
          <a:prstGeom prst="rect">
            <a:avLst/>
          </a:prstGeom>
          <a:noFill/>
        </p:spPr>
        <p:txBody>
          <a:bodyPr wrap="square" rtlCol="0">
            <a:spAutoFit/>
          </a:bodyPr>
          <a:lstStyle/>
          <a:p>
            <a:pPr>
              <a:lnSpc>
                <a:spcPct val="150000"/>
              </a:lnSpc>
            </a:pPr>
            <a:r>
              <a:rPr lang="zh-CN" altLang="en-US" sz="2000" b="1" dirty="0">
                <a:solidFill>
                  <a:srgbClr val="FF0000"/>
                </a:solidFill>
                <a:effectLst>
                  <a:outerShdw blurRad="38100" dist="38100" dir="2700000" algn="tl">
                    <a:srgbClr val="000000">
                      <a:alpha val="43137"/>
                    </a:srgbClr>
                  </a:outerShdw>
                </a:effectLst>
              </a:rPr>
              <a:t>人员构成：</a:t>
            </a:r>
            <a:endParaRPr lang="en-US" altLang="zh-CN" sz="2000" b="1" dirty="0">
              <a:solidFill>
                <a:srgbClr val="FF0000"/>
              </a:solidFill>
              <a:effectLst>
                <a:outerShdw blurRad="38100" dist="38100" dir="2700000" algn="tl">
                  <a:srgbClr val="000000">
                    <a:alpha val="43137"/>
                  </a:srgbClr>
                </a:outerShdw>
              </a:effectLst>
            </a:endParaRPr>
          </a:p>
          <a:p>
            <a:pPr>
              <a:lnSpc>
                <a:spcPct val="150000"/>
              </a:lnSpc>
            </a:pPr>
            <a:r>
              <a:rPr lang="zh-CN" altLang="en-US" sz="2000" dirty="0"/>
              <a:t>       校内相关人员、法治副校长、法律顾问、有关专家、家长代表、学生代表等。</a:t>
            </a:r>
            <a:endParaRPr lang="en-US" altLang="zh-CN" sz="2000" dirty="0"/>
          </a:p>
          <a:p>
            <a:pPr>
              <a:lnSpc>
                <a:spcPct val="150000"/>
              </a:lnSpc>
            </a:pPr>
            <a:r>
              <a:rPr lang="zh-CN" altLang="en-US" sz="2000" b="1" dirty="0">
                <a:solidFill>
                  <a:srgbClr val="FF0000"/>
                </a:solidFill>
                <a:effectLst>
                  <a:outerShdw blurRad="38100" dist="38100" dir="2700000" algn="tl">
                    <a:srgbClr val="000000">
                      <a:alpha val="43137"/>
                    </a:srgbClr>
                  </a:outerShdw>
                </a:effectLst>
              </a:rPr>
              <a:t>组织职责：</a:t>
            </a:r>
            <a:endParaRPr lang="en-US" altLang="zh-CN" sz="2000" b="1" dirty="0">
              <a:solidFill>
                <a:srgbClr val="FF0000"/>
              </a:solidFill>
              <a:effectLst>
                <a:outerShdw blurRad="38100" dist="38100" dir="2700000" algn="tl">
                  <a:srgbClr val="000000">
                    <a:alpha val="43137"/>
                  </a:srgbClr>
                </a:outerShdw>
              </a:effectLst>
            </a:endParaRPr>
          </a:p>
          <a:p>
            <a:pPr>
              <a:lnSpc>
                <a:spcPct val="150000"/>
              </a:lnSpc>
            </a:pPr>
            <a:r>
              <a:rPr lang="zh-CN" altLang="en-US" sz="2000" dirty="0"/>
              <a:t>       负责学生欺凌行为的预防和宣传教育、组织认定、实施矫治、提供援助等。</a:t>
            </a:r>
            <a:endParaRPr lang="en-US" altLang="zh-CN" sz="2000" dirty="0"/>
          </a:p>
        </p:txBody>
      </p:sp>
      <p:sp>
        <p:nvSpPr>
          <p:cNvPr id="32" name="文本框 31">
            <a:extLst>
              <a:ext uri="{FF2B5EF4-FFF2-40B4-BE49-F238E27FC236}">
                <a16:creationId xmlns:a16="http://schemas.microsoft.com/office/drawing/2014/main" id="{0D1FE09B-8045-4DB1-A111-18EDFC25F324}"/>
              </a:ext>
            </a:extLst>
          </p:cNvPr>
          <p:cNvSpPr txBox="1"/>
          <p:nvPr/>
        </p:nvSpPr>
        <p:spPr>
          <a:xfrm>
            <a:off x="7628235" y="5708131"/>
            <a:ext cx="6375678" cy="369332"/>
          </a:xfrm>
          <a:prstGeom prst="rect">
            <a:avLst/>
          </a:prstGeom>
          <a:noFill/>
        </p:spPr>
        <p:txBody>
          <a:bodyPr wrap="square">
            <a:spAutoFit/>
          </a:bodyPr>
          <a:lstStyle/>
          <a:p>
            <a:r>
              <a:rPr lang="en-US" altLang="zh-CN" sz="1800" b="1" dirty="0">
                <a:solidFill>
                  <a:schemeClr val="tx1"/>
                </a:solidFill>
                <a:latin typeface="华文中宋" panose="02010600040101010101" pitchFamily="2" charset="-122"/>
                <a:ea typeface="华文中宋" panose="02010600040101010101" pitchFamily="2" charset="-122"/>
                <a:cs typeface="inpin heiti" charset="-122"/>
                <a:sym typeface="+mn-lt"/>
              </a:rPr>
              <a:t> ----- 《</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未成年人学校保护规定</a:t>
            </a:r>
            <a:r>
              <a:rPr lang="en-US" altLang="zh-CN" sz="18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第</a:t>
            </a:r>
            <a:r>
              <a:rPr lang="en-US" altLang="zh-CN" b="1" dirty="0">
                <a:latin typeface="华文中宋" panose="02010600040101010101" pitchFamily="2" charset="-122"/>
                <a:ea typeface="华文中宋" panose="02010600040101010101" pitchFamily="2" charset="-122"/>
                <a:cs typeface="inpin heiti" charset="-122"/>
                <a:sym typeface="+mn-lt"/>
              </a:rPr>
              <a:t>19</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条</a:t>
            </a:r>
            <a:endParaRPr lang="zh-CN" altLang="en-US" dirty="0"/>
          </a:p>
        </p:txBody>
      </p:sp>
    </p:spTree>
    <p:extLst>
      <p:ext uri="{BB962C8B-B14F-4D97-AF65-F5344CB8AC3E}">
        <p14:creationId xmlns:p14="http://schemas.microsoft.com/office/powerpoint/2010/main" val="2034695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1</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AC49D5EA-6F6C-4D06-B405-2B8C4FC338E9}"/>
              </a:ext>
            </a:extLst>
          </p:cNvPr>
          <p:cNvSpPr txBox="1"/>
          <p:nvPr/>
        </p:nvSpPr>
        <p:spPr>
          <a:xfrm>
            <a:off x="5327254" y="2396859"/>
            <a:ext cx="6405833" cy="3085332"/>
          </a:xfrm>
          <a:prstGeom prst="rect">
            <a:avLst/>
          </a:prstGeom>
          <a:noFill/>
        </p:spPr>
        <p:txBody>
          <a:bodyPr wrap="square">
            <a:spAutoFit/>
          </a:bodyPr>
          <a:lstStyle/>
          <a:p>
            <a:pPr algn="l">
              <a:lnSpc>
                <a:spcPct val="150000"/>
              </a:lnSpc>
            </a:pPr>
            <a:r>
              <a:rPr lang="en-US" altLang="zh-CN" sz="2200" b="0" i="0" dirty="0">
                <a:solidFill>
                  <a:srgbClr val="333333"/>
                </a:solidFill>
                <a:effectLst/>
                <a:latin typeface="arial" panose="020B0604020202020204" pitchFamily="34" charset="0"/>
              </a:rPr>
              <a:t>       2020</a:t>
            </a:r>
            <a:r>
              <a:rPr lang="zh-CN" altLang="en-US" sz="2200" b="0" i="0" dirty="0">
                <a:solidFill>
                  <a:srgbClr val="333333"/>
                </a:solidFill>
                <a:effectLst/>
                <a:latin typeface="arial" panose="020B0604020202020204" pitchFamily="34" charset="0"/>
              </a:rPr>
              <a:t>年</a:t>
            </a:r>
            <a:r>
              <a:rPr lang="en-US" altLang="zh-CN" sz="2200" b="0" i="0" dirty="0">
                <a:solidFill>
                  <a:srgbClr val="333333"/>
                </a:solidFill>
                <a:effectLst/>
                <a:latin typeface="arial" panose="020B0604020202020204" pitchFamily="34" charset="0"/>
              </a:rPr>
              <a:t>5</a:t>
            </a:r>
            <a:r>
              <a:rPr lang="zh-CN" altLang="en-US" sz="2200" b="0" i="0" dirty="0">
                <a:solidFill>
                  <a:srgbClr val="333333"/>
                </a:solidFill>
                <a:effectLst/>
                <a:latin typeface="arial" panose="020B0604020202020204" pitchFamily="34" charset="0"/>
              </a:rPr>
              <a:t>月</a:t>
            </a:r>
            <a:r>
              <a:rPr lang="en-US" altLang="zh-CN" sz="2200" b="0" i="0" dirty="0">
                <a:solidFill>
                  <a:srgbClr val="333333"/>
                </a:solidFill>
                <a:effectLst/>
                <a:latin typeface="arial" panose="020B0604020202020204" pitchFamily="34" charset="0"/>
              </a:rPr>
              <a:t>7</a:t>
            </a:r>
            <a:r>
              <a:rPr lang="zh-CN" altLang="en-US" sz="2200" b="0" i="0" dirty="0">
                <a:solidFill>
                  <a:srgbClr val="333333"/>
                </a:solidFill>
                <a:effectLst/>
                <a:latin typeface="arial" panose="020B0604020202020204" pitchFamily="34" charset="0"/>
              </a:rPr>
              <a:t>日，江苏南通</a:t>
            </a:r>
            <a:r>
              <a:rPr lang="en-US" altLang="zh-CN" sz="2200" b="0" i="0" dirty="0">
                <a:solidFill>
                  <a:srgbClr val="333333"/>
                </a:solidFill>
                <a:effectLst/>
                <a:latin typeface="arial" panose="020B0604020202020204" pitchFamily="34" charset="0"/>
              </a:rPr>
              <a:t>15</a:t>
            </a:r>
            <a:r>
              <a:rPr lang="zh-CN" altLang="en-US" sz="2200" b="0" i="0" dirty="0">
                <a:solidFill>
                  <a:srgbClr val="333333"/>
                </a:solidFill>
                <a:effectLst/>
                <a:latin typeface="arial" panose="020B0604020202020204" pitchFamily="34" charset="0"/>
              </a:rPr>
              <a:t>岁少年盛天逸遭遇校园霸凌，被同学伙同社会人员殴打致死。</a:t>
            </a:r>
            <a:endParaRPr lang="en-US" altLang="zh-CN" sz="2200" b="0" i="0" dirty="0">
              <a:solidFill>
                <a:srgbClr val="333333"/>
              </a:solidFill>
              <a:effectLst/>
              <a:latin typeface="arial" panose="020B0604020202020204" pitchFamily="34" charset="0"/>
            </a:endParaRPr>
          </a:p>
          <a:p>
            <a:pPr algn="l">
              <a:lnSpc>
                <a:spcPct val="150000"/>
              </a:lnSpc>
            </a:pPr>
            <a:r>
              <a:rPr lang="en-US" altLang="zh-CN" sz="2200" dirty="0">
                <a:solidFill>
                  <a:srgbClr val="333333"/>
                </a:solidFill>
                <a:latin typeface="arial" panose="020B0604020202020204" pitchFamily="34" charset="0"/>
              </a:rPr>
              <a:t>       2021</a:t>
            </a:r>
            <a:r>
              <a:rPr lang="zh-CN" altLang="en-US" sz="2200" dirty="0">
                <a:solidFill>
                  <a:srgbClr val="333333"/>
                </a:solidFill>
                <a:latin typeface="arial" panose="020B0604020202020204" pitchFamily="34" charset="0"/>
              </a:rPr>
              <a:t>年</a:t>
            </a:r>
            <a:r>
              <a:rPr lang="en-US" altLang="zh-CN" sz="2200" dirty="0">
                <a:solidFill>
                  <a:srgbClr val="333333"/>
                </a:solidFill>
                <a:latin typeface="arial" panose="020B0604020202020204" pitchFamily="34" charset="0"/>
              </a:rPr>
              <a:t>5</a:t>
            </a:r>
            <a:r>
              <a:rPr lang="zh-CN" altLang="en-US" sz="2200" dirty="0">
                <a:solidFill>
                  <a:srgbClr val="333333"/>
                </a:solidFill>
                <a:latin typeface="arial" panose="020B0604020202020204" pitchFamily="34" charset="0"/>
              </a:rPr>
              <a:t>月</a:t>
            </a:r>
            <a:r>
              <a:rPr lang="en-US" altLang="zh-CN" sz="2200" dirty="0">
                <a:solidFill>
                  <a:srgbClr val="333333"/>
                </a:solidFill>
                <a:latin typeface="arial" panose="020B0604020202020204" pitchFamily="34" charset="0"/>
              </a:rPr>
              <a:t>11</a:t>
            </a:r>
            <a:r>
              <a:rPr lang="zh-CN" altLang="en-US" sz="2200" dirty="0">
                <a:solidFill>
                  <a:srgbClr val="333333"/>
                </a:solidFill>
                <a:latin typeface="arial" panose="020B0604020202020204" pitchFamily="34" charset="0"/>
              </a:rPr>
              <a:t>日，江苏省南通市中级人民法院宣判，两名凶手蔡某因犯故意伤害罪被判无期徒刑，范某被判故意伤害罪，因案发时未成年，判处有期徒刑</a:t>
            </a:r>
            <a:r>
              <a:rPr lang="en-US" altLang="zh-CN" sz="2200" dirty="0">
                <a:solidFill>
                  <a:srgbClr val="333333"/>
                </a:solidFill>
                <a:latin typeface="arial" panose="020B0604020202020204" pitchFamily="34" charset="0"/>
              </a:rPr>
              <a:t>14</a:t>
            </a:r>
            <a:r>
              <a:rPr lang="zh-CN" altLang="en-US" sz="2200" dirty="0">
                <a:solidFill>
                  <a:srgbClr val="333333"/>
                </a:solidFill>
                <a:latin typeface="arial" panose="020B0604020202020204" pitchFamily="34" charset="0"/>
              </a:rPr>
              <a:t>年。</a:t>
            </a:r>
          </a:p>
        </p:txBody>
      </p:sp>
      <p:pic>
        <p:nvPicPr>
          <p:cNvPr id="4" name="图片 3">
            <a:extLst>
              <a:ext uri="{FF2B5EF4-FFF2-40B4-BE49-F238E27FC236}">
                <a16:creationId xmlns:a16="http://schemas.microsoft.com/office/drawing/2014/main" id="{B9FA78F9-E3BE-44CE-A5DB-10C35062A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945" y="2399516"/>
            <a:ext cx="4672205" cy="3264554"/>
          </a:xfrm>
          <a:prstGeom prst="rect">
            <a:avLst/>
          </a:prstGeom>
        </p:spPr>
      </p:pic>
      <p:sp>
        <p:nvSpPr>
          <p:cNvPr id="25" name="文本框 24">
            <a:extLst>
              <a:ext uri="{FF2B5EF4-FFF2-40B4-BE49-F238E27FC236}">
                <a16:creationId xmlns:a16="http://schemas.microsoft.com/office/drawing/2014/main" id="{D3B50692-CB6F-4C86-95BA-FE2FD91FD355}"/>
              </a:ext>
            </a:extLst>
          </p:cNvPr>
          <p:cNvSpPr txBox="1"/>
          <p:nvPr/>
        </p:nvSpPr>
        <p:spPr>
          <a:xfrm>
            <a:off x="187503" y="1859573"/>
            <a:ext cx="1893014"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校园霸凌</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789783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FCB234C3-291A-455A-B015-44A09AAEB0FE}"/>
              </a:ext>
            </a:extLst>
          </p:cNvPr>
          <p:cNvSpPr txBox="1"/>
          <p:nvPr/>
        </p:nvSpPr>
        <p:spPr>
          <a:xfrm>
            <a:off x="441537" y="1688663"/>
            <a:ext cx="2454063" cy="590033"/>
          </a:xfrm>
          <a:prstGeom prst="rect">
            <a:avLst/>
          </a:prstGeom>
          <a:noFill/>
        </p:spPr>
        <p:txBody>
          <a:bodyPr wrap="square" rtlCol="0">
            <a:spAutoFit/>
          </a:bodyPr>
          <a:lstStyle/>
          <a:p>
            <a:pPr>
              <a:lnSpc>
                <a:spcPct val="150000"/>
              </a:lnSpc>
            </a:pPr>
            <a:r>
              <a:rPr lang="zh-CN" altLang="en-US" sz="2400" b="1" dirty="0">
                <a:solidFill>
                  <a:srgbClr val="FF0000"/>
                </a:solidFill>
                <a:effectLst>
                  <a:outerShdw blurRad="38100" dist="38100" dir="2700000" algn="tl">
                    <a:srgbClr val="000000">
                      <a:alpha val="43137"/>
                    </a:srgbClr>
                  </a:outerShdw>
                </a:effectLst>
              </a:rPr>
              <a:t>学生欺凌的认定</a:t>
            </a:r>
            <a:endParaRPr lang="en-US" altLang="zh-CN" sz="2400" dirty="0"/>
          </a:p>
        </p:txBody>
      </p:sp>
      <p:sp>
        <p:nvSpPr>
          <p:cNvPr id="31" name="文本框 30">
            <a:extLst>
              <a:ext uri="{FF2B5EF4-FFF2-40B4-BE49-F238E27FC236}">
                <a16:creationId xmlns:a16="http://schemas.microsoft.com/office/drawing/2014/main" id="{9F16E561-80A9-4723-B298-6C95B00E0A70}"/>
              </a:ext>
            </a:extLst>
          </p:cNvPr>
          <p:cNvSpPr txBox="1"/>
          <p:nvPr/>
        </p:nvSpPr>
        <p:spPr>
          <a:xfrm>
            <a:off x="441536" y="2278696"/>
            <a:ext cx="10334413" cy="3374129"/>
          </a:xfrm>
          <a:prstGeom prst="rect">
            <a:avLst/>
          </a:prstGeom>
          <a:noFill/>
        </p:spPr>
        <p:txBody>
          <a:bodyPr wrap="square" rtlCol="0">
            <a:spAutoFit/>
          </a:bodyPr>
          <a:lstStyle/>
          <a:p>
            <a:pPr>
              <a:lnSpc>
                <a:spcPct val="150000"/>
              </a:lnSpc>
            </a:pPr>
            <a:r>
              <a:rPr lang="zh-CN" altLang="en-US" dirty="0"/>
              <a:t>（</a:t>
            </a:r>
            <a:r>
              <a:rPr lang="en-US" altLang="zh-CN" dirty="0"/>
              <a:t>1</a:t>
            </a:r>
            <a:r>
              <a:rPr lang="zh-CN" altLang="en-US" dirty="0"/>
              <a:t>）殴打、脚踢、掌掴、抓咬、推撞、拉扯等侵犯他人身体或者恐吓威胁他人；</a:t>
            </a:r>
            <a:endParaRPr lang="en-US" altLang="zh-CN" dirty="0"/>
          </a:p>
          <a:p>
            <a:pPr>
              <a:lnSpc>
                <a:spcPct val="150000"/>
              </a:lnSpc>
            </a:pPr>
            <a:r>
              <a:rPr lang="zh-CN" altLang="en-US" dirty="0"/>
              <a:t>（</a:t>
            </a:r>
            <a:r>
              <a:rPr lang="en-US" altLang="zh-CN" dirty="0"/>
              <a:t>2</a:t>
            </a:r>
            <a:r>
              <a:rPr lang="zh-CN" altLang="en-US" dirty="0"/>
              <a:t>）以辱骂、讥讽、嘲弄、挖苦、起侮辱性绰号等方式侵犯他人人格尊严；</a:t>
            </a:r>
            <a:endParaRPr lang="en-US" altLang="zh-CN" dirty="0"/>
          </a:p>
          <a:p>
            <a:pPr>
              <a:lnSpc>
                <a:spcPct val="150000"/>
              </a:lnSpc>
            </a:pPr>
            <a:r>
              <a:rPr lang="zh-CN" altLang="en-US" dirty="0"/>
              <a:t>（</a:t>
            </a:r>
            <a:r>
              <a:rPr lang="en-US" altLang="zh-CN" dirty="0"/>
              <a:t>3</a:t>
            </a:r>
            <a:r>
              <a:rPr lang="zh-CN" altLang="en-US" dirty="0"/>
              <a:t>）抢夺、强拿硬要或者故意毁坏他人财物；</a:t>
            </a:r>
            <a:endParaRPr lang="en-US" altLang="zh-CN" dirty="0"/>
          </a:p>
          <a:p>
            <a:pPr>
              <a:lnSpc>
                <a:spcPct val="150000"/>
              </a:lnSpc>
            </a:pPr>
            <a:r>
              <a:rPr lang="zh-CN" altLang="en-US" dirty="0"/>
              <a:t>（</a:t>
            </a:r>
            <a:r>
              <a:rPr lang="en-US" altLang="zh-CN" dirty="0"/>
              <a:t>4</a:t>
            </a:r>
            <a:r>
              <a:rPr lang="zh-CN" altLang="en-US" dirty="0"/>
              <a:t>）恶意排斥、孤立他人，影响他人参加学校活动或者社会交往；</a:t>
            </a:r>
            <a:endParaRPr lang="en-US" altLang="zh-CN" dirty="0"/>
          </a:p>
          <a:p>
            <a:pPr>
              <a:lnSpc>
                <a:spcPct val="150000"/>
              </a:lnSpc>
            </a:pPr>
            <a:r>
              <a:rPr lang="zh-CN" altLang="en-US" dirty="0"/>
              <a:t>（</a:t>
            </a:r>
            <a:r>
              <a:rPr lang="en-US" altLang="zh-CN" dirty="0"/>
              <a:t>5</a:t>
            </a:r>
            <a:r>
              <a:rPr lang="zh-CN" altLang="en-US" dirty="0"/>
              <a:t>）通过网络或者其他信息传播方式捏造事实诽谤他人、散布谣言或者错误信息诋毁他人、恶意传播他人隐私。</a:t>
            </a:r>
            <a:endParaRPr lang="en-US" altLang="zh-CN" dirty="0"/>
          </a:p>
          <a:p>
            <a:pPr>
              <a:lnSpc>
                <a:spcPct val="150000"/>
              </a:lnSpc>
            </a:pPr>
            <a:r>
              <a:rPr lang="zh-CN" altLang="en-US" dirty="0"/>
              <a:t>        </a:t>
            </a:r>
            <a:r>
              <a:rPr lang="zh-CN" altLang="en-US" b="1" dirty="0"/>
              <a:t>学生之间，在年龄、身体或者人数等方面占优势的一方蓄意或者恶意对另一方实施前款行为，或者以其他方式欺压、侮辱另一方，造成</a:t>
            </a:r>
            <a:r>
              <a:rPr lang="zh-CN" altLang="en-US" b="1" dirty="0">
                <a:solidFill>
                  <a:srgbClr val="FF0000"/>
                </a:solidFill>
              </a:rPr>
              <a:t>人身伤害</a:t>
            </a:r>
            <a:r>
              <a:rPr lang="zh-CN" altLang="en-US" b="1" dirty="0"/>
              <a:t>、</a:t>
            </a:r>
            <a:r>
              <a:rPr lang="zh-CN" altLang="en-US" b="1" dirty="0">
                <a:solidFill>
                  <a:srgbClr val="FF0000"/>
                </a:solidFill>
              </a:rPr>
              <a:t>财产损失</a:t>
            </a:r>
            <a:r>
              <a:rPr lang="zh-CN" altLang="en-US" b="1" dirty="0"/>
              <a:t>或者</a:t>
            </a:r>
            <a:r>
              <a:rPr lang="zh-CN" altLang="en-US" b="1" dirty="0">
                <a:solidFill>
                  <a:srgbClr val="FF0000"/>
                </a:solidFill>
              </a:rPr>
              <a:t>精神损害</a:t>
            </a:r>
            <a:r>
              <a:rPr lang="zh-CN" altLang="en-US" b="1" dirty="0"/>
              <a:t>的，</a:t>
            </a:r>
            <a:r>
              <a:rPr lang="zh-CN" altLang="en-US" b="1" dirty="0">
                <a:solidFill>
                  <a:srgbClr val="FF0000"/>
                </a:solidFill>
                <a:effectLst>
                  <a:outerShdw blurRad="38100" dist="38100" dir="2700000" algn="tl">
                    <a:srgbClr val="000000">
                      <a:alpha val="43137"/>
                    </a:srgbClr>
                  </a:outerShdw>
                </a:effectLst>
              </a:rPr>
              <a:t>可以认定为构成欺凌</a:t>
            </a:r>
            <a:r>
              <a:rPr lang="zh-CN" altLang="en-US" dirty="0"/>
              <a:t>。</a:t>
            </a:r>
            <a:endParaRPr lang="en-US" altLang="zh-CN" dirty="0"/>
          </a:p>
        </p:txBody>
      </p:sp>
      <p:sp>
        <p:nvSpPr>
          <p:cNvPr id="32" name="文本框 31">
            <a:extLst>
              <a:ext uri="{FF2B5EF4-FFF2-40B4-BE49-F238E27FC236}">
                <a16:creationId xmlns:a16="http://schemas.microsoft.com/office/drawing/2014/main" id="{0D1FE09B-8045-4DB1-A111-18EDFC25F324}"/>
              </a:ext>
            </a:extLst>
          </p:cNvPr>
          <p:cNvSpPr txBox="1"/>
          <p:nvPr/>
        </p:nvSpPr>
        <p:spPr>
          <a:xfrm>
            <a:off x="7223068" y="5749552"/>
            <a:ext cx="6375678" cy="369332"/>
          </a:xfrm>
          <a:prstGeom prst="rect">
            <a:avLst/>
          </a:prstGeom>
          <a:noFill/>
        </p:spPr>
        <p:txBody>
          <a:bodyPr wrap="square">
            <a:spAutoFit/>
          </a:bodyPr>
          <a:lstStyle/>
          <a:p>
            <a:r>
              <a:rPr lang="en-US" altLang="zh-CN" sz="1800" b="1" dirty="0">
                <a:solidFill>
                  <a:schemeClr val="tx1"/>
                </a:solidFill>
                <a:latin typeface="华文中宋" panose="02010600040101010101" pitchFamily="2" charset="-122"/>
                <a:ea typeface="华文中宋" panose="02010600040101010101" pitchFamily="2" charset="-122"/>
                <a:cs typeface="inpin heiti" charset="-122"/>
                <a:sym typeface="+mn-lt"/>
              </a:rPr>
              <a:t> ----- 《</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未成年人学校保护规定</a:t>
            </a:r>
            <a:r>
              <a:rPr lang="en-US" altLang="zh-CN" sz="18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第</a:t>
            </a:r>
            <a:r>
              <a:rPr lang="en-US" altLang="zh-CN" b="1" dirty="0">
                <a:latin typeface="华文中宋" panose="02010600040101010101" pitchFamily="2" charset="-122"/>
                <a:ea typeface="华文中宋" panose="02010600040101010101" pitchFamily="2" charset="-122"/>
                <a:cs typeface="inpin heiti" charset="-122"/>
                <a:sym typeface="+mn-lt"/>
              </a:rPr>
              <a:t>21</a:t>
            </a:r>
            <a:r>
              <a:rPr lang="zh-CN" altLang="en-US" sz="1800" b="1" dirty="0">
                <a:solidFill>
                  <a:schemeClr val="tx1"/>
                </a:solidFill>
                <a:latin typeface="华文中宋" panose="02010600040101010101" pitchFamily="2" charset="-122"/>
                <a:ea typeface="华文中宋" panose="02010600040101010101" pitchFamily="2" charset="-122"/>
                <a:cs typeface="inpin heiti" charset="-122"/>
                <a:sym typeface="+mn-lt"/>
              </a:rPr>
              <a:t>条</a:t>
            </a:r>
            <a:endParaRPr lang="zh-CN" altLang="en-US" dirty="0"/>
          </a:p>
        </p:txBody>
      </p:sp>
    </p:spTree>
    <p:extLst>
      <p:ext uri="{BB962C8B-B14F-4D97-AF65-F5344CB8AC3E}">
        <p14:creationId xmlns:p14="http://schemas.microsoft.com/office/powerpoint/2010/main" val="1764000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FCB234C3-291A-455A-B015-44A09AAEB0FE}"/>
              </a:ext>
            </a:extLst>
          </p:cNvPr>
          <p:cNvSpPr txBox="1"/>
          <p:nvPr/>
        </p:nvSpPr>
        <p:spPr>
          <a:xfrm>
            <a:off x="441537" y="1688663"/>
            <a:ext cx="2454063" cy="590033"/>
          </a:xfrm>
          <a:prstGeom prst="rect">
            <a:avLst/>
          </a:prstGeom>
          <a:noFill/>
        </p:spPr>
        <p:txBody>
          <a:bodyPr wrap="square" rtlCol="0">
            <a:spAutoFit/>
          </a:bodyPr>
          <a:lstStyle/>
          <a:p>
            <a:pPr>
              <a:lnSpc>
                <a:spcPct val="150000"/>
              </a:lnSpc>
            </a:pPr>
            <a:r>
              <a:rPr lang="zh-CN" altLang="en-US" sz="2400" b="1" dirty="0">
                <a:solidFill>
                  <a:srgbClr val="FF0000"/>
                </a:solidFill>
                <a:effectLst>
                  <a:outerShdw blurRad="38100" dist="38100" dir="2700000" algn="tl">
                    <a:srgbClr val="000000">
                      <a:alpha val="43137"/>
                    </a:srgbClr>
                  </a:outerShdw>
                </a:effectLst>
              </a:rPr>
              <a:t>案例：</a:t>
            </a:r>
            <a:endParaRPr lang="en-US" altLang="zh-CN" sz="2400" dirty="0"/>
          </a:p>
        </p:txBody>
      </p:sp>
      <p:sp>
        <p:nvSpPr>
          <p:cNvPr id="31" name="文本框 30">
            <a:extLst>
              <a:ext uri="{FF2B5EF4-FFF2-40B4-BE49-F238E27FC236}">
                <a16:creationId xmlns:a16="http://schemas.microsoft.com/office/drawing/2014/main" id="{9F16E561-80A9-4723-B298-6C95B00E0A70}"/>
              </a:ext>
            </a:extLst>
          </p:cNvPr>
          <p:cNvSpPr txBox="1"/>
          <p:nvPr/>
        </p:nvSpPr>
        <p:spPr>
          <a:xfrm>
            <a:off x="642503" y="2302994"/>
            <a:ext cx="10334413" cy="2912464"/>
          </a:xfrm>
          <a:prstGeom prst="rect">
            <a:avLst/>
          </a:prstGeom>
          <a:noFill/>
        </p:spPr>
        <p:txBody>
          <a:bodyPr wrap="square" rtlCol="0">
            <a:spAutoFit/>
          </a:bodyPr>
          <a:lstStyle/>
          <a:p>
            <a:pPr>
              <a:lnSpc>
                <a:spcPct val="150000"/>
              </a:lnSpc>
            </a:pPr>
            <a:r>
              <a:rPr lang="zh-CN" altLang="en-US" sz="1600" b="1" dirty="0"/>
              <a:t>（</a:t>
            </a:r>
            <a:r>
              <a:rPr lang="en-US" altLang="zh-CN" sz="1600" b="1" dirty="0"/>
              <a:t>2016</a:t>
            </a:r>
            <a:r>
              <a:rPr lang="zh-CN" altLang="en-US" sz="1600" b="1" dirty="0"/>
              <a:t>）沪</a:t>
            </a:r>
            <a:r>
              <a:rPr lang="en-US" altLang="zh-CN" sz="1600" b="1" dirty="0"/>
              <a:t>0104</a:t>
            </a:r>
            <a:r>
              <a:rPr lang="zh-CN" altLang="en-US" sz="1600" b="1" dirty="0"/>
              <a:t>民初</a:t>
            </a:r>
            <a:r>
              <a:rPr lang="en-US" altLang="zh-CN" sz="1600" b="1" dirty="0"/>
              <a:t>13732</a:t>
            </a:r>
            <a:r>
              <a:rPr lang="zh-CN" altLang="en-US" sz="1600" b="1" dirty="0"/>
              <a:t>号判决书        王众、潘晨燕诉上海市材料工程学校、叶成林等</a:t>
            </a:r>
            <a:r>
              <a:rPr lang="en-US" altLang="zh-CN" sz="1600" b="1" dirty="0"/>
              <a:t>14</a:t>
            </a:r>
            <a:r>
              <a:rPr lang="zh-CN" altLang="en-US" sz="1600" b="1" dirty="0"/>
              <a:t>名被告生命权纠纷</a:t>
            </a:r>
            <a:endParaRPr lang="en-US" altLang="zh-CN" sz="1600" b="1" dirty="0"/>
          </a:p>
          <a:p>
            <a:pPr>
              <a:lnSpc>
                <a:spcPct val="150000"/>
              </a:lnSpc>
            </a:pPr>
            <a:endParaRPr lang="en-US" altLang="zh-CN" sz="1400" dirty="0"/>
          </a:p>
          <a:p>
            <a:pPr>
              <a:lnSpc>
                <a:spcPct val="150000"/>
              </a:lnSpc>
            </a:pPr>
            <a:r>
              <a:rPr lang="en-US" altLang="zh-CN" dirty="0"/>
              <a:t>       </a:t>
            </a:r>
            <a:r>
              <a:rPr lang="zh-CN" altLang="en-US" dirty="0"/>
              <a:t>两原告之子王某生于</a:t>
            </a:r>
            <a:r>
              <a:rPr lang="en-US" altLang="zh-CN" u="sng" dirty="0">
                <a:highlight>
                  <a:srgbClr val="FFFF00"/>
                </a:highlight>
              </a:rPr>
              <a:t>1998</a:t>
            </a:r>
            <a:r>
              <a:rPr lang="zh-CN" altLang="en-US" u="sng" dirty="0">
                <a:highlight>
                  <a:srgbClr val="FFFF00"/>
                </a:highlight>
              </a:rPr>
              <a:t>年</a:t>
            </a:r>
            <a:r>
              <a:rPr lang="en-US" altLang="zh-CN" u="sng" dirty="0">
                <a:highlight>
                  <a:srgbClr val="FFFF00"/>
                </a:highlight>
              </a:rPr>
              <a:t>2</a:t>
            </a:r>
            <a:r>
              <a:rPr lang="zh-CN" altLang="en-US" u="sng" dirty="0">
                <a:highlight>
                  <a:srgbClr val="FFFF00"/>
                </a:highlight>
              </a:rPr>
              <a:t>月</a:t>
            </a:r>
            <a:r>
              <a:rPr lang="zh-CN" altLang="en-US" dirty="0"/>
              <a:t>，</a:t>
            </a:r>
            <a:r>
              <a:rPr lang="en-US" altLang="zh-CN" u="sng" dirty="0">
                <a:highlight>
                  <a:srgbClr val="FFFF00"/>
                </a:highlight>
              </a:rPr>
              <a:t>2013</a:t>
            </a:r>
            <a:r>
              <a:rPr lang="zh-CN" altLang="en-US" u="sng" dirty="0">
                <a:highlight>
                  <a:srgbClr val="FFFF00"/>
                </a:highlight>
              </a:rPr>
              <a:t>年</a:t>
            </a:r>
            <a:r>
              <a:rPr lang="en-US" altLang="zh-CN" u="sng" dirty="0">
                <a:highlight>
                  <a:srgbClr val="FFFF00"/>
                </a:highlight>
              </a:rPr>
              <a:t>7</a:t>
            </a:r>
            <a:r>
              <a:rPr lang="zh-CN" altLang="en-US" u="sng" dirty="0">
                <a:highlight>
                  <a:srgbClr val="FFFF00"/>
                </a:highlight>
              </a:rPr>
              <a:t>月</a:t>
            </a:r>
            <a:r>
              <a:rPr lang="zh-CN" altLang="en-US" dirty="0"/>
              <a:t>入学</a:t>
            </a:r>
            <a:r>
              <a:rPr lang="zh-CN" altLang="en-US" b="1" u="sng" dirty="0"/>
              <a:t>上海市材料工程学校</a:t>
            </a:r>
            <a:r>
              <a:rPr lang="zh-CN" altLang="en-US" dirty="0"/>
              <a:t>，在校期间经常被同班同学叶成林等十余名被告欺凌，包括逼迫体罚、抢夺使用公交卡、通过</a:t>
            </a:r>
            <a:r>
              <a:rPr lang="en-US" altLang="zh-CN" dirty="0"/>
              <a:t>QQ</a:t>
            </a:r>
            <a:r>
              <a:rPr lang="zh-CN" altLang="en-US" dirty="0"/>
              <a:t>和短信等方式羞辱王某，逼迫王某给他们买早点又不给钱、殴打。</a:t>
            </a:r>
            <a:endParaRPr lang="en-US" altLang="zh-CN" dirty="0"/>
          </a:p>
          <a:p>
            <a:pPr>
              <a:lnSpc>
                <a:spcPct val="150000"/>
              </a:lnSpc>
            </a:pPr>
            <a:r>
              <a:rPr lang="en-US" altLang="zh-CN" dirty="0"/>
              <a:t>        </a:t>
            </a:r>
            <a:r>
              <a:rPr lang="en-US" altLang="zh-CN" u="sng" dirty="0">
                <a:highlight>
                  <a:srgbClr val="FFFF00"/>
                </a:highlight>
              </a:rPr>
              <a:t>2014</a:t>
            </a:r>
            <a:r>
              <a:rPr lang="zh-CN" altLang="en-US" u="sng" dirty="0">
                <a:highlight>
                  <a:srgbClr val="FFFF00"/>
                </a:highlight>
              </a:rPr>
              <a:t>年</a:t>
            </a:r>
            <a:r>
              <a:rPr lang="en-US" altLang="zh-CN" u="sng" dirty="0">
                <a:highlight>
                  <a:srgbClr val="FFFF00"/>
                </a:highlight>
              </a:rPr>
              <a:t>6</a:t>
            </a:r>
            <a:r>
              <a:rPr lang="zh-CN" altLang="en-US" u="sng" dirty="0">
                <a:highlight>
                  <a:srgbClr val="FFFF00"/>
                </a:highlight>
              </a:rPr>
              <a:t>月</a:t>
            </a:r>
            <a:r>
              <a:rPr lang="zh-CN" altLang="en-US" dirty="0"/>
              <a:t>，王某在家中跳楼自杀，并留有遗书内容为“爸妈，我要走了，有很多人坑我很多钱，坑掉了我</a:t>
            </a:r>
            <a:r>
              <a:rPr lang="en-US" altLang="zh-CN" dirty="0"/>
              <a:t>100</a:t>
            </a:r>
            <a:r>
              <a:rPr lang="zh-CN" altLang="en-US" dirty="0"/>
              <a:t>多块，每天这样，我又不敢还手，我没用，我要走了，但是，我永远爱你们”。</a:t>
            </a:r>
            <a:endParaRPr lang="en-US" altLang="zh-CN" dirty="0"/>
          </a:p>
        </p:txBody>
      </p:sp>
    </p:spTree>
    <p:extLst>
      <p:ext uri="{BB962C8B-B14F-4D97-AF65-F5344CB8AC3E}">
        <p14:creationId xmlns:p14="http://schemas.microsoft.com/office/powerpoint/2010/main" val="3418381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FCB234C3-291A-455A-B015-44A09AAEB0FE}"/>
              </a:ext>
            </a:extLst>
          </p:cNvPr>
          <p:cNvSpPr txBox="1"/>
          <p:nvPr/>
        </p:nvSpPr>
        <p:spPr>
          <a:xfrm>
            <a:off x="441537" y="1688663"/>
            <a:ext cx="2454063" cy="590033"/>
          </a:xfrm>
          <a:prstGeom prst="rect">
            <a:avLst/>
          </a:prstGeom>
          <a:noFill/>
        </p:spPr>
        <p:txBody>
          <a:bodyPr wrap="square" rtlCol="0">
            <a:spAutoFit/>
          </a:bodyPr>
          <a:lstStyle/>
          <a:p>
            <a:pPr>
              <a:lnSpc>
                <a:spcPct val="150000"/>
              </a:lnSpc>
            </a:pPr>
            <a:r>
              <a:rPr lang="zh-CN" altLang="en-US" sz="2400" b="1" dirty="0">
                <a:solidFill>
                  <a:srgbClr val="FF0000"/>
                </a:solidFill>
                <a:effectLst>
                  <a:outerShdw blurRad="38100" dist="38100" dir="2700000" algn="tl">
                    <a:srgbClr val="000000">
                      <a:alpha val="43137"/>
                    </a:srgbClr>
                  </a:outerShdw>
                </a:effectLst>
              </a:rPr>
              <a:t>案例：</a:t>
            </a:r>
            <a:endParaRPr lang="en-US" altLang="zh-CN" sz="2400" dirty="0"/>
          </a:p>
        </p:txBody>
      </p:sp>
      <p:sp>
        <p:nvSpPr>
          <p:cNvPr id="31" name="文本框 30">
            <a:extLst>
              <a:ext uri="{FF2B5EF4-FFF2-40B4-BE49-F238E27FC236}">
                <a16:creationId xmlns:a16="http://schemas.microsoft.com/office/drawing/2014/main" id="{9F16E561-80A9-4723-B298-6C95B00E0A70}"/>
              </a:ext>
            </a:extLst>
          </p:cNvPr>
          <p:cNvSpPr txBox="1"/>
          <p:nvPr/>
        </p:nvSpPr>
        <p:spPr>
          <a:xfrm>
            <a:off x="587238" y="2286006"/>
            <a:ext cx="10098884" cy="3763531"/>
          </a:xfrm>
          <a:prstGeom prst="rect">
            <a:avLst/>
          </a:prstGeom>
          <a:noFill/>
        </p:spPr>
        <p:txBody>
          <a:bodyPr wrap="square" rtlCol="0">
            <a:spAutoFit/>
          </a:bodyPr>
          <a:lstStyle/>
          <a:p>
            <a:pPr>
              <a:lnSpc>
                <a:spcPts val="2400"/>
              </a:lnSpc>
            </a:pPr>
            <a:r>
              <a:rPr lang="zh-CN" altLang="en-US" sz="1600" b="1" dirty="0"/>
              <a:t>（</a:t>
            </a:r>
            <a:r>
              <a:rPr lang="en-US" altLang="zh-CN" sz="1600" b="1" dirty="0"/>
              <a:t>2016</a:t>
            </a:r>
            <a:r>
              <a:rPr lang="zh-CN" altLang="en-US" sz="1600" b="1" dirty="0"/>
              <a:t>）沪</a:t>
            </a:r>
            <a:r>
              <a:rPr lang="en-US" altLang="zh-CN" sz="1600" b="1" dirty="0"/>
              <a:t>0104</a:t>
            </a:r>
            <a:r>
              <a:rPr lang="zh-CN" altLang="en-US" sz="1600" b="1" dirty="0"/>
              <a:t>民初</a:t>
            </a:r>
            <a:r>
              <a:rPr lang="en-US" altLang="zh-CN" sz="1600" b="1" dirty="0"/>
              <a:t>13732</a:t>
            </a:r>
            <a:r>
              <a:rPr lang="zh-CN" altLang="en-US" sz="1600" b="1" dirty="0"/>
              <a:t>号判决书        王众、潘晨燕诉上海市材料工程学校、叶成林等</a:t>
            </a:r>
            <a:r>
              <a:rPr lang="en-US" altLang="zh-CN" sz="1600" b="1" dirty="0"/>
              <a:t>14</a:t>
            </a:r>
            <a:r>
              <a:rPr lang="zh-CN" altLang="en-US" sz="1600" b="1" dirty="0"/>
              <a:t>名被告生命权纠纷</a:t>
            </a:r>
            <a:endParaRPr lang="en-US" altLang="zh-CN" sz="1600" b="1" dirty="0"/>
          </a:p>
          <a:p>
            <a:pPr>
              <a:lnSpc>
                <a:spcPts val="2400"/>
              </a:lnSpc>
            </a:pPr>
            <a:r>
              <a:rPr lang="zh-CN" altLang="en-US" sz="1600" b="1" dirty="0">
                <a:solidFill>
                  <a:srgbClr val="FF0000"/>
                </a:solidFill>
                <a:effectLst>
                  <a:outerShdw blurRad="38100" dist="38100" dir="2700000" algn="tl">
                    <a:srgbClr val="000000">
                      <a:alpha val="43137"/>
                    </a:srgbClr>
                  </a:outerShdw>
                </a:effectLst>
              </a:rPr>
              <a:t>本院认为：</a:t>
            </a:r>
            <a:endParaRPr lang="en-US" altLang="zh-CN" sz="1600" b="1" dirty="0">
              <a:solidFill>
                <a:srgbClr val="FF0000"/>
              </a:solidFill>
              <a:effectLst>
                <a:outerShdw blurRad="38100" dist="38100" dir="2700000" algn="tl">
                  <a:srgbClr val="000000">
                    <a:alpha val="43137"/>
                  </a:srgbClr>
                </a:outerShdw>
              </a:effectLst>
            </a:endParaRPr>
          </a:p>
          <a:p>
            <a:pPr>
              <a:lnSpc>
                <a:spcPts val="2400"/>
              </a:lnSpc>
            </a:pPr>
            <a:r>
              <a:rPr lang="zh-CN" altLang="en-US" sz="1600" dirty="0"/>
              <a:t>       被告上海市材料工程学校系专门从事教育的机构，对学生承担教育管理责任。作为学校，不仅进行传统的政治思想教育和文化知识传授，并随着当今社会的进步，应当进一步拓宽人文教育的范畴，如校园文化的建立、学生心理咨询的设立等等。</a:t>
            </a:r>
            <a:r>
              <a:rPr lang="zh-CN" altLang="en-US" sz="1600" b="1" u="sng" dirty="0">
                <a:solidFill>
                  <a:srgbClr val="FF0000"/>
                </a:solidFill>
              </a:rPr>
              <a:t>而被告上海市材料工程学校恰恰存在人文教育的缺失</a:t>
            </a:r>
            <a:r>
              <a:rPr lang="zh-CN" altLang="en-US" sz="1600" dirty="0"/>
              <a:t>。根据在案证据可以证明，两原告之子王某在被告上海市材料工程学校就学期间，确实存在因性格内向而被同班同学欺负，甚至体罚等情况。</a:t>
            </a:r>
            <a:endParaRPr lang="en-US" altLang="zh-CN" sz="1600" dirty="0"/>
          </a:p>
          <a:p>
            <a:pPr>
              <a:lnSpc>
                <a:spcPts val="2400"/>
              </a:lnSpc>
            </a:pPr>
            <a:r>
              <a:rPr lang="en-US" altLang="zh-CN" sz="1600" dirty="0"/>
              <a:t>       </a:t>
            </a:r>
            <a:r>
              <a:rPr lang="zh-CN" altLang="en-US" sz="1600" b="1" u="sng" dirty="0"/>
              <a:t>被告上海市材料工程学校对于王某上述情况已有一定了解，但被告上海市材料工程学校对此类校园“冷暴力”的现象并未采取有力措施予以应对，也未对王某存在的心理状态予以适当疏导，有悖于学校的教育管理责任，存在过错，且与王某死亡存在一定的因果关系，其应当依法承担民事赔偿责任。</a:t>
            </a:r>
            <a:endParaRPr lang="en-US" altLang="zh-CN" sz="1600" b="1" u="sng" dirty="0"/>
          </a:p>
          <a:p>
            <a:pPr>
              <a:lnSpc>
                <a:spcPts val="2400"/>
              </a:lnSpc>
            </a:pPr>
            <a:r>
              <a:rPr lang="en-US" altLang="zh-CN" sz="1600" dirty="0"/>
              <a:t>       </a:t>
            </a:r>
            <a:r>
              <a:rPr lang="zh-CN" altLang="en-US" sz="1600" dirty="0"/>
              <a:t>但不可否认，两原告之子王某的死亡还有其性格心理方面和家庭教育方面的原因，实际正是多种原因造成了王某的死亡，</a:t>
            </a:r>
            <a:r>
              <a:rPr lang="zh-CN" altLang="en-US" sz="1600" dirty="0">
                <a:solidFill>
                  <a:srgbClr val="FF0000"/>
                </a:solidFill>
              </a:rPr>
              <a:t>由此产生的教训也是深刻的，它正告社会，教书与育人同样重要</a:t>
            </a:r>
            <a:r>
              <a:rPr lang="zh-CN" altLang="en-US" sz="1600" dirty="0"/>
              <a:t>。</a:t>
            </a:r>
            <a:endParaRPr lang="en-US" altLang="zh-CN" sz="1600" dirty="0"/>
          </a:p>
          <a:p>
            <a:pPr>
              <a:lnSpc>
                <a:spcPts val="2400"/>
              </a:lnSpc>
            </a:pPr>
            <a:r>
              <a:rPr lang="en-US" altLang="zh-CN" sz="1600" dirty="0"/>
              <a:t>       </a:t>
            </a:r>
            <a:r>
              <a:rPr lang="zh-CN" altLang="en-US" sz="1600" dirty="0"/>
              <a:t>由此，本院依法判定，被告上海市材料工程学校的赔偿份额为</a:t>
            </a:r>
            <a:r>
              <a:rPr lang="en-US" altLang="zh-CN" sz="1600" dirty="0"/>
              <a:t>20%</a:t>
            </a:r>
            <a:r>
              <a:rPr lang="zh-CN" altLang="en-US" sz="1600" dirty="0"/>
              <a:t>。</a:t>
            </a:r>
            <a:endParaRPr lang="en-US" altLang="zh-CN" sz="1600" dirty="0"/>
          </a:p>
        </p:txBody>
      </p:sp>
    </p:spTree>
    <p:extLst>
      <p:ext uri="{BB962C8B-B14F-4D97-AF65-F5344CB8AC3E}">
        <p14:creationId xmlns:p14="http://schemas.microsoft.com/office/powerpoint/2010/main" val="620657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E71D4FEE-9C43-4D0D-BA27-9E9AF64FC7EA}"/>
              </a:ext>
            </a:extLst>
          </p:cNvPr>
          <p:cNvSpPr txBox="1"/>
          <p:nvPr/>
        </p:nvSpPr>
        <p:spPr>
          <a:xfrm>
            <a:off x="152166" y="1828021"/>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（二）</a:t>
            </a:r>
            <a:r>
              <a:rPr lang="en-US" altLang="zh-CN" sz="2000" b="1" dirty="0">
                <a:solidFill>
                  <a:schemeClr val="tx1"/>
                </a:solidFill>
                <a:latin typeface="华文中宋" panose="02010600040101010101" pitchFamily="2" charset="-122"/>
                <a:ea typeface="华文中宋" panose="02010600040101010101" pitchFamily="2" charset="-122"/>
                <a:cs typeface="inpin heiti" charset="-122"/>
                <a:sym typeface="+mn-lt"/>
              </a:rPr>
              <a:t> </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建立预防性侵害、性骚扰专项制度</a:t>
            </a:r>
            <a:endParaRPr lang="zh-CN" altLang="en-US" sz="2000" dirty="0"/>
          </a:p>
        </p:txBody>
      </p:sp>
      <p:sp>
        <p:nvSpPr>
          <p:cNvPr id="25" name="文本框 24">
            <a:extLst>
              <a:ext uri="{FF2B5EF4-FFF2-40B4-BE49-F238E27FC236}">
                <a16:creationId xmlns:a16="http://schemas.microsoft.com/office/drawing/2014/main" id="{18E9EF62-94BA-412D-820F-C1ADE312F74B}"/>
              </a:ext>
            </a:extLst>
          </p:cNvPr>
          <p:cNvSpPr txBox="1"/>
          <p:nvPr/>
        </p:nvSpPr>
        <p:spPr>
          <a:xfrm>
            <a:off x="623943" y="2286006"/>
            <a:ext cx="7504057" cy="2815451"/>
          </a:xfrm>
          <a:prstGeom prst="rect">
            <a:avLst/>
          </a:prstGeom>
          <a:noFill/>
        </p:spPr>
        <p:txBody>
          <a:bodyPr wrap="square" rtlCol="0">
            <a:spAutoFit/>
          </a:bodyPr>
          <a:lstStyle/>
          <a:p>
            <a:pPr>
              <a:lnSpc>
                <a:spcPct val="150000"/>
              </a:lnSpc>
            </a:pPr>
            <a:r>
              <a:rPr lang="en-US" altLang="zh-CN" sz="2000" dirty="0"/>
              <a:t>1</a:t>
            </a:r>
            <a:r>
              <a:rPr lang="zh-CN" altLang="en-US" sz="2000" dirty="0"/>
              <a:t>、建立健全</a:t>
            </a:r>
            <a:endParaRPr lang="en-US" altLang="zh-CN" sz="2000" dirty="0"/>
          </a:p>
          <a:p>
            <a:pPr>
              <a:lnSpc>
                <a:spcPct val="150000"/>
              </a:lnSpc>
            </a:pPr>
            <a:r>
              <a:rPr lang="en-US" altLang="zh-CN" sz="2000" b="1" dirty="0">
                <a:solidFill>
                  <a:srgbClr val="FF0000"/>
                </a:solidFill>
                <a:effectLst>
                  <a:outerShdw blurRad="38100" dist="38100" dir="2700000" algn="tl">
                    <a:srgbClr val="000000">
                      <a:alpha val="43137"/>
                    </a:srgbClr>
                  </a:outerShdw>
                </a:effectLst>
              </a:rPr>
              <a:t>             </a:t>
            </a:r>
            <a:r>
              <a:rPr lang="zh-CN" altLang="en-US" sz="2000" b="1" dirty="0">
                <a:solidFill>
                  <a:srgbClr val="FF0000"/>
                </a:solidFill>
                <a:effectLst>
                  <a:outerShdw blurRad="38100" dist="38100" dir="2700000" algn="tl">
                    <a:srgbClr val="000000">
                      <a:alpha val="43137"/>
                    </a:srgbClr>
                  </a:outerShdw>
                </a:effectLst>
              </a:rPr>
              <a:t>教职工与学生交往行为准则</a:t>
            </a:r>
            <a:endParaRPr lang="en-US" altLang="zh-CN" sz="2000" dirty="0"/>
          </a:p>
          <a:p>
            <a:pPr>
              <a:lnSpc>
                <a:spcPct val="150000"/>
              </a:lnSpc>
            </a:pPr>
            <a:r>
              <a:rPr lang="en-US" altLang="zh-CN" sz="2000" b="1" dirty="0">
                <a:solidFill>
                  <a:srgbClr val="FF0000"/>
                </a:solidFill>
                <a:effectLst>
                  <a:outerShdw blurRad="38100" dist="38100" dir="2700000" algn="tl">
                    <a:srgbClr val="000000">
                      <a:alpha val="43137"/>
                    </a:srgbClr>
                  </a:outerShdw>
                </a:effectLst>
              </a:rPr>
              <a:t>             </a:t>
            </a:r>
            <a:r>
              <a:rPr lang="zh-CN" altLang="en-US" sz="2000" b="1" dirty="0">
                <a:solidFill>
                  <a:srgbClr val="FF0000"/>
                </a:solidFill>
                <a:effectLst>
                  <a:outerShdw blurRad="38100" dist="38100" dir="2700000" algn="tl">
                    <a:srgbClr val="000000">
                      <a:alpha val="43137"/>
                    </a:srgbClr>
                  </a:outerShdw>
                </a:effectLst>
              </a:rPr>
              <a:t>学生宿舍安全管理规定</a:t>
            </a:r>
            <a:endParaRPr lang="en-US" altLang="zh-CN" sz="2000" dirty="0"/>
          </a:p>
          <a:p>
            <a:pPr>
              <a:lnSpc>
                <a:spcPct val="150000"/>
              </a:lnSpc>
            </a:pPr>
            <a:r>
              <a:rPr lang="en-US" altLang="zh-CN" sz="2000" b="1" dirty="0">
                <a:solidFill>
                  <a:srgbClr val="FF0000"/>
                </a:solidFill>
                <a:effectLst>
                  <a:outerShdw blurRad="38100" dist="38100" dir="2700000" algn="tl">
                    <a:srgbClr val="000000">
                      <a:alpha val="43137"/>
                    </a:srgbClr>
                  </a:outerShdw>
                </a:effectLst>
              </a:rPr>
              <a:t>             </a:t>
            </a:r>
            <a:r>
              <a:rPr lang="zh-CN" altLang="en-US" sz="2000" b="1" dirty="0">
                <a:solidFill>
                  <a:srgbClr val="FF0000"/>
                </a:solidFill>
                <a:effectLst>
                  <a:outerShdw blurRad="38100" dist="38100" dir="2700000" algn="tl">
                    <a:srgbClr val="000000">
                      <a:alpha val="43137"/>
                    </a:srgbClr>
                  </a:outerShdw>
                </a:effectLst>
              </a:rPr>
              <a:t>视频监控管理规定</a:t>
            </a:r>
            <a:r>
              <a:rPr lang="zh-CN" altLang="en-US" sz="2000" dirty="0"/>
              <a:t>等制度；</a:t>
            </a:r>
            <a:endParaRPr lang="en-US" altLang="zh-CN" sz="2000" dirty="0"/>
          </a:p>
          <a:p>
            <a:pPr>
              <a:lnSpc>
                <a:spcPct val="150000"/>
              </a:lnSpc>
            </a:pPr>
            <a:endParaRPr lang="en-US" altLang="zh-CN" sz="2000" dirty="0"/>
          </a:p>
          <a:p>
            <a:pPr>
              <a:lnSpc>
                <a:spcPct val="150000"/>
              </a:lnSpc>
            </a:pPr>
            <a:r>
              <a:rPr lang="en-US" altLang="zh-CN" sz="2000" dirty="0"/>
              <a:t>2</a:t>
            </a:r>
            <a:r>
              <a:rPr lang="zh-CN" altLang="en-US" sz="2000" dirty="0"/>
              <a:t>、建立预防、报告、处置性侵害、性骚扰工作机制；</a:t>
            </a:r>
            <a:endParaRPr lang="en-US" altLang="zh-CN" sz="2000" dirty="0"/>
          </a:p>
        </p:txBody>
      </p:sp>
      <p:pic>
        <p:nvPicPr>
          <p:cNvPr id="26" name="图片 25">
            <a:extLst>
              <a:ext uri="{FF2B5EF4-FFF2-40B4-BE49-F238E27FC236}">
                <a16:creationId xmlns:a16="http://schemas.microsoft.com/office/drawing/2014/main" id="{26A188AF-710B-45C7-9236-0E8668091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974" y="2561266"/>
            <a:ext cx="3256868" cy="2264929"/>
          </a:xfrm>
          <a:prstGeom prst="rect">
            <a:avLst/>
          </a:prstGeom>
        </p:spPr>
      </p:pic>
    </p:spTree>
    <p:extLst>
      <p:ext uri="{BB962C8B-B14F-4D97-AF65-F5344CB8AC3E}">
        <p14:creationId xmlns:p14="http://schemas.microsoft.com/office/powerpoint/2010/main" val="4146081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74390"/>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33571"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84262"/>
            <a:ext cx="7532812"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一、建立学生欺凌防控，预防性侵害、性骚扰专项制度</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E71D4FEE-9C43-4D0D-BA27-9E9AF64FC7EA}"/>
              </a:ext>
            </a:extLst>
          </p:cNvPr>
          <p:cNvSpPr txBox="1"/>
          <p:nvPr/>
        </p:nvSpPr>
        <p:spPr>
          <a:xfrm>
            <a:off x="152166" y="1828021"/>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（二）</a:t>
            </a:r>
            <a:r>
              <a:rPr lang="en-US" altLang="zh-CN" sz="2000" b="1" dirty="0">
                <a:solidFill>
                  <a:schemeClr val="tx1"/>
                </a:solidFill>
                <a:latin typeface="华文中宋" panose="02010600040101010101" pitchFamily="2" charset="-122"/>
                <a:ea typeface="华文中宋" panose="02010600040101010101" pitchFamily="2" charset="-122"/>
                <a:cs typeface="inpin heiti" charset="-122"/>
                <a:sym typeface="+mn-lt"/>
              </a:rPr>
              <a:t> </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建立预防性侵害、性骚扰专项制度</a:t>
            </a:r>
            <a:endParaRPr lang="zh-CN" altLang="en-US" sz="2000" dirty="0"/>
          </a:p>
        </p:txBody>
      </p:sp>
      <p:sp>
        <p:nvSpPr>
          <p:cNvPr id="25" name="文本框 24">
            <a:extLst>
              <a:ext uri="{FF2B5EF4-FFF2-40B4-BE49-F238E27FC236}">
                <a16:creationId xmlns:a16="http://schemas.microsoft.com/office/drawing/2014/main" id="{18E9EF62-94BA-412D-820F-C1ADE312F74B}"/>
              </a:ext>
            </a:extLst>
          </p:cNvPr>
          <p:cNvSpPr txBox="1"/>
          <p:nvPr/>
        </p:nvSpPr>
        <p:spPr>
          <a:xfrm>
            <a:off x="623943" y="2140638"/>
            <a:ext cx="11104507" cy="2958630"/>
          </a:xfrm>
          <a:prstGeom prst="rect">
            <a:avLst/>
          </a:prstGeom>
          <a:noFill/>
        </p:spPr>
        <p:txBody>
          <a:bodyPr wrap="square" rtlCol="0">
            <a:spAutoFit/>
          </a:bodyPr>
          <a:lstStyle/>
          <a:p>
            <a:pPr>
              <a:lnSpc>
                <a:spcPct val="150000"/>
              </a:lnSpc>
            </a:pPr>
            <a:r>
              <a:rPr lang="en-US" altLang="zh-CN" dirty="0"/>
              <a:t>3</a:t>
            </a:r>
            <a:r>
              <a:rPr lang="zh-CN" altLang="en-US" dirty="0"/>
              <a:t>、采取必要措施</a:t>
            </a:r>
            <a:r>
              <a:rPr lang="zh-CN" altLang="en-US" b="1" dirty="0">
                <a:solidFill>
                  <a:srgbClr val="FF0000"/>
                </a:solidFill>
                <a:effectLst>
                  <a:outerShdw blurRad="38100" dist="38100" dir="2700000" algn="tl">
                    <a:srgbClr val="000000">
                      <a:alpha val="43137"/>
                    </a:srgbClr>
                  </a:outerShdw>
                </a:effectLst>
              </a:rPr>
              <a:t>预防并制止</a:t>
            </a:r>
            <a:r>
              <a:rPr lang="zh-CN" altLang="en-US" dirty="0"/>
              <a:t>教职工以及其他进入校园的人员实施以下行为：</a:t>
            </a:r>
            <a:endParaRPr lang="en-US" altLang="zh-CN" dirty="0"/>
          </a:p>
          <a:p>
            <a:pPr>
              <a:lnSpc>
                <a:spcPct val="150000"/>
              </a:lnSpc>
            </a:pPr>
            <a:r>
              <a:rPr lang="zh-CN" altLang="en-US" dirty="0"/>
              <a:t>    （</a:t>
            </a:r>
            <a:r>
              <a:rPr lang="en-US" altLang="zh-CN" dirty="0"/>
              <a:t>1</a:t>
            </a:r>
            <a:r>
              <a:rPr lang="zh-CN" altLang="en-US" dirty="0"/>
              <a:t>）与学生发生恋爱关系、性关系；</a:t>
            </a:r>
            <a:endParaRPr lang="en-US" altLang="zh-CN" dirty="0"/>
          </a:p>
          <a:p>
            <a:pPr>
              <a:lnSpc>
                <a:spcPct val="150000"/>
              </a:lnSpc>
            </a:pPr>
            <a:r>
              <a:rPr lang="zh-CN" altLang="en-US" dirty="0"/>
              <a:t>    （</a:t>
            </a:r>
            <a:r>
              <a:rPr lang="en-US" altLang="zh-CN" dirty="0"/>
              <a:t>2</a:t>
            </a:r>
            <a:r>
              <a:rPr lang="zh-CN" altLang="en-US" dirty="0"/>
              <a:t>）抚摸、故意触碰学生身体特定部位等猥亵行为；</a:t>
            </a:r>
            <a:endParaRPr lang="en-US" altLang="zh-CN" dirty="0"/>
          </a:p>
          <a:p>
            <a:pPr>
              <a:lnSpc>
                <a:spcPct val="150000"/>
              </a:lnSpc>
            </a:pPr>
            <a:r>
              <a:rPr lang="zh-CN" altLang="en-US" dirty="0"/>
              <a:t>    （</a:t>
            </a:r>
            <a:r>
              <a:rPr lang="en-US" altLang="zh-CN" dirty="0"/>
              <a:t>3</a:t>
            </a:r>
            <a:r>
              <a:rPr lang="zh-CN" altLang="en-US" dirty="0"/>
              <a:t>）对学生作出调戏、挑逗或者具有性暗示的言行；</a:t>
            </a:r>
            <a:endParaRPr lang="en-US" altLang="zh-CN" dirty="0"/>
          </a:p>
          <a:p>
            <a:pPr>
              <a:lnSpc>
                <a:spcPct val="150000"/>
              </a:lnSpc>
            </a:pPr>
            <a:r>
              <a:rPr lang="zh-CN" altLang="en-US" dirty="0"/>
              <a:t>    （</a:t>
            </a:r>
            <a:r>
              <a:rPr lang="en-US" altLang="zh-CN" dirty="0"/>
              <a:t>4</a:t>
            </a:r>
            <a:r>
              <a:rPr lang="zh-CN" altLang="en-US" dirty="0"/>
              <a:t>）向学生展示传播包含色情、淫秽内容的信息、书刊、影片、音像、图片或者其他淫秽物品；</a:t>
            </a:r>
            <a:endParaRPr lang="en-US" altLang="zh-CN" dirty="0"/>
          </a:p>
          <a:p>
            <a:pPr>
              <a:lnSpc>
                <a:spcPct val="150000"/>
              </a:lnSpc>
            </a:pPr>
            <a:r>
              <a:rPr lang="zh-CN" altLang="en-US" dirty="0"/>
              <a:t>    （</a:t>
            </a:r>
            <a:r>
              <a:rPr lang="en-US" altLang="zh-CN" dirty="0"/>
              <a:t>5</a:t>
            </a:r>
            <a:r>
              <a:rPr lang="zh-CN" altLang="en-US" dirty="0"/>
              <a:t>）持有包含淫秽、色情内容的视听、图文资料；</a:t>
            </a:r>
            <a:endParaRPr lang="en-US" altLang="zh-CN" dirty="0"/>
          </a:p>
          <a:p>
            <a:pPr>
              <a:lnSpc>
                <a:spcPct val="150000"/>
              </a:lnSpc>
            </a:pPr>
            <a:r>
              <a:rPr lang="zh-CN" altLang="en-US" dirty="0"/>
              <a:t>    （</a:t>
            </a:r>
            <a:r>
              <a:rPr lang="en-US" altLang="zh-CN" dirty="0"/>
              <a:t>6</a:t>
            </a:r>
            <a:r>
              <a:rPr lang="zh-CN" altLang="en-US" dirty="0"/>
              <a:t>）其他构成性骚扰、性侵害的违法犯罪行为。</a:t>
            </a:r>
            <a:endParaRPr lang="en-US" altLang="zh-CN" dirty="0"/>
          </a:p>
        </p:txBody>
      </p:sp>
      <p:sp>
        <p:nvSpPr>
          <p:cNvPr id="24" name="文本框 23">
            <a:extLst>
              <a:ext uri="{FF2B5EF4-FFF2-40B4-BE49-F238E27FC236}">
                <a16:creationId xmlns:a16="http://schemas.microsoft.com/office/drawing/2014/main" id="{2E689E79-2EA8-4CF1-A14F-1CFE6F77B0FA}"/>
              </a:ext>
            </a:extLst>
          </p:cNvPr>
          <p:cNvSpPr txBox="1"/>
          <p:nvPr/>
        </p:nvSpPr>
        <p:spPr>
          <a:xfrm>
            <a:off x="623943" y="5036301"/>
            <a:ext cx="10337086" cy="1295163"/>
          </a:xfrm>
          <a:prstGeom prst="rect">
            <a:avLst/>
          </a:prstGeom>
          <a:noFill/>
        </p:spPr>
        <p:txBody>
          <a:bodyPr wrap="square" rtlCol="0">
            <a:spAutoFit/>
          </a:bodyPr>
          <a:lstStyle/>
          <a:p>
            <a:pPr>
              <a:lnSpc>
                <a:spcPct val="150000"/>
              </a:lnSpc>
            </a:pPr>
            <a:r>
              <a:rPr lang="zh-CN" altLang="en-US" dirty="0"/>
              <a:t>       </a:t>
            </a:r>
            <a:r>
              <a:rPr lang="zh-CN" altLang="en-US" b="1" dirty="0"/>
              <a:t>教职工实施上述禁止行为的</a:t>
            </a:r>
            <a:r>
              <a:rPr lang="zh-CN" altLang="en-US" dirty="0"/>
              <a:t>，应当依法予以</a:t>
            </a:r>
            <a:r>
              <a:rPr lang="zh-CN" altLang="en-US" b="1" dirty="0">
                <a:solidFill>
                  <a:srgbClr val="FF0000"/>
                </a:solidFill>
                <a:effectLst>
                  <a:outerShdw blurRad="38100" dist="38100" dir="2700000" algn="tl">
                    <a:srgbClr val="000000">
                      <a:alpha val="43137"/>
                    </a:srgbClr>
                  </a:outerShdw>
                </a:effectLst>
              </a:rPr>
              <a:t>开除或者解聘</a:t>
            </a:r>
            <a:r>
              <a:rPr lang="zh-CN" altLang="en-US" dirty="0"/>
              <a:t>；有教师资格的，由主管教育行政部门</a:t>
            </a:r>
            <a:r>
              <a:rPr lang="zh-CN" altLang="en-US" b="1" dirty="0">
                <a:solidFill>
                  <a:srgbClr val="FF0000"/>
                </a:solidFill>
                <a:effectLst>
                  <a:outerShdw blurRad="38100" dist="38100" dir="2700000" algn="tl">
                    <a:srgbClr val="000000">
                      <a:alpha val="43137"/>
                    </a:srgbClr>
                  </a:outerShdw>
                </a:effectLst>
              </a:rPr>
              <a:t>撤销教师资格</a:t>
            </a:r>
            <a:r>
              <a:rPr lang="zh-CN" altLang="en-US" dirty="0"/>
              <a:t>，纳入</a:t>
            </a:r>
            <a:r>
              <a:rPr lang="zh-CN" altLang="en-US" b="1" dirty="0">
                <a:solidFill>
                  <a:srgbClr val="FF0000"/>
                </a:solidFill>
                <a:effectLst>
                  <a:outerShdw blurRad="38100" dist="38100" dir="2700000" algn="tl">
                    <a:srgbClr val="000000">
                      <a:alpha val="43137"/>
                    </a:srgbClr>
                  </a:outerShdw>
                </a:effectLst>
              </a:rPr>
              <a:t>从业禁止人员名单</a:t>
            </a:r>
            <a:r>
              <a:rPr lang="zh-CN" altLang="en-US" dirty="0"/>
              <a:t>；涉嫌犯罪的，移送有关部门依法</a:t>
            </a:r>
            <a:r>
              <a:rPr lang="zh-CN" altLang="en-US" b="1" dirty="0">
                <a:solidFill>
                  <a:srgbClr val="FF0000"/>
                </a:solidFill>
                <a:effectLst>
                  <a:outerShdw blurRad="38100" dist="38100" dir="2700000" algn="tl">
                    <a:srgbClr val="000000">
                      <a:alpha val="43137"/>
                    </a:srgbClr>
                  </a:outerShdw>
                </a:effectLst>
              </a:rPr>
              <a:t>追究责任</a:t>
            </a:r>
            <a:r>
              <a:rPr lang="zh-CN" altLang="en-US" dirty="0"/>
              <a:t>。</a:t>
            </a:r>
            <a:endParaRPr lang="en-US" altLang="zh-CN" dirty="0"/>
          </a:p>
          <a:p>
            <a:pPr>
              <a:lnSpc>
                <a:spcPct val="150000"/>
              </a:lnSpc>
            </a:pPr>
            <a:r>
              <a:rPr lang="en-US" altLang="zh-CN" b="1" dirty="0">
                <a:latin typeface="华文中宋" panose="02010600040101010101" pitchFamily="2" charset="-122"/>
                <a:ea typeface="华文中宋" panose="02010600040101010101" pitchFamily="2" charset="-122"/>
                <a:cs typeface="inpin heiti" charset="-122"/>
                <a:sym typeface="+mn-lt"/>
              </a:rPr>
              <a:t>                                                                                 ----- 《</a:t>
            </a:r>
            <a:r>
              <a:rPr lang="zh-CN" altLang="en-US" b="1" dirty="0">
                <a:latin typeface="华文中宋" panose="02010600040101010101" pitchFamily="2" charset="-122"/>
                <a:ea typeface="华文中宋" panose="02010600040101010101" pitchFamily="2" charset="-122"/>
                <a:cs typeface="inpin heiti" charset="-122"/>
                <a:sym typeface="+mn-lt"/>
              </a:rPr>
              <a:t>未成年人学校保护规定</a:t>
            </a:r>
            <a:r>
              <a:rPr lang="en-US" altLang="zh-CN" b="1" dirty="0">
                <a:latin typeface="华文中宋" panose="02010600040101010101" pitchFamily="2" charset="-122"/>
                <a:ea typeface="华文中宋" panose="02010600040101010101" pitchFamily="2" charset="-122"/>
                <a:cs typeface="inpin heiti" charset="-122"/>
                <a:sym typeface="+mn-lt"/>
              </a:rPr>
              <a:t>》</a:t>
            </a:r>
            <a:r>
              <a:rPr lang="zh-CN" altLang="en-US" b="1" dirty="0">
                <a:latin typeface="华文中宋" panose="02010600040101010101" pitchFamily="2" charset="-122"/>
                <a:ea typeface="华文中宋" panose="02010600040101010101" pitchFamily="2" charset="-122"/>
                <a:cs typeface="inpin heiti" charset="-122"/>
                <a:sym typeface="+mn-lt"/>
              </a:rPr>
              <a:t>第</a:t>
            </a:r>
            <a:r>
              <a:rPr lang="en-US" altLang="zh-CN" b="1" dirty="0">
                <a:latin typeface="华文中宋" panose="02010600040101010101" pitchFamily="2" charset="-122"/>
                <a:ea typeface="华文中宋" panose="02010600040101010101" pitchFamily="2" charset="-122"/>
                <a:cs typeface="inpin heiti" charset="-122"/>
                <a:sym typeface="+mn-lt"/>
              </a:rPr>
              <a:t>60</a:t>
            </a:r>
            <a:r>
              <a:rPr lang="zh-CN" altLang="en-US" b="1" dirty="0">
                <a:latin typeface="华文中宋" panose="02010600040101010101" pitchFamily="2" charset="-122"/>
                <a:ea typeface="华文中宋" panose="02010600040101010101" pitchFamily="2" charset="-122"/>
                <a:cs typeface="inpin heiti" charset="-122"/>
                <a:sym typeface="+mn-lt"/>
              </a:rPr>
              <a:t>条</a:t>
            </a:r>
            <a:endParaRPr lang="zh-CN" altLang="en-US" dirty="0"/>
          </a:p>
        </p:txBody>
      </p:sp>
    </p:spTree>
    <p:extLst>
      <p:ext uri="{BB962C8B-B14F-4D97-AF65-F5344CB8AC3E}">
        <p14:creationId xmlns:p14="http://schemas.microsoft.com/office/powerpoint/2010/main" val="1008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79CDB52B-493B-47BC-816D-BBEA1E145EAC}"/>
              </a:ext>
            </a:extLst>
          </p:cNvPr>
          <p:cNvSpPr txBox="1"/>
          <p:nvPr/>
        </p:nvSpPr>
        <p:spPr>
          <a:xfrm>
            <a:off x="438808" y="2197061"/>
            <a:ext cx="10158684" cy="1712135"/>
          </a:xfrm>
          <a:prstGeom prst="rect">
            <a:avLst/>
          </a:prstGeom>
          <a:noFill/>
        </p:spPr>
        <p:txBody>
          <a:bodyPr wrap="square" rtlCol="0">
            <a:spAutoFit/>
          </a:bodyPr>
          <a:lstStyle/>
          <a:p>
            <a:pPr>
              <a:lnSpc>
                <a:spcPct val="150000"/>
              </a:lnSpc>
            </a:pPr>
            <a:r>
              <a:rPr lang="zh-CN" altLang="en-US" dirty="0"/>
              <a:t>       密切接触未成年人的单位招聘工作人员时，应当向</a:t>
            </a:r>
            <a:r>
              <a:rPr lang="zh-CN" altLang="en-US" b="1" u="sng" dirty="0">
                <a:effectLst>
                  <a:outerShdw blurRad="38100" dist="38100" dir="2700000" algn="tl">
                    <a:srgbClr val="000000">
                      <a:alpha val="43137"/>
                    </a:srgbClr>
                  </a:outerShdw>
                </a:effectLst>
              </a:rPr>
              <a:t>公安机关、人民检察院</a:t>
            </a:r>
            <a:r>
              <a:rPr lang="zh-CN" altLang="en-US" dirty="0"/>
              <a:t>查询应聘者是否具有</a:t>
            </a:r>
            <a:r>
              <a:rPr lang="zh-CN" altLang="en-US" b="1" dirty="0">
                <a:effectLst>
                  <a:outerShdw blurRad="38100" dist="38100" dir="2700000" algn="tl">
                    <a:srgbClr val="000000">
                      <a:alpha val="43137"/>
                    </a:srgbClr>
                  </a:outerShdw>
                </a:effectLst>
              </a:rPr>
              <a:t>性侵害、虐待、拐卖、暴力伤害等</a:t>
            </a:r>
            <a:r>
              <a:rPr lang="zh-CN" altLang="en-US" dirty="0"/>
              <a:t>违法犯罪记录；发现其具有前述行为记录的，</a:t>
            </a:r>
            <a:r>
              <a:rPr lang="zh-CN" altLang="en-US" b="1" dirty="0">
                <a:solidFill>
                  <a:srgbClr val="FF0000"/>
                </a:solidFill>
                <a:effectLst>
                  <a:outerShdw blurRad="38100" dist="38100" dir="2700000" algn="tl">
                    <a:srgbClr val="000000">
                      <a:alpha val="43137"/>
                    </a:srgbClr>
                  </a:outerShdw>
                </a:effectLst>
              </a:rPr>
              <a:t>不得录用</a:t>
            </a:r>
            <a:r>
              <a:rPr lang="zh-CN" altLang="en-US" dirty="0"/>
              <a:t>。密切接触未成年人的单位应当</a:t>
            </a:r>
            <a:r>
              <a:rPr lang="zh-CN" altLang="en-US" b="1" dirty="0">
                <a:solidFill>
                  <a:srgbClr val="FF0000"/>
                </a:solidFill>
                <a:effectLst>
                  <a:outerShdw blurRad="38100" dist="38100" dir="2700000" algn="tl">
                    <a:srgbClr val="000000">
                      <a:alpha val="43137"/>
                    </a:srgbClr>
                  </a:outerShdw>
                </a:effectLst>
              </a:rPr>
              <a:t>每年定期</a:t>
            </a:r>
            <a:r>
              <a:rPr lang="zh-CN" altLang="en-US" dirty="0"/>
              <a:t>对工作人员是否具有上述违法犯罪记录进行查询。通过查询或者其他方式发现其工作人员具有上述行为的，应当</a:t>
            </a:r>
            <a:r>
              <a:rPr lang="zh-CN" altLang="en-US" b="1" dirty="0">
                <a:solidFill>
                  <a:srgbClr val="FF0000"/>
                </a:solidFill>
                <a:effectLst>
                  <a:outerShdw blurRad="38100" dist="38100" dir="2700000" algn="tl">
                    <a:srgbClr val="000000">
                      <a:alpha val="43137"/>
                    </a:srgbClr>
                  </a:outerShdw>
                </a:effectLst>
              </a:rPr>
              <a:t>及时解聘</a:t>
            </a:r>
            <a:r>
              <a:rPr lang="zh-CN" altLang="en-US" dirty="0"/>
              <a:t>。</a:t>
            </a:r>
            <a:endParaRPr lang="en-US" altLang="zh-CN" b="1" dirty="0"/>
          </a:p>
        </p:txBody>
      </p:sp>
      <p:sp>
        <p:nvSpPr>
          <p:cNvPr id="25" name="文本框 24">
            <a:extLst>
              <a:ext uri="{FF2B5EF4-FFF2-40B4-BE49-F238E27FC236}">
                <a16:creationId xmlns:a16="http://schemas.microsoft.com/office/drawing/2014/main" id="{B80CE5C7-93CB-4ED4-A1BB-F4ED061F723B}"/>
              </a:ext>
            </a:extLst>
          </p:cNvPr>
          <p:cNvSpPr txBox="1"/>
          <p:nvPr/>
        </p:nvSpPr>
        <p:spPr>
          <a:xfrm>
            <a:off x="114066" y="1778305"/>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（一）</a:t>
            </a:r>
            <a:r>
              <a:rPr lang="zh-CN" altLang="en-US" sz="2000" b="1" dirty="0">
                <a:latin typeface="华文中宋" panose="02010600040101010101" pitchFamily="2" charset="-122"/>
                <a:ea typeface="华文中宋" panose="02010600040101010101" pitchFamily="2" charset="-122"/>
                <a:cs typeface="inpin heiti" charset="-122"/>
              </a:rPr>
              <a:t>严格执行入职报告和准入查询制度</a:t>
            </a:r>
          </a:p>
        </p:txBody>
      </p:sp>
      <p:sp>
        <p:nvSpPr>
          <p:cNvPr id="26" name="文本框 25">
            <a:extLst>
              <a:ext uri="{FF2B5EF4-FFF2-40B4-BE49-F238E27FC236}">
                <a16:creationId xmlns:a16="http://schemas.microsoft.com/office/drawing/2014/main" id="{427CE138-FA12-418F-8333-3406432359C5}"/>
              </a:ext>
            </a:extLst>
          </p:cNvPr>
          <p:cNvSpPr txBox="1"/>
          <p:nvPr/>
        </p:nvSpPr>
        <p:spPr>
          <a:xfrm>
            <a:off x="438808" y="3982656"/>
            <a:ext cx="10158684" cy="1712135"/>
          </a:xfrm>
          <a:prstGeom prst="rect">
            <a:avLst/>
          </a:prstGeom>
          <a:noFill/>
        </p:spPr>
        <p:txBody>
          <a:bodyPr wrap="square" rtlCol="0">
            <a:spAutoFit/>
          </a:bodyPr>
          <a:lstStyle/>
          <a:p>
            <a:pPr>
              <a:lnSpc>
                <a:spcPct val="150000"/>
              </a:lnSpc>
            </a:pPr>
            <a:r>
              <a:rPr lang="zh-CN" altLang="en-US" dirty="0"/>
              <a:t>       未履行查询义务，或者招用、继续聘用具有相关违法犯罪记录人员的，由教育、人力资源和社会保障、市场监督管理等部门按照职责分工责令</a:t>
            </a:r>
            <a:r>
              <a:rPr lang="zh-CN" altLang="en-US" b="1" dirty="0">
                <a:solidFill>
                  <a:srgbClr val="FF0000"/>
                </a:solidFill>
                <a:effectLst>
                  <a:outerShdw blurRad="38100" dist="38100" dir="2700000" algn="tl">
                    <a:srgbClr val="000000">
                      <a:alpha val="43137"/>
                    </a:srgbClr>
                  </a:outerShdw>
                </a:effectLst>
              </a:rPr>
              <a:t>限期改正，给予警告，并处五万元以下罚款</a:t>
            </a:r>
            <a:r>
              <a:rPr lang="zh-CN" altLang="en-US" dirty="0"/>
              <a:t>；拒不改正或者造成严重后果的，责令</a:t>
            </a:r>
            <a:r>
              <a:rPr lang="zh-CN" altLang="en-US" b="1" dirty="0">
                <a:solidFill>
                  <a:srgbClr val="FF0000"/>
                </a:solidFill>
                <a:effectLst>
                  <a:outerShdw blurRad="38100" dist="38100" dir="2700000" algn="tl">
                    <a:srgbClr val="000000">
                      <a:alpha val="43137"/>
                    </a:srgbClr>
                  </a:outerShdw>
                </a:effectLst>
              </a:rPr>
              <a:t>停业整顿</a:t>
            </a:r>
            <a:r>
              <a:rPr lang="zh-CN" altLang="en-US" dirty="0"/>
              <a:t>或者</a:t>
            </a:r>
            <a:r>
              <a:rPr lang="zh-CN" altLang="en-US" b="1" dirty="0">
                <a:solidFill>
                  <a:srgbClr val="FF0000"/>
                </a:solidFill>
                <a:effectLst>
                  <a:outerShdw blurRad="38100" dist="38100" dir="2700000" algn="tl">
                    <a:srgbClr val="000000">
                      <a:alpha val="43137"/>
                    </a:srgbClr>
                  </a:outerShdw>
                </a:effectLst>
              </a:rPr>
              <a:t>吊销营业执照</a:t>
            </a:r>
            <a:r>
              <a:rPr lang="zh-CN" altLang="en-US" dirty="0"/>
              <a:t>、</a:t>
            </a:r>
            <a:r>
              <a:rPr lang="zh-CN" altLang="en-US" b="1" dirty="0">
                <a:solidFill>
                  <a:srgbClr val="FF0000"/>
                </a:solidFill>
                <a:effectLst>
                  <a:outerShdw blurRad="38100" dist="38100" dir="2700000" algn="tl">
                    <a:srgbClr val="000000">
                      <a:alpha val="43137"/>
                    </a:srgbClr>
                  </a:outerShdw>
                </a:effectLst>
              </a:rPr>
              <a:t>吊销相关许可证</a:t>
            </a:r>
            <a:r>
              <a:rPr lang="zh-CN" altLang="en-US" dirty="0"/>
              <a:t>，</a:t>
            </a:r>
            <a:r>
              <a:rPr lang="zh-CN" altLang="en-US" b="1" dirty="0">
                <a:solidFill>
                  <a:srgbClr val="FF0000"/>
                </a:solidFill>
                <a:effectLst>
                  <a:outerShdw blurRad="38100" dist="38100" dir="2700000" algn="tl">
                    <a:srgbClr val="000000">
                      <a:alpha val="43137"/>
                    </a:srgbClr>
                  </a:outerShdw>
                </a:effectLst>
              </a:rPr>
              <a:t>并处五万元以上五十万元以下罚款</a:t>
            </a:r>
            <a:r>
              <a:rPr lang="zh-CN" altLang="en-US" dirty="0"/>
              <a:t>，对直接负责的主管人员和其他直接责任人员依法给予</a:t>
            </a:r>
            <a:r>
              <a:rPr lang="zh-CN" altLang="en-US" b="1" dirty="0">
                <a:solidFill>
                  <a:srgbClr val="FF0000"/>
                </a:solidFill>
                <a:effectLst>
                  <a:outerShdw blurRad="38100" dist="38100" dir="2700000" algn="tl">
                    <a:srgbClr val="000000">
                      <a:alpha val="43137"/>
                    </a:srgbClr>
                  </a:outerShdw>
                </a:effectLst>
              </a:rPr>
              <a:t>处分</a:t>
            </a:r>
            <a:r>
              <a:rPr lang="zh-CN" altLang="en-US" dirty="0"/>
              <a:t>。</a:t>
            </a:r>
            <a:r>
              <a:rPr lang="en-US" altLang="zh-CN" b="1" dirty="0"/>
              <a:t>                                                                                        </a:t>
            </a:r>
          </a:p>
        </p:txBody>
      </p:sp>
      <p:sp>
        <p:nvSpPr>
          <p:cNvPr id="27" name="文本框 26">
            <a:extLst>
              <a:ext uri="{FF2B5EF4-FFF2-40B4-BE49-F238E27FC236}">
                <a16:creationId xmlns:a16="http://schemas.microsoft.com/office/drawing/2014/main" id="{47506A10-DBB8-4E92-9A23-412CD7CC08EC}"/>
              </a:ext>
            </a:extLst>
          </p:cNvPr>
          <p:cNvSpPr txBox="1"/>
          <p:nvPr/>
        </p:nvSpPr>
        <p:spPr>
          <a:xfrm>
            <a:off x="4882850" y="5788257"/>
            <a:ext cx="6375400" cy="369332"/>
          </a:xfrm>
          <a:prstGeom prst="rect">
            <a:avLst/>
          </a:prstGeom>
          <a:noFill/>
        </p:spPr>
        <p:txBody>
          <a:bodyPr wrap="square">
            <a:spAutoFit/>
          </a:bodyPr>
          <a:lstStyle/>
          <a:p>
            <a:r>
              <a:rPr lang="en-US" altLang="zh-CN" b="1" dirty="0"/>
              <a:t> ---------《</a:t>
            </a:r>
            <a:r>
              <a:rPr lang="zh-CN" altLang="en-US" b="1" dirty="0"/>
              <a:t>未成年人保护法</a:t>
            </a:r>
            <a:r>
              <a:rPr lang="en-US" altLang="zh-CN" b="1" dirty="0"/>
              <a:t>》</a:t>
            </a:r>
            <a:r>
              <a:rPr lang="zh-CN" altLang="en-US" b="1" dirty="0"/>
              <a:t>第六十二条、第一百二十六条</a:t>
            </a:r>
            <a:endParaRPr lang="zh-CN" altLang="en-US" dirty="0"/>
          </a:p>
        </p:txBody>
      </p:sp>
    </p:spTree>
    <p:extLst>
      <p:ext uri="{BB962C8B-B14F-4D97-AF65-F5344CB8AC3E}">
        <p14:creationId xmlns:p14="http://schemas.microsoft.com/office/powerpoint/2010/main" val="362594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5C784C6F-4EA5-41EF-AEDE-2D196651D3F8}"/>
              </a:ext>
            </a:extLst>
          </p:cNvPr>
          <p:cNvSpPr txBox="1"/>
          <p:nvPr/>
        </p:nvSpPr>
        <p:spPr>
          <a:xfrm>
            <a:off x="375308" y="2155885"/>
            <a:ext cx="10158684" cy="2958630"/>
          </a:xfrm>
          <a:prstGeom prst="rect">
            <a:avLst/>
          </a:prstGeom>
          <a:noFill/>
        </p:spPr>
        <p:txBody>
          <a:bodyPr wrap="square" rtlCol="0">
            <a:spAutoFit/>
          </a:bodyPr>
          <a:lstStyle/>
          <a:p>
            <a:pPr>
              <a:lnSpc>
                <a:spcPct val="150000"/>
              </a:lnSpc>
            </a:pPr>
            <a:r>
              <a:rPr lang="zh-CN" altLang="en-US" dirty="0"/>
              <a:t>        学校应当</a:t>
            </a:r>
            <a:r>
              <a:rPr lang="zh-CN" altLang="en-US" b="1" dirty="0">
                <a:effectLst>
                  <a:outerShdw blurRad="38100" dist="38100" dir="2700000" algn="tl">
                    <a:srgbClr val="000000">
                      <a:alpha val="43137"/>
                    </a:srgbClr>
                  </a:outerShdw>
                </a:effectLst>
              </a:rPr>
              <a:t>严格执行入职报告和准入查询制度</a:t>
            </a:r>
            <a:r>
              <a:rPr lang="zh-CN" altLang="en-US" dirty="0"/>
              <a:t>，</a:t>
            </a:r>
            <a:r>
              <a:rPr lang="zh-CN" altLang="en-US" b="1" dirty="0">
                <a:solidFill>
                  <a:srgbClr val="FF0000"/>
                </a:solidFill>
                <a:effectLst>
                  <a:outerShdw blurRad="38100" dist="38100" dir="2700000" algn="tl">
                    <a:srgbClr val="000000">
                      <a:alpha val="43137"/>
                    </a:srgbClr>
                  </a:outerShdw>
                </a:effectLst>
              </a:rPr>
              <a:t>不得聘用</a:t>
            </a:r>
            <a:r>
              <a:rPr lang="zh-CN" altLang="en-US" dirty="0"/>
              <a:t>有下列情形的人员：</a:t>
            </a:r>
            <a:endParaRPr lang="en-US" altLang="zh-CN" dirty="0"/>
          </a:p>
          <a:p>
            <a:pPr>
              <a:lnSpc>
                <a:spcPct val="150000"/>
              </a:lnSpc>
            </a:pPr>
            <a:r>
              <a:rPr lang="zh-CN" altLang="en-US" dirty="0"/>
              <a:t>      （</a:t>
            </a:r>
            <a:r>
              <a:rPr lang="en-US" altLang="zh-CN" dirty="0"/>
              <a:t>1</a:t>
            </a:r>
            <a:r>
              <a:rPr lang="zh-CN" altLang="en-US" dirty="0"/>
              <a:t>）受到剥夺政治权利或者因故意犯罪受到有期徒刑以上刑事处罚的；</a:t>
            </a:r>
            <a:endParaRPr lang="en-US" altLang="zh-CN" dirty="0"/>
          </a:p>
          <a:p>
            <a:pPr>
              <a:lnSpc>
                <a:spcPct val="150000"/>
              </a:lnSpc>
            </a:pPr>
            <a:r>
              <a:rPr lang="zh-CN" altLang="en-US" dirty="0"/>
              <a:t>      （</a:t>
            </a:r>
            <a:r>
              <a:rPr lang="en-US" altLang="zh-CN" dirty="0"/>
              <a:t>2</a:t>
            </a:r>
            <a:r>
              <a:rPr lang="zh-CN" altLang="en-US" dirty="0"/>
              <a:t>）因卖淫、嫖娼、吸毒、赌博等违法行为受到治安管理处罚的；</a:t>
            </a:r>
            <a:endParaRPr lang="en-US" altLang="zh-CN" dirty="0"/>
          </a:p>
          <a:p>
            <a:pPr>
              <a:lnSpc>
                <a:spcPct val="150000"/>
              </a:lnSpc>
            </a:pPr>
            <a:r>
              <a:rPr lang="zh-CN" altLang="en-US" dirty="0"/>
              <a:t>      （</a:t>
            </a:r>
            <a:r>
              <a:rPr lang="en-US" altLang="zh-CN" dirty="0"/>
              <a:t>3</a:t>
            </a:r>
            <a:r>
              <a:rPr lang="zh-CN" altLang="en-US" dirty="0"/>
              <a:t>）因虐待、性骚扰、体罚或者侮辱学生等情形被开除或者解聘的；</a:t>
            </a:r>
            <a:endParaRPr lang="en-US" altLang="zh-CN" dirty="0"/>
          </a:p>
          <a:p>
            <a:pPr>
              <a:lnSpc>
                <a:spcPct val="150000"/>
              </a:lnSpc>
            </a:pPr>
            <a:r>
              <a:rPr lang="zh-CN" altLang="en-US" dirty="0"/>
              <a:t>      （</a:t>
            </a:r>
            <a:r>
              <a:rPr lang="en-US" altLang="zh-CN" dirty="0"/>
              <a:t>4</a:t>
            </a:r>
            <a:r>
              <a:rPr lang="zh-CN" altLang="en-US" dirty="0"/>
              <a:t>）实施其他被纳入教育领域从业禁止范围的行为的。 </a:t>
            </a:r>
            <a:endParaRPr lang="en-US" altLang="zh-CN" dirty="0"/>
          </a:p>
          <a:p>
            <a:pPr>
              <a:lnSpc>
                <a:spcPct val="150000"/>
              </a:lnSpc>
            </a:pPr>
            <a:r>
              <a:rPr lang="en-US" altLang="zh-CN" dirty="0"/>
              <a:t>        </a:t>
            </a:r>
            <a:r>
              <a:rPr lang="zh-CN" altLang="en-US" dirty="0"/>
              <a:t>学校在聘用教职工或引入志愿者、社工等校外人员时，应当要求相关人员</a:t>
            </a:r>
            <a:r>
              <a:rPr lang="zh-CN" altLang="en-US" b="1" dirty="0">
                <a:solidFill>
                  <a:srgbClr val="FF0000"/>
                </a:solidFill>
                <a:effectLst>
                  <a:outerShdw blurRad="38100" dist="38100" dir="2700000" algn="tl">
                    <a:srgbClr val="000000">
                      <a:alpha val="43137"/>
                    </a:srgbClr>
                  </a:outerShdw>
                </a:effectLst>
              </a:rPr>
              <a:t>提交承诺书</a:t>
            </a:r>
            <a:r>
              <a:rPr lang="zh-CN" altLang="en-US" dirty="0"/>
              <a:t>；对在聘人员应当按照规定</a:t>
            </a:r>
            <a:r>
              <a:rPr lang="zh-CN" altLang="en-US" b="1" dirty="0">
                <a:solidFill>
                  <a:srgbClr val="FF0000"/>
                </a:solidFill>
                <a:effectLst>
                  <a:outerShdw blurRad="38100" dist="38100" dir="2700000" algn="tl">
                    <a:srgbClr val="000000">
                      <a:alpha val="43137"/>
                    </a:srgbClr>
                  </a:outerShdw>
                </a:effectLst>
              </a:rPr>
              <a:t>定期开展核查</a:t>
            </a:r>
            <a:r>
              <a:rPr lang="zh-CN" altLang="en-US" dirty="0"/>
              <a:t>，发现存在前款规定情形的人员应当</a:t>
            </a:r>
            <a:r>
              <a:rPr lang="zh-CN" altLang="en-US" b="1" dirty="0">
                <a:solidFill>
                  <a:srgbClr val="FF0000"/>
                </a:solidFill>
                <a:effectLst>
                  <a:outerShdw blurRad="38100" dist="38100" dir="2700000" algn="tl">
                    <a:srgbClr val="000000">
                      <a:alpha val="43137"/>
                    </a:srgbClr>
                  </a:outerShdw>
                </a:effectLst>
              </a:rPr>
              <a:t>及时解聘</a:t>
            </a:r>
            <a:r>
              <a:rPr lang="zh-CN" altLang="en-US" dirty="0"/>
              <a:t>。</a:t>
            </a:r>
            <a:endParaRPr lang="en-US" altLang="zh-CN" b="1" dirty="0"/>
          </a:p>
        </p:txBody>
      </p:sp>
      <p:sp>
        <p:nvSpPr>
          <p:cNvPr id="25" name="文本框 24">
            <a:extLst>
              <a:ext uri="{FF2B5EF4-FFF2-40B4-BE49-F238E27FC236}">
                <a16:creationId xmlns:a16="http://schemas.microsoft.com/office/drawing/2014/main" id="{4C8ECB88-A01D-450D-B7FD-ACB40AC50613}"/>
              </a:ext>
            </a:extLst>
          </p:cNvPr>
          <p:cNvSpPr txBox="1"/>
          <p:nvPr/>
        </p:nvSpPr>
        <p:spPr>
          <a:xfrm>
            <a:off x="5873450" y="5340065"/>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第三十六条</a:t>
            </a:r>
            <a:endParaRPr lang="zh-CN" altLang="en-US" dirty="0"/>
          </a:p>
        </p:txBody>
      </p:sp>
      <p:sp>
        <p:nvSpPr>
          <p:cNvPr id="26" name="文本框 25">
            <a:extLst>
              <a:ext uri="{FF2B5EF4-FFF2-40B4-BE49-F238E27FC236}">
                <a16:creationId xmlns:a16="http://schemas.microsoft.com/office/drawing/2014/main" id="{7053FADE-9668-4018-84EE-917D03168906}"/>
              </a:ext>
            </a:extLst>
          </p:cNvPr>
          <p:cNvSpPr txBox="1"/>
          <p:nvPr/>
        </p:nvSpPr>
        <p:spPr>
          <a:xfrm>
            <a:off x="114066" y="1778305"/>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（一）</a:t>
            </a:r>
            <a:r>
              <a:rPr lang="zh-CN" altLang="en-US" sz="2000" b="1" dirty="0">
                <a:latin typeface="华文中宋" panose="02010600040101010101" pitchFamily="2" charset="-122"/>
                <a:ea typeface="华文中宋" panose="02010600040101010101" pitchFamily="2" charset="-122"/>
                <a:cs typeface="inpin heiti" charset="-122"/>
              </a:rPr>
              <a:t>严格执行入职报告和准入查询制度</a:t>
            </a:r>
          </a:p>
        </p:txBody>
      </p:sp>
    </p:spTree>
    <p:extLst>
      <p:ext uri="{BB962C8B-B14F-4D97-AF65-F5344CB8AC3E}">
        <p14:creationId xmlns:p14="http://schemas.microsoft.com/office/powerpoint/2010/main" val="106806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5C784C6F-4EA5-41EF-AEDE-2D196651D3F8}"/>
              </a:ext>
            </a:extLst>
          </p:cNvPr>
          <p:cNvSpPr txBox="1"/>
          <p:nvPr/>
        </p:nvSpPr>
        <p:spPr>
          <a:xfrm>
            <a:off x="388008" y="2295592"/>
            <a:ext cx="10158684" cy="2543132"/>
          </a:xfrm>
          <a:prstGeom prst="rect">
            <a:avLst/>
          </a:prstGeom>
          <a:noFill/>
        </p:spPr>
        <p:txBody>
          <a:bodyPr wrap="square" rtlCol="0">
            <a:spAutoFit/>
          </a:bodyPr>
          <a:lstStyle/>
          <a:p>
            <a:pPr>
              <a:lnSpc>
                <a:spcPct val="150000"/>
              </a:lnSpc>
            </a:pPr>
            <a:r>
              <a:rPr lang="zh-CN" altLang="en-US" dirty="0"/>
              <a:t>        学校发现拟聘人员或者在职教职工存在下列情形的，应当对有关人员是否符合相应岗位要求</a:t>
            </a:r>
            <a:r>
              <a:rPr lang="zh-CN" altLang="en-US" b="1" dirty="0">
                <a:solidFill>
                  <a:srgbClr val="FF0000"/>
                </a:solidFill>
                <a:effectLst>
                  <a:outerShdw blurRad="38100" dist="38100" dir="2700000" algn="tl">
                    <a:srgbClr val="000000">
                      <a:alpha val="43137"/>
                    </a:srgbClr>
                  </a:outerShdw>
                </a:effectLst>
              </a:rPr>
              <a:t>进行评估</a:t>
            </a:r>
            <a:r>
              <a:rPr lang="zh-CN" altLang="en-US" dirty="0"/>
              <a:t>，必要时可以安排有专业资质的第三方机构进行评估，并将相关结论作为是否聘用或者调整工作岗位、解聘的依据：</a:t>
            </a:r>
            <a:endParaRPr lang="en-US" altLang="zh-CN" dirty="0"/>
          </a:p>
          <a:p>
            <a:pPr>
              <a:lnSpc>
                <a:spcPct val="150000"/>
              </a:lnSpc>
            </a:pPr>
            <a:r>
              <a:rPr lang="en-US" altLang="zh-CN" dirty="0"/>
              <a:t>     </a:t>
            </a:r>
            <a:r>
              <a:rPr lang="zh-CN" altLang="en-US" dirty="0"/>
              <a:t>（</a:t>
            </a:r>
            <a:r>
              <a:rPr lang="en-US" altLang="zh-CN" dirty="0"/>
              <a:t>1</a:t>
            </a:r>
            <a:r>
              <a:rPr lang="zh-CN" altLang="en-US" dirty="0"/>
              <a:t>）有精神病史的；</a:t>
            </a:r>
            <a:endParaRPr lang="en-US" altLang="zh-CN" dirty="0"/>
          </a:p>
          <a:p>
            <a:pPr>
              <a:lnSpc>
                <a:spcPct val="150000"/>
              </a:lnSpc>
            </a:pPr>
            <a:r>
              <a:rPr lang="en-US" altLang="zh-CN" dirty="0"/>
              <a:t>     </a:t>
            </a:r>
            <a:r>
              <a:rPr lang="zh-CN" altLang="en-US" dirty="0"/>
              <a:t>（</a:t>
            </a:r>
            <a:r>
              <a:rPr lang="en-US" altLang="zh-CN" dirty="0"/>
              <a:t>2</a:t>
            </a:r>
            <a:r>
              <a:rPr lang="zh-CN" altLang="en-US" dirty="0"/>
              <a:t>）有严重酗酒、滥用精神类药物史的；</a:t>
            </a:r>
            <a:endParaRPr lang="en-US" altLang="zh-CN" dirty="0"/>
          </a:p>
          <a:p>
            <a:pPr>
              <a:lnSpc>
                <a:spcPct val="150000"/>
              </a:lnSpc>
            </a:pPr>
            <a:r>
              <a:rPr lang="en-US" altLang="zh-CN" dirty="0"/>
              <a:t>     </a:t>
            </a:r>
            <a:r>
              <a:rPr lang="zh-CN" altLang="en-US" dirty="0"/>
              <a:t>（</a:t>
            </a:r>
            <a:r>
              <a:rPr lang="en-US" altLang="zh-CN" dirty="0"/>
              <a:t>3</a:t>
            </a:r>
            <a:r>
              <a:rPr lang="zh-CN" altLang="en-US" dirty="0"/>
              <a:t>）有其他可能危害未成年人身心健康或者可能造成不良影响的身心疾病的。</a:t>
            </a:r>
            <a:endParaRPr lang="en-US" altLang="zh-CN" b="1" dirty="0"/>
          </a:p>
        </p:txBody>
      </p:sp>
      <p:sp>
        <p:nvSpPr>
          <p:cNvPr id="25" name="文本框 24">
            <a:extLst>
              <a:ext uri="{FF2B5EF4-FFF2-40B4-BE49-F238E27FC236}">
                <a16:creationId xmlns:a16="http://schemas.microsoft.com/office/drawing/2014/main" id="{4C8ECB88-A01D-450D-B7FD-ACB40AC50613}"/>
              </a:ext>
            </a:extLst>
          </p:cNvPr>
          <p:cNvSpPr txBox="1"/>
          <p:nvPr/>
        </p:nvSpPr>
        <p:spPr>
          <a:xfrm>
            <a:off x="5873450" y="5161801"/>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第三十七条</a:t>
            </a:r>
            <a:endParaRPr lang="zh-CN" altLang="en-US" dirty="0"/>
          </a:p>
        </p:txBody>
      </p:sp>
      <p:sp>
        <p:nvSpPr>
          <p:cNvPr id="26" name="文本框 25">
            <a:extLst>
              <a:ext uri="{FF2B5EF4-FFF2-40B4-BE49-F238E27FC236}">
                <a16:creationId xmlns:a16="http://schemas.microsoft.com/office/drawing/2014/main" id="{7053FADE-9668-4018-84EE-917D03168906}"/>
              </a:ext>
            </a:extLst>
          </p:cNvPr>
          <p:cNvSpPr txBox="1"/>
          <p:nvPr/>
        </p:nvSpPr>
        <p:spPr>
          <a:xfrm>
            <a:off x="114066" y="1778305"/>
            <a:ext cx="6375678"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（一）</a:t>
            </a:r>
            <a:r>
              <a:rPr lang="zh-CN" altLang="en-US" sz="2000" b="1" dirty="0">
                <a:latin typeface="华文中宋" panose="02010600040101010101" pitchFamily="2" charset="-122"/>
                <a:ea typeface="华文中宋" panose="02010600040101010101" pitchFamily="2" charset="-122"/>
                <a:cs typeface="inpin heiti" charset="-122"/>
              </a:rPr>
              <a:t>严格执行入职报告和准入查询制度</a:t>
            </a:r>
          </a:p>
        </p:txBody>
      </p:sp>
    </p:spTree>
    <p:extLst>
      <p:ext uri="{BB962C8B-B14F-4D97-AF65-F5344CB8AC3E}">
        <p14:creationId xmlns:p14="http://schemas.microsoft.com/office/powerpoint/2010/main" val="3763264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5C784C6F-4EA5-41EF-AEDE-2D196651D3F8}"/>
              </a:ext>
            </a:extLst>
          </p:cNvPr>
          <p:cNvSpPr txBox="1"/>
          <p:nvPr/>
        </p:nvSpPr>
        <p:spPr>
          <a:xfrm>
            <a:off x="324179" y="2229042"/>
            <a:ext cx="10387942" cy="3654975"/>
          </a:xfrm>
          <a:prstGeom prst="rect">
            <a:avLst/>
          </a:prstGeom>
          <a:noFill/>
        </p:spPr>
        <p:txBody>
          <a:bodyPr wrap="square" rtlCol="0">
            <a:spAutoFit/>
          </a:bodyPr>
          <a:lstStyle/>
          <a:p>
            <a:pPr>
              <a:lnSpc>
                <a:spcPts val="2800"/>
              </a:lnSpc>
            </a:pPr>
            <a:r>
              <a:rPr lang="zh-CN" altLang="en-US" b="1" dirty="0">
                <a:solidFill>
                  <a:srgbClr val="FF0000"/>
                </a:solidFill>
              </a:rPr>
              <a:t>学校及教职工不得实施下列行为：</a:t>
            </a:r>
            <a:endParaRPr lang="en-US" altLang="zh-CN" b="1" dirty="0">
              <a:solidFill>
                <a:srgbClr val="FF0000"/>
              </a:solidFill>
            </a:endParaRPr>
          </a:p>
          <a:p>
            <a:pPr>
              <a:lnSpc>
                <a:spcPts val="2800"/>
              </a:lnSpc>
            </a:pPr>
            <a:r>
              <a:rPr lang="zh-CN" altLang="en-US" dirty="0"/>
              <a:t>     （</a:t>
            </a:r>
            <a:r>
              <a:rPr lang="en-US" altLang="zh-CN" dirty="0"/>
              <a:t>1</a:t>
            </a:r>
            <a:r>
              <a:rPr lang="zh-CN" altLang="en-US" dirty="0"/>
              <a:t>）利用管理学生的职务便利或者招生考试、评奖评优、推荐评价等机会，以任何形式向学生及其家长索取、收受财物或者接受宴请、其他利益；</a:t>
            </a:r>
            <a:endParaRPr lang="en-US" altLang="zh-CN" dirty="0"/>
          </a:p>
          <a:p>
            <a:pPr>
              <a:lnSpc>
                <a:spcPts val="2800"/>
              </a:lnSpc>
            </a:pPr>
            <a:r>
              <a:rPr lang="zh-CN" altLang="en-US" dirty="0"/>
              <a:t>     （</a:t>
            </a:r>
            <a:r>
              <a:rPr lang="en-US" altLang="zh-CN" dirty="0"/>
              <a:t>2</a:t>
            </a:r>
            <a:r>
              <a:rPr lang="zh-CN" altLang="en-US" dirty="0"/>
              <a:t>）以牟取利益为目的，向学生推销或者要求、指定学生购买特定辅导书、练习册等教辅材料或者其他商品、服务；</a:t>
            </a:r>
            <a:endParaRPr lang="en-US" altLang="zh-CN" dirty="0"/>
          </a:p>
          <a:p>
            <a:pPr>
              <a:lnSpc>
                <a:spcPts val="2800"/>
              </a:lnSpc>
            </a:pPr>
            <a:r>
              <a:rPr lang="zh-CN" altLang="en-US" dirty="0"/>
              <a:t>     （</a:t>
            </a:r>
            <a:r>
              <a:rPr lang="en-US" altLang="zh-CN" dirty="0"/>
              <a:t>3</a:t>
            </a:r>
            <a:r>
              <a:rPr lang="zh-CN" altLang="en-US" dirty="0"/>
              <a:t>）组织、要求学生参加校外有偿补课，或者与校外机构、个人合作向学生提供其他有偿服务；</a:t>
            </a:r>
            <a:endParaRPr lang="en-US" altLang="zh-CN" dirty="0"/>
          </a:p>
          <a:p>
            <a:pPr>
              <a:lnSpc>
                <a:spcPts val="2800"/>
              </a:lnSpc>
            </a:pPr>
            <a:r>
              <a:rPr lang="zh-CN" altLang="en-US" dirty="0"/>
              <a:t>     （</a:t>
            </a:r>
            <a:r>
              <a:rPr lang="en-US" altLang="zh-CN" dirty="0"/>
              <a:t>4</a:t>
            </a:r>
            <a:r>
              <a:rPr lang="zh-CN" altLang="en-US" dirty="0"/>
              <a:t>）诱导、组织或者要求学生及其家长登录特定经营性网站，参与视频直播、网络购物、网络投票、刷票等活动；</a:t>
            </a:r>
            <a:endParaRPr lang="en-US" altLang="zh-CN" dirty="0"/>
          </a:p>
          <a:p>
            <a:pPr>
              <a:lnSpc>
                <a:spcPts val="2800"/>
              </a:lnSpc>
            </a:pPr>
            <a:r>
              <a:rPr lang="zh-CN" altLang="en-US" dirty="0"/>
              <a:t>     （</a:t>
            </a:r>
            <a:r>
              <a:rPr lang="en-US" altLang="zh-CN" dirty="0"/>
              <a:t>5</a:t>
            </a:r>
            <a:r>
              <a:rPr lang="zh-CN" altLang="en-US" dirty="0"/>
              <a:t>）非法提供、泄露学生信息或者利用所掌握的学生信息牟取利益；</a:t>
            </a:r>
            <a:endParaRPr lang="en-US" altLang="zh-CN" dirty="0"/>
          </a:p>
          <a:p>
            <a:pPr>
              <a:lnSpc>
                <a:spcPts val="2800"/>
              </a:lnSpc>
            </a:pPr>
            <a:r>
              <a:rPr lang="zh-CN" altLang="en-US" dirty="0"/>
              <a:t>     （</a:t>
            </a:r>
            <a:r>
              <a:rPr lang="en-US" altLang="zh-CN" dirty="0"/>
              <a:t>6</a:t>
            </a:r>
            <a:r>
              <a:rPr lang="zh-CN" altLang="en-US" dirty="0"/>
              <a:t>）其他利用管理学生的职权牟取不正当利益的行为。</a:t>
            </a:r>
            <a:endParaRPr lang="en-US" altLang="zh-CN" b="1" dirty="0"/>
          </a:p>
        </p:txBody>
      </p:sp>
      <p:sp>
        <p:nvSpPr>
          <p:cNvPr id="25" name="文本框 24">
            <a:extLst>
              <a:ext uri="{FF2B5EF4-FFF2-40B4-BE49-F238E27FC236}">
                <a16:creationId xmlns:a16="http://schemas.microsoft.com/office/drawing/2014/main" id="{4C8ECB88-A01D-450D-B7FD-ACB40AC50613}"/>
              </a:ext>
            </a:extLst>
          </p:cNvPr>
          <p:cNvSpPr txBox="1"/>
          <p:nvPr/>
        </p:nvSpPr>
        <p:spPr>
          <a:xfrm>
            <a:off x="6006417" y="5866350"/>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第三十八条</a:t>
            </a:r>
            <a:endParaRPr lang="zh-CN" altLang="en-US" dirty="0"/>
          </a:p>
        </p:txBody>
      </p:sp>
      <p:sp>
        <p:nvSpPr>
          <p:cNvPr id="26" name="文本框 25">
            <a:extLst>
              <a:ext uri="{FF2B5EF4-FFF2-40B4-BE49-F238E27FC236}">
                <a16:creationId xmlns:a16="http://schemas.microsoft.com/office/drawing/2014/main" id="{7053FADE-9668-4018-84EE-917D03168906}"/>
              </a:ext>
            </a:extLst>
          </p:cNvPr>
          <p:cNvSpPr txBox="1"/>
          <p:nvPr/>
        </p:nvSpPr>
        <p:spPr>
          <a:xfrm>
            <a:off x="114066" y="1778305"/>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二</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预防和制止教职工实施法律、法规、规章以及师德规范禁止的行为</a:t>
            </a:r>
          </a:p>
        </p:txBody>
      </p:sp>
    </p:spTree>
    <p:extLst>
      <p:ext uri="{BB962C8B-B14F-4D97-AF65-F5344CB8AC3E}">
        <p14:creationId xmlns:p14="http://schemas.microsoft.com/office/powerpoint/2010/main" val="3040496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5C784C6F-4EA5-41EF-AEDE-2D196651D3F8}"/>
              </a:ext>
            </a:extLst>
          </p:cNvPr>
          <p:cNvSpPr txBox="1"/>
          <p:nvPr/>
        </p:nvSpPr>
        <p:spPr>
          <a:xfrm>
            <a:off x="476414" y="2716936"/>
            <a:ext cx="10083471" cy="1430456"/>
          </a:xfrm>
          <a:prstGeom prst="rect">
            <a:avLst/>
          </a:prstGeom>
          <a:noFill/>
        </p:spPr>
        <p:txBody>
          <a:bodyPr wrap="square" rtlCol="0">
            <a:spAutoFit/>
          </a:bodyPr>
          <a:lstStyle/>
          <a:p>
            <a:pPr>
              <a:lnSpc>
                <a:spcPct val="150000"/>
              </a:lnSpc>
            </a:pPr>
            <a:r>
              <a:rPr lang="zh-CN" altLang="en-US" sz="2000" dirty="0"/>
              <a:t>        教职工违反第三十八条规定牟取不当利益的，应当责令</a:t>
            </a:r>
            <a:r>
              <a:rPr lang="zh-CN" altLang="en-US" sz="2000" dirty="0">
                <a:solidFill>
                  <a:srgbClr val="FF0000"/>
                </a:solidFill>
              </a:rPr>
              <a:t>退还</a:t>
            </a:r>
            <a:r>
              <a:rPr lang="zh-CN" altLang="en-US" sz="2000" dirty="0"/>
              <a:t>所收费用或者所获利益，给学生造成经济损失的，应当依法予以</a:t>
            </a:r>
            <a:r>
              <a:rPr lang="zh-CN" altLang="en-US" sz="2000" dirty="0">
                <a:solidFill>
                  <a:srgbClr val="FF0000"/>
                </a:solidFill>
              </a:rPr>
              <a:t>赔偿</a:t>
            </a:r>
            <a:r>
              <a:rPr lang="zh-CN" altLang="en-US" sz="2000" dirty="0"/>
              <a:t>，并视情节给予</a:t>
            </a:r>
            <a:r>
              <a:rPr lang="zh-CN" altLang="en-US" sz="2000" dirty="0">
                <a:solidFill>
                  <a:srgbClr val="FF0000"/>
                </a:solidFill>
              </a:rPr>
              <a:t>处分</a:t>
            </a:r>
            <a:r>
              <a:rPr lang="zh-CN" altLang="en-US" sz="2000" dirty="0"/>
              <a:t>，涉嫌违法犯罪的移送有关部门依法</a:t>
            </a:r>
            <a:r>
              <a:rPr lang="zh-CN" altLang="en-US" sz="2000" dirty="0">
                <a:solidFill>
                  <a:srgbClr val="FF0000"/>
                </a:solidFill>
              </a:rPr>
              <a:t>追究责任</a:t>
            </a:r>
            <a:r>
              <a:rPr lang="zh-CN" altLang="en-US" sz="2000" dirty="0"/>
              <a:t>。</a:t>
            </a:r>
            <a:endParaRPr lang="en-US" altLang="zh-CN" sz="2000" dirty="0"/>
          </a:p>
        </p:txBody>
      </p:sp>
      <p:sp>
        <p:nvSpPr>
          <p:cNvPr id="25" name="文本框 24">
            <a:extLst>
              <a:ext uri="{FF2B5EF4-FFF2-40B4-BE49-F238E27FC236}">
                <a16:creationId xmlns:a16="http://schemas.microsoft.com/office/drawing/2014/main" id="{4C8ECB88-A01D-450D-B7FD-ACB40AC50613}"/>
              </a:ext>
            </a:extLst>
          </p:cNvPr>
          <p:cNvSpPr txBox="1"/>
          <p:nvPr/>
        </p:nvSpPr>
        <p:spPr>
          <a:xfrm>
            <a:off x="6079619" y="4685913"/>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第六十条</a:t>
            </a:r>
            <a:endParaRPr lang="zh-CN" altLang="en-US" dirty="0"/>
          </a:p>
        </p:txBody>
      </p:sp>
      <p:sp>
        <p:nvSpPr>
          <p:cNvPr id="26" name="文本框 25">
            <a:extLst>
              <a:ext uri="{FF2B5EF4-FFF2-40B4-BE49-F238E27FC236}">
                <a16:creationId xmlns:a16="http://schemas.microsoft.com/office/drawing/2014/main" id="{7053FADE-9668-4018-84EE-917D03168906}"/>
              </a:ext>
            </a:extLst>
          </p:cNvPr>
          <p:cNvSpPr txBox="1"/>
          <p:nvPr/>
        </p:nvSpPr>
        <p:spPr>
          <a:xfrm>
            <a:off x="114066" y="1778305"/>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二</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预防和制止教职工实施法律、法规、规章以及师德规范禁止的行为</a:t>
            </a:r>
          </a:p>
        </p:txBody>
      </p:sp>
    </p:spTree>
    <p:extLst>
      <p:ext uri="{BB962C8B-B14F-4D97-AF65-F5344CB8AC3E}">
        <p14:creationId xmlns:p14="http://schemas.microsoft.com/office/powerpoint/2010/main" val="375763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2</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AC49D5EA-6F6C-4D06-B405-2B8C4FC338E9}"/>
              </a:ext>
            </a:extLst>
          </p:cNvPr>
          <p:cNvSpPr txBox="1"/>
          <p:nvPr/>
        </p:nvSpPr>
        <p:spPr>
          <a:xfrm>
            <a:off x="4588229" y="2244921"/>
            <a:ext cx="6957327" cy="3085332"/>
          </a:xfrm>
          <a:prstGeom prst="rect">
            <a:avLst/>
          </a:prstGeom>
          <a:noFill/>
        </p:spPr>
        <p:txBody>
          <a:bodyPr wrap="square">
            <a:spAutoFit/>
          </a:bodyPr>
          <a:lstStyle/>
          <a:p>
            <a:pPr algn="l">
              <a:lnSpc>
                <a:spcPct val="150000"/>
              </a:lnSpc>
            </a:pPr>
            <a:r>
              <a:rPr lang="zh-CN" altLang="en-US" sz="2200" b="0" i="0" dirty="0">
                <a:solidFill>
                  <a:srgbClr val="191919"/>
                </a:solidFill>
                <a:effectLst/>
                <a:latin typeface="PingFang SC"/>
              </a:rPr>
              <a:t>         </a:t>
            </a:r>
            <a:r>
              <a:rPr lang="en-US" altLang="zh-CN" sz="2200" b="0" i="0" dirty="0">
                <a:solidFill>
                  <a:srgbClr val="333333"/>
                </a:solidFill>
                <a:effectLst/>
                <a:latin typeface="arial" panose="020B0604020202020204" pitchFamily="34" charset="0"/>
              </a:rPr>
              <a:t>2019</a:t>
            </a:r>
            <a:r>
              <a:rPr lang="zh-CN" altLang="en-US" sz="2200" b="0" i="0" dirty="0">
                <a:solidFill>
                  <a:srgbClr val="333333"/>
                </a:solidFill>
                <a:effectLst/>
                <a:latin typeface="arial" panose="020B0604020202020204" pitchFamily="34" charset="0"/>
              </a:rPr>
              <a:t>年</a:t>
            </a:r>
            <a:r>
              <a:rPr lang="en-US" altLang="zh-CN" sz="2200" b="0" i="0" dirty="0">
                <a:solidFill>
                  <a:srgbClr val="333333"/>
                </a:solidFill>
                <a:effectLst/>
                <a:latin typeface="arial" panose="020B0604020202020204" pitchFamily="34" charset="0"/>
              </a:rPr>
              <a:t>6</a:t>
            </a:r>
            <a:r>
              <a:rPr lang="zh-CN" altLang="en-US" sz="2200" b="0" i="0" dirty="0">
                <a:solidFill>
                  <a:srgbClr val="333333"/>
                </a:solidFill>
                <a:effectLst/>
                <a:latin typeface="arial" panose="020B0604020202020204" pitchFamily="34" charset="0"/>
              </a:rPr>
              <a:t>月</a:t>
            </a:r>
            <a:r>
              <a:rPr lang="en-US" altLang="zh-CN" sz="2200" b="0" i="0" dirty="0">
                <a:solidFill>
                  <a:srgbClr val="333333"/>
                </a:solidFill>
                <a:effectLst/>
                <a:latin typeface="arial" panose="020B0604020202020204" pitchFamily="34" charset="0"/>
              </a:rPr>
              <a:t>29</a:t>
            </a:r>
            <a:r>
              <a:rPr lang="zh-CN" altLang="en-US" sz="2200" b="0" i="0" dirty="0">
                <a:solidFill>
                  <a:srgbClr val="333333"/>
                </a:solidFill>
                <a:effectLst/>
                <a:latin typeface="arial" panose="020B0604020202020204" pitchFamily="34" charset="0"/>
              </a:rPr>
              <a:t>日，</a:t>
            </a:r>
            <a:r>
              <a:rPr lang="zh-CN" altLang="en-US" sz="2200" dirty="0">
                <a:solidFill>
                  <a:srgbClr val="333333"/>
                </a:solidFill>
                <a:latin typeface="arial" panose="020B0604020202020204" pitchFamily="34" charset="0"/>
              </a:rPr>
              <a:t>原新城控股集团股份有限公司董事长王振华猥亵九岁女孩案。</a:t>
            </a:r>
            <a:endParaRPr lang="en-US" altLang="zh-CN" sz="2200" dirty="0">
              <a:solidFill>
                <a:srgbClr val="333333"/>
              </a:solidFill>
              <a:latin typeface="arial" panose="020B0604020202020204" pitchFamily="34" charset="0"/>
            </a:endParaRPr>
          </a:p>
          <a:p>
            <a:pPr algn="l">
              <a:lnSpc>
                <a:spcPct val="150000"/>
              </a:lnSpc>
            </a:pPr>
            <a:r>
              <a:rPr lang="en-US" altLang="zh-CN" sz="2200" dirty="0">
                <a:solidFill>
                  <a:srgbClr val="333333"/>
                </a:solidFill>
                <a:latin typeface="arial" panose="020B0604020202020204" pitchFamily="34" charset="0"/>
              </a:rPr>
              <a:t>       2020</a:t>
            </a:r>
            <a:r>
              <a:rPr lang="zh-CN" altLang="en-US" sz="2200" dirty="0">
                <a:solidFill>
                  <a:srgbClr val="333333"/>
                </a:solidFill>
                <a:latin typeface="arial" panose="020B0604020202020204" pitchFamily="34" charset="0"/>
              </a:rPr>
              <a:t>年</a:t>
            </a:r>
            <a:r>
              <a:rPr lang="en-US" altLang="zh-CN" sz="2200" dirty="0">
                <a:solidFill>
                  <a:srgbClr val="333333"/>
                </a:solidFill>
                <a:latin typeface="arial" panose="020B0604020202020204" pitchFamily="34" charset="0"/>
              </a:rPr>
              <a:t>6</a:t>
            </a:r>
            <a:r>
              <a:rPr lang="zh-CN" altLang="en-US" sz="2200" dirty="0">
                <a:solidFill>
                  <a:srgbClr val="333333"/>
                </a:solidFill>
                <a:latin typeface="arial" panose="020B0604020202020204" pitchFamily="34" charset="0"/>
              </a:rPr>
              <a:t>月</a:t>
            </a:r>
            <a:r>
              <a:rPr lang="en-US" altLang="zh-CN" sz="2200" dirty="0">
                <a:solidFill>
                  <a:srgbClr val="333333"/>
                </a:solidFill>
                <a:latin typeface="arial" panose="020B0604020202020204" pitchFamily="34" charset="0"/>
              </a:rPr>
              <a:t>17</a:t>
            </a:r>
            <a:r>
              <a:rPr lang="zh-CN" altLang="en-US" sz="2200" dirty="0">
                <a:solidFill>
                  <a:srgbClr val="333333"/>
                </a:solidFill>
                <a:latin typeface="arial" panose="020B0604020202020204" pitchFamily="34" charset="0"/>
              </a:rPr>
              <a:t>日，王振华一审被以</a:t>
            </a:r>
            <a:r>
              <a:rPr lang="zh-CN" altLang="en-US" sz="2200" dirty="0">
                <a:solidFill>
                  <a:srgbClr val="FF0000"/>
                </a:solidFill>
                <a:latin typeface="arial" panose="020B0604020202020204" pitchFamily="34" charset="0"/>
                <a:hlinkClick r:id="rId4">
                  <a:extLst>
                    <a:ext uri="{A12FA001-AC4F-418D-AE19-62706E023703}">
                      <ahyp:hlinkClr xmlns:ahyp="http://schemas.microsoft.com/office/drawing/2018/hyperlinkcolor" val="tx"/>
                    </a:ext>
                  </a:extLst>
                </a:hlinkClick>
              </a:rPr>
              <a:t>猥亵儿童罪</a:t>
            </a:r>
            <a:r>
              <a:rPr lang="zh-CN" altLang="en-US" sz="2200" dirty="0">
                <a:solidFill>
                  <a:srgbClr val="333333"/>
                </a:solidFill>
                <a:latin typeface="arial" panose="020B0604020202020204" pitchFamily="34" charset="0"/>
              </a:rPr>
              <a:t>判处有期徒刑五年。</a:t>
            </a:r>
            <a:r>
              <a:rPr lang="en-US" altLang="zh-CN" sz="2200" dirty="0">
                <a:solidFill>
                  <a:srgbClr val="333333"/>
                </a:solidFill>
                <a:latin typeface="arial" panose="020B0604020202020204" pitchFamily="34" charset="0"/>
              </a:rPr>
              <a:t>2021</a:t>
            </a:r>
            <a:r>
              <a:rPr lang="zh-CN" altLang="en-US" sz="2200" dirty="0">
                <a:solidFill>
                  <a:srgbClr val="333333"/>
                </a:solidFill>
                <a:latin typeface="arial" panose="020B0604020202020204" pitchFamily="34" charset="0"/>
              </a:rPr>
              <a:t>年</a:t>
            </a:r>
            <a:r>
              <a:rPr lang="en-US" altLang="zh-CN" sz="2200" dirty="0">
                <a:solidFill>
                  <a:srgbClr val="333333"/>
                </a:solidFill>
                <a:latin typeface="arial" panose="020B0604020202020204" pitchFamily="34" charset="0"/>
              </a:rPr>
              <a:t>5</a:t>
            </a:r>
            <a:r>
              <a:rPr lang="zh-CN" altLang="en-US" sz="2200" dirty="0">
                <a:solidFill>
                  <a:srgbClr val="333333"/>
                </a:solidFill>
                <a:latin typeface="arial" panose="020B0604020202020204" pitchFamily="34" charset="0"/>
              </a:rPr>
              <a:t>月</a:t>
            </a:r>
            <a:r>
              <a:rPr lang="en-US" altLang="zh-CN" sz="2200" dirty="0">
                <a:solidFill>
                  <a:srgbClr val="333333"/>
                </a:solidFill>
                <a:latin typeface="arial" panose="020B0604020202020204" pitchFamily="34" charset="0"/>
              </a:rPr>
              <a:t>19</a:t>
            </a:r>
            <a:r>
              <a:rPr lang="zh-CN" altLang="en-US" sz="2200" dirty="0">
                <a:solidFill>
                  <a:srgbClr val="333333"/>
                </a:solidFill>
                <a:latin typeface="arial" panose="020B0604020202020204" pitchFamily="34" charset="0"/>
              </a:rPr>
              <a:t>日，上海二中院依法对被告人王振华、周燕芬猥亵儿童上诉一案进行了不公开开庭审理并当庭</a:t>
            </a:r>
            <a:r>
              <a:rPr lang="zh-CN" altLang="en-US" sz="2200" b="0" i="0" dirty="0">
                <a:solidFill>
                  <a:srgbClr val="333333"/>
                </a:solidFill>
                <a:effectLst/>
                <a:latin typeface="arial" panose="020B0604020202020204" pitchFamily="34" charset="0"/>
              </a:rPr>
              <a:t>宣判，裁定驳回上诉，维持原判。</a:t>
            </a:r>
            <a:endParaRPr lang="en-US" altLang="zh-CN" sz="2200" dirty="0">
              <a:solidFill>
                <a:srgbClr val="333333"/>
              </a:solidFill>
              <a:latin typeface="arial" panose="020B0604020202020204" pitchFamily="34" charset="0"/>
            </a:endParaRPr>
          </a:p>
        </p:txBody>
      </p:sp>
      <p:sp>
        <p:nvSpPr>
          <p:cNvPr id="25" name="文本框 24">
            <a:extLst>
              <a:ext uri="{FF2B5EF4-FFF2-40B4-BE49-F238E27FC236}">
                <a16:creationId xmlns:a16="http://schemas.microsoft.com/office/drawing/2014/main" id="{D3B50692-CB6F-4C86-95BA-FE2FD91FD355}"/>
              </a:ext>
            </a:extLst>
          </p:cNvPr>
          <p:cNvSpPr txBox="1"/>
          <p:nvPr/>
        </p:nvSpPr>
        <p:spPr>
          <a:xfrm>
            <a:off x="187503" y="1859573"/>
            <a:ext cx="2530012"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性侵未成年人</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D470E412-6B97-4E3F-99FC-EA18988E7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01" y="2450487"/>
            <a:ext cx="3992362" cy="2854163"/>
          </a:xfrm>
          <a:prstGeom prst="rect">
            <a:avLst/>
          </a:prstGeom>
        </p:spPr>
      </p:pic>
    </p:spTree>
    <p:extLst>
      <p:ext uri="{BB962C8B-B14F-4D97-AF65-F5344CB8AC3E}">
        <p14:creationId xmlns:p14="http://schemas.microsoft.com/office/powerpoint/2010/main" val="1910044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二、加强教职工管理</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4" name="文本框 23">
            <a:extLst>
              <a:ext uri="{FF2B5EF4-FFF2-40B4-BE49-F238E27FC236}">
                <a16:creationId xmlns:a16="http://schemas.microsoft.com/office/drawing/2014/main" id="{5C784C6F-4EA5-41EF-AEDE-2D196651D3F8}"/>
              </a:ext>
            </a:extLst>
          </p:cNvPr>
          <p:cNvSpPr txBox="1"/>
          <p:nvPr/>
        </p:nvSpPr>
        <p:spPr>
          <a:xfrm>
            <a:off x="411985" y="2378522"/>
            <a:ext cx="10274136" cy="2353786"/>
          </a:xfrm>
          <a:prstGeom prst="rect">
            <a:avLst/>
          </a:prstGeom>
          <a:noFill/>
        </p:spPr>
        <p:txBody>
          <a:bodyPr wrap="square" rtlCol="0">
            <a:spAutoFit/>
          </a:bodyPr>
          <a:lstStyle/>
          <a:p>
            <a:pPr>
              <a:lnSpc>
                <a:spcPct val="150000"/>
              </a:lnSpc>
            </a:pPr>
            <a:r>
              <a:rPr lang="zh-CN" altLang="en-US" sz="2000" dirty="0"/>
              <a:t>       学校</a:t>
            </a:r>
            <a:r>
              <a:rPr lang="zh-CN" altLang="en-US" sz="2000" b="1" dirty="0">
                <a:solidFill>
                  <a:srgbClr val="FF0000"/>
                </a:solidFill>
                <a:effectLst>
                  <a:outerShdw blurRad="38100" dist="38100" dir="2700000" algn="tl">
                    <a:srgbClr val="000000">
                      <a:alpha val="43137"/>
                    </a:srgbClr>
                  </a:outerShdw>
                </a:effectLst>
              </a:rPr>
              <a:t>未履行对教职工的管理、监督责任</a:t>
            </a:r>
            <a:r>
              <a:rPr lang="zh-CN" altLang="en-US" sz="2000" dirty="0"/>
              <a:t>，致使发生教职工严重侵害学生身心健康的违法犯罪行为，或者有包庇、隐瞒不报，威胁、阻拦报案，妨碍调查、对学生打击报复等行为的，主管教育部门应当对</a:t>
            </a:r>
            <a:r>
              <a:rPr lang="zh-CN" altLang="en-US" sz="2000" b="1" dirty="0">
                <a:effectLst>
                  <a:outerShdw blurRad="38100" dist="38100" dir="2700000" algn="tl">
                    <a:srgbClr val="000000">
                      <a:alpha val="43137"/>
                    </a:srgbClr>
                  </a:outerShdw>
                </a:effectLst>
              </a:rPr>
              <a:t>主要负责人</a:t>
            </a:r>
            <a:r>
              <a:rPr lang="zh-CN" altLang="en-US" sz="2000" dirty="0"/>
              <a:t>和</a:t>
            </a:r>
            <a:r>
              <a:rPr lang="zh-CN" altLang="en-US" sz="2000" b="1" dirty="0">
                <a:effectLst>
                  <a:outerShdw blurRad="38100" dist="38100" dir="2700000" algn="tl">
                    <a:srgbClr val="000000">
                      <a:alpha val="43137"/>
                    </a:srgbClr>
                  </a:outerShdw>
                </a:effectLst>
              </a:rPr>
              <a:t>直接责任人</a:t>
            </a:r>
            <a:r>
              <a:rPr lang="zh-CN" altLang="en-US" sz="2000" dirty="0"/>
              <a:t>给予处分或者责令学校给予处分；</a:t>
            </a:r>
            <a:endParaRPr lang="en-US" altLang="zh-CN" sz="2000" dirty="0"/>
          </a:p>
          <a:p>
            <a:pPr>
              <a:lnSpc>
                <a:spcPct val="150000"/>
              </a:lnSpc>
            </a:pPr>
            <a:r>
              <a:rPr lang="en-US" altLang="zh-CN" sz="2000" dirty="0"/>
              <a:t>       </a:t>
            </a:r>
            <a:r>
              <a:rPr lang="zh-CN" altLang="en-US" sz="2000" dirty="0"/>
              <a:t>情节严重的，应当移送有关部门查处，构成违法犯罪的，依法追究相应法律责任。</a:t>
            </a:r>
            <a:endParaRPr lang="en-US" altLang="zh-CN" sz="2000" dirty="0"/>
          </a:p>
          <a:p>
            <a:pPr>
              <a:lnSpc>
                <a:spcPct val="150000"/>
              </a:lnSpc>
            </a:pPr>
            <a:r>
              <a:rPr lang="en-US" altLang="zh-CN" sz="2000" dirty="0">
                <a:solidFill>
                  <a:srgbClr val="FF0000"/>
                </a:solidFill>
              </a:rPr>
              <a:t>       </a:t>
            </a:r>
            <a:r>
              <a:rPr lang="zh-CN" altLang="en-US" sz="2000" dirty="0">
                <a:solidFill>
                  <a:srgbClr val="FF0000"/>
                </a:solidFill>
              </a:rPr>
              <a:t>因监管不力、造成严重后果而承担领导责任的校长，</a:t>
            </a:r>
            <a:r>
              <a:rPr lang="en-US" altLang="zh-CN" sz="2000" dirty="0">
                <a:solidFill>
                  <a:srgbClr val="FF0000"/>
                </a:solidFill>
              </a:rPr>
              <a:t>5</a:t>
            </a:r>
            <a:r>
              <a:rPr lang="zh-CN" altLang="en-US" sz="2000" dirty="0">
                <a:solidFill>
                  <a:srgbClr val="FF0000"/>
                </a:solidFill>
              </a:rPr>
              <a:t>年内不得再担任校长职务。</a:t>
            </a:r>
            <a:endParaRPr lang="en-US" altLang="zh-CN" sz="2000" dirty="0">
              <a:solidFill>
                <a:srgbClr val="FF0000"/>
              </a:solidFill>
            </a:endParaRPr>
          </a:p>
        </p:txBody>
      </p:sp>
      <p:sp>
        <p:nvSpPr>
          <p:cNvPr id="25" name="文本框 24">
            <a:extLst>
              <a:ext uri="{FF2B5EF4-FFF2-40B4-BE49-F238E27FC236}">
                <a16:creationId xmlns:a16="http://schemas.microsoft.com/office/drawing/2014/main" id="{4C8ECB88-A01D-450D-B7FD-ACB40AC50613}"/>
              </a:ext>
            </a:extLst>
          </p:cNvPr>
          <p:cNvSpPr txBox="1"/>
          <p:nvPr/>
        </p:nvSpPr>
        <p:spPr>
          <a:xfrm>
            <a:off x="6096000" y="5023148"/>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第五十八条</a:t>
            </a:r>
            <a:endParaRPr lang="zh-CN" altLang="en-US" dirty="0"/>
          </a:p>
        </p:txBody>
      </p:sp>
      <p:sp>
        <p:nvSpPr>
          <p:cNvPr id="26" name="文本框 25">
            <a:extLst>
              <a:ext uri="{FF2B5EF4-FFF2-40B4-BE49-F238E27FC236}">
                <a16:creationId xmlns:a16="http://schemas.microsoft.com/office/drawing/2014/main" id="{7053FADE-9668-4018-84EE-917D03168906}"/>
              </a:ext>
            </a:extLst>
          </p:cNvPr>
          <p:cNvSpPr txBox="1"/>
          <p:nvPr/>
        </p:nvSpPr>
        <p:spPr>
          <a:xfrm>
            <a:off x="101366" y="1835117"/>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三</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学校责任</a:t>
            </a:r>
          </a:p>
        </p:txBody>
      </p:sp>
    </p:spTree>
    <p:extLst>
      <p:ext uri="{BB962C8B-B14F-4D97-AF65-F5344CB8AC3E}">
        <p14:creationId xmlns:p14="http://schemas.microsoft.com/office/powerpoint/2010/main" val="3779625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三、保障学生人身安全、心理健康</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8" name="文本框 27">
            <a:extLst>
              <a:ext uri="{FF2B5EF4-FFF2-40B4-BE49-F238E27FC236}">
                <a16:creationId xmlns:a16="http://schemas.microsoft.com/office/drawing/2014/main" id="{CFF7CEBE-656A-40ED-B56F-0389F07DF58F}"/>
              </a:ext>
            </a:extLst>
          </p:cNvPr>
          <p:cNvSpPr txBox="1"/>
          <p:nvPr/>
        </p:nvSpPr>
        <p:spPr>
          <a:xfrm>
            <a:off x="150189" y="1847121"/>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一</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落实安全管理职责</a:t>
            </a:r>
          </a:p>
        </p:txBody>
      </p:sp>
      <p:sp>
        <p:nvSpPr>
          <p:cNvPr id="29" name="文本框 28">
            <a:extLst>
              <a:ext uri="{FF2B5EF4-FFF2-40B4-BE49-F238E27FC236}">
                <a16:creationId xmlns:a16="http://schemas.microsoft.com/office/drawing/2014/main" id="{91DA4E72-C576-4E11-9D80-80DF58997E6D}"/>
              </a:ext>
            </a:extLst>
          </p:cNvPr>
          <p:cNvSpPr txBox="1"/>
          <p:nvPr/>
        </p:nvSpPr>
        <p:spPr>
          <a:xfrm>
            <a:off x="642993" y="2249581"/>
            <a:ext cx="10149436" cy="2815451"/>
          </a:xfrm>
          <a:prstGeom prst="rect">
            <a:avLst/>
          </a:prstGeom>
          <a:noFill/>
        </p:spPr>
        <p:txBody>
          <a:bodyPr wrap="square" rtlCol="0">
            <a:spAutoFit/>
          </a:bodyPr>
          <a:lstStyle/>
          <a:p>
            <a:pPr>
              <a:lnSpc>
                <a:spcPct val="150000"/>
              </a:lnSpc>
            </a:pPr>
            <a:r>
              <a:rPr lang="en-US" altLang="zh-CN" sz="2000" dirty="0"/>
              <a:t>1</a:t>
            </a:r>
            <a:r>
              <a:rPr lang="zh-CN" altLang="en-US" sz="2000" dirty="0"/>
              <a:t>、不得组织、安排学生从事抢险救灾、参与危险性工作，不得安排学生参加商业性活动及其他不宜学生参加的活动。</a:t>
            </a:r>
            <a:endParaRPr lang="en-US" altLang="zh-CN" sz="2000" dirty="0"/>
          </a:p>
          <a:p>
            <a:pPr>
              <a:lnSpc>
                <a:spcPct val="150000"/>
              </a:lnSpc>
            </a:pPr>
            <a:r>
              <a:rPr lang="en-US" altLang="zh-CN" sz="2000" dirty="0"/>
              <a:t>2</a:t>
            </a:r>
            <a:r>
              <a:rPr lang="zh-CN" altLang="en-US" sz="2000" dirty="0"/>
              <a:t>、发生人身伤害事故，依据规定妥善处理，及时通知学生家长；情形严重的，向有关部门报告；</a:t>
            </a:r>
            <a:endParaRPr lang="en-US" altLang="zh-CN" sz="2000" dirty="0"/>
          </a:p>
          <a:p>
            <a:pPr>
              <a:lnSpc>
                <a:spcPct val="150000"/>
              </a:lnSpc>
            </a:pPr>
            <a:r>
              <a:rPr lang="en-US" altLang="zh-CN" sz="2000" dirty="0"/>
              <a:t>3</a:t>
            </a:r>
            <a:r>
              <a:rPr lang="zh-CN" altLang="en-US" sz="2000" dirty="0"/>
              <a:t>、针对学生年龄、认知能力和法律行为能力的不同，采用相应的内容和预防措施，对学生进行安全教育、管理和保护。</a:t>
            </a:r>
            <a:endParaRPr lang="en-US" altLang="zh-CN" sz="2000" dirty="0"/>
          </a:p>
        </p:txBody>
      </p:sp>
      <p:sp>
        <p:nvSpPr>
          <p:cNvPr id="30" name="文本框 29">
            <a:extLst>
              <a:ext uri="{FF2B5EF4-FFF2-40B4-BE49-F238E27FC236}">
                <a16:creationId xmlns:a16="http://schemas.microsoft.com/office/drawing/2014/main" id="{0770498F-74FF-4293-8A73-D51ACA63A021}"/>
              </a:ext>
            </a:extLst>
          </p:cNvPr>
          <p:cNvSpPr txBox="1"/>
          <p:nvPr/>
        </p:nvSpPr>
        <p:spPr>
          <a:xfrm>
            <a:off x="5638500" y="5408034"/>
            <a:ext cx="5397800" cy="369332"/>
          </a:xfrm>
          <a:prstGeom prst="rect">
            <a:avLst/>
          </a:prstGeom>
          <a:noFill/>
        </p:spPr>
        <p:txBody>
          <a:bodyPr wrap="square">
            <a:spAutoFit/>
          </a:bodyPr>
          <a:lstStyle/>
          <a:p>
            <a:r>
              <a:rPr lang="zh-CN" altLang="en-US" b="1" dirty="0"/>
              <a:t>学校的责任承担问题详见</a:t>
            </a:r>
            <a:r>
              <a:rPr lang="en-US" altLang="zh-CN" b="1" dirty="0"/>
              <a:t>《</a:t>
            </a:r>
            <a:r>
              <a:rPr lang="zh-CN" altLang="en-US" b="1" dirty="0"/>
              <a:t>学生伤害事故处理办法</a:t>
            </a:r>
            <a:r>
              <a:rPr lang="en-US" altLang="zh-CN" b="1" dirty="0"/>
              <a:t>》</a:t>
            </a:r>
            <a:endParaRPr lang="zh-CN" altLang="en-US" dirty="0"/>
          </a:p>
        </p:txBody>
      </p:sp>
    </p:spTree>
    <p:extLst>
      <p:ext uri="{BB962C8B-B14F-4D97-AF65-F5344CB8AC3E}">
        <p14:creationId xmlns:p14="http://schemas.microsoft.com/office/powerpoint/2010/main" val="1308432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三、保障学生人身安全、心理健康</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16CCEAF2-E619-4B3C-B000-FF52ED10DBC5}"/>
              </a:ext>
            </a:extLst>
          </p:cNvPr>
          <p:cNvSpPr txBox="1"/>
          <p:nvPr/>
        </p:nvSpPr>
        <p:spPr>
          <a:xfrm>
            <a:off x="441537" y="1645194"/>
            <a:ext cx="2454063" cy="590033"/>
          </a:xfrm>
          <a:prstGeom prst="rect">
            <a:avLst/>
          </a:prstGeom>
          <a:noFill/>
        </p:spPr>
        <p:txBody>
          <a:bodyPr wrap="square" rtlCol="0">
            <a:spAutoFit/>
          </a:bodyPr>
          <a:lstStyle/>
          <a:p>
            <a:pPr>
              <a:lnSpc>
                <a:spcPct val="150000"/>
              </a:lnSpc>
            </a:pPr>
            <a:r>
              <a:rPr lang="zh-CN" altLang="en-US" sz="2400" b="1" dirty="0">
                <a:solidFill>
                  <a:srgbClr val="FF0000"/>
                </a:solidFill>
                <a:effectLst>
                  <a:outerShdw blurRad="38100" dist="38100" dir="2700000" algn="tl">
                    <a:srgbClr val="000000">
                      <a:alpha val="43137"/>
                    </a:srgbClr>
                  </a:outerShdw>
                </a:effectLst>
              </a:rPr>
              <a:t>案例：</a:t>
            </a:r>
            <a:endParaRPr lang="en-US" altLang="zh-CN" sz="2400" dirty="0"/>
          </a:p>
        </p:txBody>
      </p:sp>
      <p:sp>
        <p:nvSpPr>
          <p:cNvPr id="24" name="文本框 23">
            <a:extLst>
              <a:ext uri="{FF2B5EF4-FFF2-40B4-BE49-F238E27FC236}">
                <a16:creationId xmlns:a16="http://schemas.microsoft.com/office/drawing/2014/main" id="{DB3EA2CF-A49F-4568-9139-C4744BD313EA}"/>
              </a:ext>
            </a:extLst>
          </p:cNvPr>
          <p:cNvSpPr txBox="1"/>
          <p:nvPr/>
        </p:nvSpPr>
        <p:spPr>
          <a:xfrm>
            <a:off x="592261" y="2224332"/>
            <a:ext cx="10334413" cy="3886641"/>
          </a:xfrm>
          <a:prstGeom prst="rect">
            <a:avLst/>
          </a:prstGeom>
          <a:noFill/>
        </p:spPr>
        <p:txBody>
          <a:bodyPr wrap="square" rtlCol="0">
            <a:spAutoFit/>
          </a:bodyPr>
          <a:lstStyle/>
          <a:p>
            <a:pPr>
              <a:lnSpc>
                <a:spcPct val="150000"/>
              </a:lnSpc>
            </a:pPr>
            <a:r>
              <a:rPr lang="zh-CN" altLang="en-US" sz="1600" b="1" dirty="0"/>
              <a:t>（</a:t>
            </a:r>
            <a:r>
              <a:rPr lang="en-US" altLang="zh-CN" sz="1600" b="1" dirty="0"/>
              <a:t>2019</a:t>
            </a:r>
            <a:r>
              <a:rPr lang="zh-CN" altLang="en-US" sz="1600" b="1" dirty="0"/>
              <a:t>）沪</a:t>
            </a:r>
            <a:r>
              <a:rPr lang="en-US" altLang="zh-CN" sz="1600" b="1" dirty="0"/>
              <a:t>0115</a:t>
            </a:r>
            <a:r>
              <a:rPr lang="zh-CN" altLang="en-US" sz="1600" b="1" dirty="0"/>
              <a:t>民初</a:t>
            </a:r>
            <a:r>
              <a:rPr lang="en-US" altLang="zh-CN" sz="1600" b="1" dirty="0"/>
              <a:t>21100</a:t>
            </a:r>
            <a:r>
              <a:rPr lang="zh-CN" altLang="en-US" sz="1600" b="1" dirty="0"/>
              <a:t>号判决书        </a:t>
            </a:r>
            <a:endParaRPr lang="en-US" altLang="zh-CN" sz="1600" b="1" dirty="0"/>
          </a:p>
          <a:p>
            <a:pPr>
              <a:lnSpc>
                <a:spcPct val="150000"/>
              </a:lnSpc>
            </a:pPr>
            <a:r>
              <a:rPr lang="en-US" altLang="zh-CN" sz="1600" b="1" dirty="0"/>
              <a:t>   </a:t>
            </a:r>
            <a:r>
              <a:rPr lang="zh-CN" altLang="en-US" sz="1600" b="1" dirty="0"/>
              <a:t>武某诉上海市浦东新区张江高科实验小学、袁某等生命权、健康权、身体权纠纷</a:t>
            </a:r>
            <a:endParaRPr lang="en-US" altLang="zh-CN" sz="1600" b="1" dirty="0"/>
          </a:p>
          <a:p>
            <a:pPr>
              <a:lnSpc>
                <a:spcPts val="2400"/>
              </a:lnSpc>
            </a:pPr>
            <a:r>
              <a:rPr lang="zh-CN" altLang="en-US" sz="1600" b="1" dirty="0">
                <a:solidFill>
                  <a:srgbClr val="FF0000"/>
                </a:solidFill>
                <a:effectLst>
                  <a:outerShdw blurRad="38100" dist="38100" dir="2700000" algn="tl">
                    <a:srgbClr val="000000">
                      <a:alpha val="43137"/>
                    </a:srgbClr>
                  </a:outerShdw>
                </a:effectLst>
              </a:rPr>
              <a:t>本院认为：</a:t>
            </a:r>
            <a:endParaRPr lang="en-US" altLang="zh-CN" sz="1600" b="1" dirty="0">
              <a:solidFill>
                <a:srgbClr val="FF0000"/>
              </a:solidFill>
              <a:effectLst>
                <a:outerShdw blurRad="38100" dist="38100" dir="2700000" algn="tl">
                  <a:srgbClr val="000000">
                    <a:alpha val="43137"/>
                  </a:srgbClr>
                </a:outerShdw>
              </a:effectLst>
            </a:endParaRPr>
          </a:p>
          <a:p>
            <a:pPr>
              <a:lnSpc>
                <a:spcPts val="2400"/>
              </a:lnSpc>
            </a:pPr>
            <a:r>
              <a:rPr lang="zh-CN" altLang="en-US" sz="1600" dirty="0"/>
              <a:t>       至少可以确定的是，袁某举纸条抗议之初，</a:t>
            </a:r>
            <a:r>
              <a:rPr lang="zh-CN" altLang="en-US" sz="1600" b="1" dirty="0">
                <a:solidFill>
                  <a:srgbClr val="FF0000"/>
                </a:solidFill>
              </a:rPr>
              <a:t>老师在场知情以及下课铃响后老师</a:t>
            </a:r>
            <a:r>
              <a:rPr lang="zh-CN" altLang="en-US" sz="1600" dirty="0"/>
              <a:t>仍拖堂做实验，</a:t>
            </a:r>
            <a:r>
              <a:rPr lang="zh-CN" altLang="en-US" sz="1600" b="1" dirty="0">
                <a:solidFill>
                  <a:srgbClr val="FF0000"/>
                </a:solidFill>
              </a:rPr>
              <a:t>并未立即离开教室</a:t>
            </a:r>
            <a:r>
              <a:rPr lang="zh-CN" altLang="en-US" sz="1600" dirty="0"/>
              <a:t>。</a:t>
            </a:r>
            <a:r>
              <a:rPr lang="zh-CN" altLang="en-US" sz="1600" b="1" u="sng" dirty="0"/>
              <a:t>而教育机构履行教育、管理义务的时空范围不以上下课铃声为分界线，职责内容也不仅仅是完成教学进度，还应包括充分保障学生在校期间的学习环境、教学效果及课堂秩序</a:t>
            </a:r>
            <a:r>
              <a:rPr lang="zh-CN" altLang="en-US" sz="1600" dirty="0"/>
              <a:t>。</a:t>
            </a:r>
            <a:endParaRPr lang="en-US" altLang="zh-CN" sz="1600" dirty="0"/>
          </a:p>
          <a:p>
            <a:pPr>
              <a:lnSpc>
                <a:spcPts val="2400"/>
              </a:lnSpc>
            </a:pPr>
            <a:r>
              <a:rPr lang="en-US" altLang="zh-CN" sz="1600" dirty="0"/>
              <a:t>       </a:t>
            </a:r>
            <a:r>
              <a:rPr lang="zh-CN" altLang="en-US" sz="1600" dirty="0"/>
              <a:t>本案中，原告与袁</a:t>
            </a:r>
            <a:r>
              <a:rPr lang="en-US" altLang="zh-CN" sz="1600" dirty="0"/>
              <a:t>1</a:t>
            </a:r>
            <a:r>
              <a:rPr lang="zh-CN" altLang="en-US" sz="1600" dirty="0"/>
              <a:t>的冲突虽有突发因素，但并非毫无征兆，甚至可以说正是此前袁某公然抗议未得到有效平息的余波。对此，无论是老师失察还是“草草收场”，都在一定程度上</a:t>
            </a:r>
            <a:r>
              <a:rPr lang="zh-CN" altLang="en-US" sz="1600" b="1" u="sng" dirty="0"/>
              <a:t>反映出老师的精力集中在教学进度上，对课堂秩序、教学效果以及学生的情绪反馈等关注不够，化解突发状况不及时，未能有效控制事态发展，对干扰教学活动的情形处置不力</a:t>
            </a:r>
            <a:r>
              <a:rPr lang="zh-CN" altLang="en-US" sz="1600" dirty="0"/>
              <a:t>。</a:t>
            </a:r>
            <a:endParaRPr lang="en-US" altLang="zh-CN" sz="1600" dirty="0"/>
          </a:p>
          <a:p>
            <a:pPr>
              <a:lnSpc>
                <a:spcPts val="2400"/>
              </a:lnSpc>
            </a:pPr>
            <a:r>
              <a:rPr lang="en-US" altLang="zh-CN" sz="1600" dirty="0"/>
              <a:t>        …………</a:t>
            </a:r>
            <a:r>
              <a:rPr lang="zh-CN" altLang="en-US" sz="1600" dirty="0"/>
              <a:t>综合上述分析意见，根据当事人的过错程度、致害原因力及本案实际情况，本院确定由被告袁某、</a:t>
            </a:r>
            <a:r>
              <a:rPr lang="zh-CN" altLang="en-US" sz="1600" b="1" dirty="0"/>
              <a:t>张江高科小学</a:t>
            </a:r>
            <a:r>
              <a:rPr lang="zh-CN" altLang="en-US" sz="1600" dirty="0"/>
              <a:t>分别对原告损伤承担</a:t>
            </a:r>
            <a:r>
              <a:rPr lang="en-US" altLang="zh-CN" sz="1600" dirty="0"/>
              <a:t>50%</a:t>
            </a:r>
            <a:r>
              <a:rPr lang="zh-CN" altLang="en-US" sz="1600" dirty="0"/>
              <a:t>、</a:t>
            </a:r>
            <a:r>
              <a:rPr lang="en-US" altLang="zh-CN" sz="1600" b="1" dirty="0"/>
              <a:t>20%</a:t>
            </a:r>
            <a:r>
              <a:rPr lang="zh-CN" altLang="en-US" sz="1600" dirty="0"/>
              <a:t>的赔偿责任。</a:t>
            </a:r>
            <a:endParaRPr lang="en-US" altLang="zh-CN" sz="1600" b="1" dirty="0"/>
          </a:p>
        </p:txBody>
      </p:sp>
    </p:spTree>
    <p:extLst>
      <p:ext uri="{BB962C8B-B14F-4D97-AF65-F5344CB8AC3E}">
        <p14:creationId xmlns:p14="http://schemas.microsoft.com/office/powerpoint/2010/main" val="2029249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三、保障学生人身安全、心理健康</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8" name="文本框 27">
            <a:extLst>
              <a:ext uri="{FF2B5EF4-FFF2-40B4-BE49-F238E27FC236}">
                <a16:creationId xmlns:a16="http://schemas.microsoft.com/office/drawing/2014/main" id="{CFF7CEBE-656A-40ED-B56F-0389F07DF58F}"/>
              </a:ext>
            </a:extLst>
          </p:cNvPr>
          <p:cNvSpPr txBox="1"/>
          <p:nvPr/>
        </p:nvSpPr>
        <p:spPr>
          <a:xfrm>
            <a:off x="190383" y="1779175"/>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二</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建立学生心理健康教育管理制度</a:t>
            </a:r>
          </a:p>
        </p:txBody>
      </p:sp>
      <p:sp>
        <p:nvSpPr>
          <p:cNvPr id="29" name="文本框 28">
            <a:extLst>
              <a:ext uri="{FF2B5EF4-FFF2-40B4-BE49-F238E27FC236}">
                <a16:creationId xmlns:a16="http://schemas.microsoft.com/office/drawing/2014/main" id="{91DA4E72-C576-4E11-9D80-80DF58997E6D}"/>
              </a:ext>
            </a:extLst>
          </p:cNvPr>
          <p:cNvSpPr txBox="1"/>
          <p:nvPr/>
        </p:nvSpPr>
        <p:spPr>
          <a:xfrm>
            <a:off x="642993" y="2249581"/>
            <a:ext cx="10149436" cy="2353786"/>
          </a:xfrm>
          <a:prstGeom prst="rect">
            <a:avLst/>
          </a:prstGeom>
          <a:noFill/>
        </p:spPr>
        <p:txBody>
          <a:bodyPr wrap="square" rtlCol="0">
            <a:spAutoFit/>
          </a:bodyPr>
          <a:lstStyle/>
          <a:p>
            <a:pPr>
              <a:lnSpc>
                <a:spcPct val="150000"/>
              </a:lnSpc>
            </a:pPr>
            <a:r>
              <a:rPr lang="zh-CN" altLang="en-US" sz="2000" dirty="0"/>
              <a:t>       学校应当建立</a:t>
            </a:r>
            <a:r>
              <a:rPr lang="zh-CN" altLang="en-US" sz="2000" b="1" dirty="0">
                <a:solidFill>
                  <a:srgbClr val="FF0000"/>
                </a:solidFill>
                <a:effectLst>
                  <a:outerShdw blurRad="38100" dist="38100" dir="2700000" algn="tl">
                    <a:srgbClr val="000000">
                      <a:alpha val="43137"/>
                    </a:srgbClr>
                  </a:outerShdw>
                </a:effectLst>
              </a:rPr>
              <a:t>学生心理健康教育管理制度</a:t>
            </a:r>
            <a:r>
              <a:rPr lang="zh-CN" altLang="en-US" sz="2000" dirty="0"/>
              <a:t>，建立学生心理健康问题的</a:t>
            </a:r>
            <a:r>
              <a:rPr lang="zh-CN" altLang="en-US" sz="2000" b="1" dirty="0">
                <a:solidFill>
                  <a:srgbClr val="FF0000"/>
                </a:solidFill>
                <a:effectLst>
                  <a:outerShdw blurRad="38100" dist="38100" dir="2700000" algn="tl">
                    <a:srgbClr val="000000">
                      <a:alpha val="43137"/>
                    </a:srgbClr>
                  </a:outerShdw>
                </a:effectLst>
              </a:rPr>
              <a:t>早期发现</a:t>
            </a:r>
            <a:r>
              <a:rPr lang="zh-CN" altLang="en-US" sz="2000" dirty="0"/>
              <a:t>和</a:t>
            </a:r>
            <a:r>
              <a:rPr lang="zh-CN" altLang="en-US" sz="2000" b="1" dirty="0">
                <a:solidFill>
                  <a:srgbClr val="FF0000"/>
                </a:solidFill>
                <a:effectLst>
                  <a:outerShdw blurRad="38100" dist="38100" dir="2700000" algn="tl">
                    <a:srgbClr val="000000">
                      <a:alpha val="43137"/>
                    </a:srgbClr>
                  </a:outerShdw>
                </a:effectLst>
              </a:rPr>
              <a:t>及时干预</a:t>
            </a:r>
            <a:r>
              <a:rPr lang="zh-CN" altLang="en-US" sz="2000" dirty="0"/>
              <a:t>机制，按照规定配备专职或者兼职</a:t>
            </a:r>
            <a:r>
              <a:rPr lang="zh-CN" altLang="en-US" sz="2000" b="1" dirty="0">
                <a:solidFill>
                  <a:srgbClr val="FF0000"/>
                </a:solidFill>
                <a:effectLst>
                  <a:outerShdw blurRad="38100" dist="38100" dir="2700000" algn="tl">
                    <a:srgbClr val="000000">
                      <a:alpha val="43137"/>
                    </a:srgbClr>
                  </a:outerShdw>
                </a:effectLst>
              </a:rPr>
              <a:t>心理健康教育教师</a:t>
            </a:r>
            <a:r>
              <a:rPr lang="zh-CN" altLang="en-US" sz="2000" dirty="0"/>
              <a:t>、建设</a:t>
            </a:r>
            <a:r>
              <a:rPr lang="zh-CN" altLang="en-US" sz="2000" b="1" dirty="0">
                <a:solidFill>
                  <a:srgbClr val="FF0000"/>
                </a:solidFill>
                <a:effectLst>
                  <a:outerShdw blurRad="38100" dist="38100" dir="2700000" algn="tl">
                    <a:srgbClr val="000000">
                      <a:alpha val="43137"/>
                    </a:srgbClr>
                  </a:outerShdw>
                </a:effectLst>
              </a:rPr>
              <a:t>心理辅导室</a:t>
            </a:r>
            <a:r>
              <a:rPr lang="zh-CN" altLang="en-US" sz="2000" dirty="0"/>
              <a:t>，或者通过购买专业社工服务等多种方式为学生提供专业化、个性化的指导和服务。</a:t>
            </a:r>
            <a:endParaRPr lang="en-US" altLang="zh-CN" sz="2000" dirty="0"/>
          </a:p>
          <a:p>
            <a:pPr>
              <a:lnSpc>
                <a:spcPct val="150000"/>
              </a:lnSpc>
            </a:pPr>
            <a:r>
              <a:rPr lang="en-US" altLang="zh-CN" sz="2000" dirty="0"/>
              <a:t>       </a:t>
            </a:r>
            <a:r>
              <a:rPr lang="zh-CN" altLang="en-US" sz="2000" dirty="0"/>
              <a:t>有条件的学校，可以定期</a:t>
            </a:r>
            <a:r>
              <a:rPr lang="zh-CN" altLang="en-US" sz="2000" b="1" dirty="0">
                <a:solidFill>
                  <a:srgbClr val="FF0000"/>
                </a:solidFill>
                <a:effectLst>
                  <a:outerShdw blurRad="38100" dist="38100" dir="2700000" algn="tl">
                    <a:srgbClr val="000000">
                      <a:alpha val="43137"/>
                    </a:srgbClr>
                  </a:outerShdw>
                </a:effectLst>
              </a:rPr>
              <a:t>组织教职工进行心理健康状况测评</a:t>
            </a:r>
            <a:r>
              <a:rPr lang="zh-CN" altLang="en-US" sz="2000" dirty="0"/>
              <a:t>，指导、帮助教职工以积极、乐观的心态对待学生。</a:t>
            </a:r>
            <a:endParaRPr lang="en-US" altLang="zh-CN" sz="2000" dirty="0"/>
          </a:p>
        </p:txBody>
      </p:sp>
      <p:sp>
        <p:nvSpPr>
          <p:cNvPr id="23" name="文本框 22">
            <a:extLst>
              <a:ext uri="{FF2B5EF4-FFF2-40B4-BE49-F238E27FC236}">
                <a16:creationId xmlns:a16="http://schemas.microsoft.com/office/drawing/2014/main" id="{494B05FE-7D26-42CB-9404-46D43ADE9223}"/>
              </a:ext>
            </a:extLst>
          </p:cNvPr>
          <p:cNvSpPr txBox="1"/>
          <p:nvPr/>
        </p:nvSpPr>
        <p:spPr>
          <a:xfrm>
            <a:off x="6096000" y="5023148"/>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第三十二条</a:t>
            </a:r>
            <a:endParaRPr lang="zh-CN" altLang="en-US" dirty="0"/>
          </a:p>
        </p:txBody>
      </p:sp>
    </p:spTree>
    <p:extLst>
      <p:ext uri="{BB962C8B-B14F-4D97-AF65-F5344CB8AC3E}">
        <p14:creationId xmlns:p14="http://schemas.microsoft.com/office/powerpoint/2010/main" val="4229663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三、保障学生人身安全、心理健康</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8" name="文本框 27">
            <a:extLst>
              <a:ext uri="{FF2B5EF4-FFF2-40B4-BE49-F238E27FC236}">
                <a16:creationId xmlns:a16="http://schemas.microsoft.com/office/drawing/2014/main" id="{CFF7CEBE-656A-40ED-B56F-0389F07DF58F}"/>
              </a:ext>
            </a:extLst>
          </p:cNvPr>
          <p:cNvSpPr txBox="1"/>
          <p:nvPr/>
        </p:nvSpPr>
        <p:spPr>
          <a:xfrm>
            <a:off x="190383" y="1779175"/>
            <a:ext cx="9639534" cy="400110"/>
          </a:xfrm>
          <a:prstGeom prst="rect">
            <a:avLst/>
          </a:prstGeom>
          <a:noFill/>
        </p:spPr>
        <p:txBody>
          <a:bodyPr wrap="square">
            <a:spAutoFit/>
          </a:bodyPr>
          <a:lstStyle/>
          <a:p>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sym typeface="+mn-lt"/>
              </a:rPr>
              <a:t>三</a:t>
            </a:r>
            <a:r>
              <a:rPr lang="zh-CN" altLang="en-US" sz="2000" b="1" dirty="0">
                <a:solidFill>
                  <a:schemeClr val="tx1"/>
                </a:solidFill>
                <a:latin typeface="华文中宋" panose="02010600040101010101" pitchFamily="2" charset="-122"/>
                <a:ea typeface="华文中宋" panose="02010600040101010101" pitchFamily="2" charset="-122"/>
                <a:cs typeface="inpin heiti" charset="-122"/>
                <a:sym typeface="+mn-lt"/>
              </a:rPr>
              <a:t>）</a:t>
            </a:r>
            <a:r>
              <a:rPr lang="zh-CN" altLang="en-US" sz="2000" b="1" dirty="0">
                <a:latin typeface="华文中宋" panose="02010600040101010101" pitchFamily="2" charset="-122"/>
                <a:ea typeface="华文中宋" panose="02010600040101010101" pitchFamily="2" charset="-122"/>
                <a:cs typeface="inpin heiti" charset="-122"/>
              </a:rPr>
              <a:t>建立学生重大生理、心理疾病报告制度</a:t>
            </a:r>
          </a:p>
        </p:txBody>
      </p:sp>
      <p:sp>
        <p:nvSpPr>
          <p:cNvPr id="29" name="文本框 28">
            <a:extLst>
              <a:ext uri="{FF2B5EF4-FFF2-40B4-BE49-F238E27FC236}">
                <a16:creationId xmlns:a16="http://schemas.microsoft.com/office/drawing/2014/main" id="{91DA4E72-C576-4E11-9D80-80DF58997E6D}"/>
              </a:ext>
            </a:extLst>
          </p:cNvPr>
          <p:cNvSpPr txBox="1"/>
          <p:nvPr/>
        </p:nvSpPr>
        <p:spPr>
          <a:xfrm>
            <a:off x="2462213" y="2985701"/>
            <a:ext cx="8415337" cy="1430456"/>
          </a:xfrm>
          <a:prstGeom prst="rect">
            <a:avLst/>
          </a:prstGeom>
          <a:noFill/>
        </p:spPr>
        <p:txBody>
          <a:bodyPr wrap="square" rtlCol="0">
            <a:spAutoFit/>
          </a:bodyPr>
          <a:lstStyle/>
          <a:p>
            <a:pPr>
              <a:lnSpc>
                <a:spcPct val="150000"/>
              </a:lnSpc>
            </a:pPr>
            <a:r>
              <a:rPr lang="zh-CN" altLang="en-US" sz="2000" dirty="0"/>
              <a:t>       学校应当建立学生重大生理、心理疾病报告制度，向家长及时告知学生身体及心理健康状况；学校发现学生身体状况或者情绪反应明显异常、突发疾病或者受到伤害的，应当及时通知学生家长。</a:t>
            </a:r>
            <a:endParaRPr lang="en-US" altLang="zh-CN" sz="2000" dirty="0"/>
          </a:p>
        </p:txBody>
      </p:sp>
      <p:sp>
        <p:nvSpPr>
          <p:cNvPr id="23" name="文本框 22">
            <a:extLst>
              <a:ext uri="{FF2B5EF4-FFF2-40B4-BE49-F238E27FC236}">
                <a16:creationId xmlns:a16="http://schemas.microsoft.com/office/drawing/2014/main" id="{494B05FE-7D26-42CB-9404-46D43ADE9223}"/>
              </a:ext>
            </a:extLst>
          </p:cNvPr>
          <p:cNvSpPr txBox="1"/>
          <p:nvPr/>
        </p:nvSpPr>
        <p:spPr>
          <a:xfrm>
            <a:off x="6096000" y="5023148"/>
            <a:ext cx="5397800" cy="369332"/>
          </a:xfrm>
          <a:prstGeom prst="rect">
            <a:avLst/>
          </a:prstGeom>
          <a:noFill/>
        </p:spPr>
        <p:txBody>
          <a:bodyPr wrap="square">
            <a:spAutoFit/>
          </a:bodyPr>
          <a:lstStyle/>
          <a:p>
            <a:r>
              <a:rPr lang="en-US" altLang="zh-CN" b="1" dirty="0"/>
              <a:t> ---------《</a:t>
            </a:r>
            <a:r>
              <a:rPr lang="zh-CN" altLang="en-US" b="1" dirty="0"/>
              <a:t>未成年人学校保护规定</a:t>
            </a:r>
            <a:r>
              <a:rPr lang="en-US" altLang="zh-CN" b="1" dirty="0"/>
              <a:t>》</a:t>
            </a:r>
            <a:r>
              <a:rPr lang="zh-CN" altLang="en-US" b="1" dirty="0"/>
              <a:t>第四十六条</a:t>
            </a:r>
            <a:endParaRPr lang="zh-CN" altLang="en-US" dirty="0"/>
          </a:p>
        </p:txBody>
      </p:sp>
      <p:pic>
        <p:nvPicPr>
          <p:cNvPr id="24" name="图片 23">
            <a:extLst>
              <a:ext uri="{FF2B5EF4-FFF2-40B4-BE49-F238E27FC236}">
                <a16:creationId xmlns:a16="http://schemas.microsoft.com/office/drawing/2014/main" id="{0132FC27-8085-4358-A895-E02CBEE07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23" y="2651037"/>
            <a:ext cx="1679498" cy="2183348"/>
          </a:xfrm>
          <a:prstGeom prst="rect">
            <a:avLst/>
          </a:prstGeom>
        </p:spPr>
      </p:pic>
    </p:spTree>
    <p:extLst>
      <p:ext uri="{BB962C8B-B14F-4D97-AF65-F5344CB8AC3E}">
        <p14:creationId xmlns:p14="http://schemas.microsoft.com/office/powerpoint/2010/main" val="2626676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四、保护学生人格尊严、隐私权和个人信息安全</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31" name="文本框 30">
            <a:extLst>
              <a:ext uri="{FF2B5EF4-FFF2-40B4-BE49-F238E27FC236}">
                <a16:creationId xmlns:a16="http://schemas.microsoft.com/office/drawing/2014/main" id="{BAD39443-05A1-43B4-88E3-01908D158F5A}"/>
              </a:ext>
            </a:extLst>
          </p:cNvPr>
          <p:cNvSpPr txBox="1"/>
          <p:nvPr/>
        </p:nvSpPr>
        <p:spPr>
          <a:xfrm>
            <a:off x="536685" y="1895561"/>
            <a:ext cx="10149436" cy="3789627"/>
          </a:xfrm>
          <a:prstGeom prst="rect">
            <a:avLst/>
          </a:prstGeom>
          <a:noFill/>
        </p:spPr>
        <p:txBody>
          <a:bodyPr wrap="square" rtlCol="0">
            <a:spAutoFit/>
          </a:bodyPr>
          <a:lstStyle/>
          <a:p>
            <a:pPr>
              <a:lnSpc>
                <a:spcPct val="150000"/>
              </a:lnSpc>
            </a:pPr>
            <a:r>
              <a:rPr lang="en-US" altLang="zh-CN" dirty="0"/>
              <a:t>1</a:t>
            </a:r>
            <a:r>
              <a:rPr lang="zh-CN" altLang="en-US" dirty="0"/>
              <a:t>、学校应当尊重和保护学生的人格尊严，在教育、管理中不得使用任何贬损、侮辱学生及其家长或者所属特定群体的言行、方式；</a:t>
            </a:r>
            <a:endParaRPr lang="en-US" altLang="zh-CN" dirty="0"/>
          </a:p>
          <a:p>
            <a:pPr>
              <a:lnSpc>
                <a:spcPct val="150000"/>
              </a:lnSpc>
            </a:pPr>
            <a:r>
              <a:rPr lang="en-US" altLang="zh-CN" dirty="0"/>
              <a:t>2</a:t>
            </a:r>
            <a:r>
              <a:rPr lang="zh-CN" altLang="en-US" dirty="0"/>
              <a:t>、不得因学生本人及其父母或其他监护人的民族、种族、性别、户籍、职业、宗教信仰、教育程度、家庭状况、身心健康状况等歧视学生；</a:t>
            </a:r>
            <a:endParaRPr lang="en-US" altLang="zh-CN" dirty="0"/>
          </a:p>
          <a:p>
            <a:pPr>
              <a:lnSpc>
                <a:spcPct val="150000"/>
              </a:lnSpc>
            </a:pPr>
            <a:r>
              <a:rPr lang="en-US" altLang="zh-CN" dirty="0"/>
              <a:t>3</a:t>
            </a:r>
            <a:r>
              <a:rPr lang="zh-CN" altLang="en-US" dirty="0"/>
              <a:t>、学校在奖励、资助、申请贫困救助等工作中，不得泄露学生个人及其家庭隐私；</a:t>
            </a:r>
            <a:endParaRPr lang="en-US" altLang="zh-CN" dirty="0"/>
          </a:p>
          <a:p>
            <a:pPr>
              <a:lnSpc>
                <a:spcPct val="150000"/>
              </a:lnSpc>
            </a:pPr>
            <a:r>
              <a:rPr lang="en-US" altLang="zh-CN" dirty="0"/>
              <a:t>4</a:t>
            </a:r>
            <a:r>
              <a:rPr lang="zh-CN" altLang="en-US" dirty="0"/>
              <a:t>、</a:t>
            </a:r>
            <a:r>
              <a:rPr lang="zh-CN" altLang="en-US" dirty="0">
                <a:solidFill>
                  <a:srgbClr val="FF0000"/>
                </a:solidFill>
              </a:rPr>
              <a:t>学生的考试成绩、名次等学业信息，学校应当便利学生本人和家长知晓，但不得公开；</a:t>
            </a:r>
            <a:endParaRPr lang="en-US" altLang="zh-CN" dirty="0">
              <a:solidFill>
                <a:srgbClr val="FF0000"/>
              </a:solidFill>
            </a:endParaRPr>
          </a:p>
          <a:p>
            <a:pPr>
              <a:lnSpc>
                <a:spcPct val="150000"/>
              </a:lnSpc>
            </a:pPr>
            <a:r>
              <a:rPr lang="en-US" altLang="zh-CN" dirty="0"/>
              <a:t>5</a:t>
            </a:r>
            <a:r>
              <a:rPr lang="zh-CN" altLang="en-US" dirty="0"/>
              <a:t>、除因法定事由，不得查阅学生的信件、日记、电子邮件或者其他网络通讯内容；</a:t>
            </a:r>
            <a:endParaRPr lang="en-US" altLang="zh-CN" dirty="0"/>
          </a:p>
          <a:p>
            <a:pPr>
              <a:lnSpc>
                <a:spcPct val="150000"/>
              </a:lnSpc>
            </a:pPr>
            <a:r>
              <a:rPr lang="en-US" altLang="zh-CN" dirty="0"/>
              <a:t>6</a:t>
            </a:r>
            <a:r>
              <a:rPr lang="zh-CN" altLang="en-US" dirty="0"/>
              <a:t>、学校采集学生个人信息，应当告知学生及其家长，并对信息负有管理、保密义务，不得毁弃以及非法删除、泄露、公开、买卖；</a:t>
            </a:r>
            <a:endParaRPr lang="en-US" altLang="zh-CN" dirty="0"/>
          </a:p>
        </p:txBody>
      </p:sp>
    </p:spTree>
    <p:extLst>
      <p:ext uri="{BB962C8B-B14F-4D97-AF65-F5344CB8AC3E}">
        <p14:creationId xmlns:p14="http://schemas.microsoft.com/office/powerpoint/2010/main" val="2011194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五、加强学生网络素质宣传教育</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5" name="文本框 24">
            <a:extLst>
              <a:ext uri="{FF2B5EF4-FFF2-40B4-BE49-F238E27FC236}">
                <a16:creationId xmlns:a16="http://schemas.microsoft.com/office/drawing/2014/main" id="{48D9A2AA-2B96-493A-B7D8-7159BFDE01A7}"/>
              </a:ext>
            </a:extLst>
          </p:cNvPr>
          <p:cNvSpPr txBox="1"/>
          <p:nvPr/>
        </p:nvSpPr>
        <p:spPr>
          <a:xfrm>
            <a:off x="409685" y="1952171"/>
            <a:ext cx="8804165" cy="3374129"/>
          </a:xfrm>
          <a:prstGeom prst="rect">
            <a:avLst/>
          </a:prstGeom>
          <a:noFill/>
        </p:spPr>
        <p:txBody>
          <a:bodyPr wrap="square" rtlCol="0">
            <a:spAutoFit/>
          </a:bodyPr>
          <a:lstStyle/>
          <a:p>
            <a:pPr>
              <a:lnSpc>
                <a:spcPct val="150000"/>
              </a:lnSpc>
            </a:pPr>
            <a:r>
              <a:rPr lang="en-US" altLang="zh-CN" dirty="0"/>
              <a:t>1</a:t>
            </a:r>
            <a:r>
              <a:rPr lang="zh-CN" altLang="en-US" dirty="0"/>
              <a:t>、学校应当将科学、文明、安全、合理使用网络纳入课程内容，对学生进行网络安全、网络文明和防止沉迷网络的教育，预防和干预学生过度使用网络。</a:t>
            </a:r>
            <a:endParaRPr lang="en-US" altLang="zh-CN" dirty="0"/>
          </a:p>
          <a:p>
            <a:pPr>
              <a:lnSpc>
                <a:spcPct val="150000"/>
              </a:lnSpc>
            </a:pPr>
            <a:r>
              <a:rPr lang="en-US" altLang="zh-CN" dirty="0"/>
              <a:t>2</a:t>
            </a:r>
            <a:r>
              <a:rPr lang="zh-CN" altLang="en-US" dirty="0"/>
              <a:t>、学校为学生提供的上网设施，应当安装未成年人上网保护软件或者采取其他安全保护技术措施，避免学生接触不适宜未成年人接触的信息；</a:t>
            </a:r>
            <a:endParaRPr lang="en-US" altLang="zh-CN" dirty="0"/>
          </a:p>
          <a:p>
            <a:pPr>
              <a:lnSpc>
                <a:spcPct val="150000"/>
              </a:lnSpc>
            </a:pPr>
            <a:r>
              <a:rPr lang="en-US" altLang="zh-CN" dirty="0"/>
              <a:t>3</a:t>
            </a:r>
            <a:r>
              <a:rPr lang="zh-CN" altLang="en-US" dirty="0"/>
              <a:t>、发现网络产品、服务、信息有危害学生身心健康内容的，或者学生利用网络实施违法活动的，应当立即采取措施并向有关主管部门报告。</a:t>
            </a:r>
            <a:endParaRPr lang="en-US" altLang="zh-CN" dirty="0"/>
          </a:p>
          <a:p>
            <a:pPr>
              <a:lnSpc>
                <a:spcPct val="150000"/>
              </a:lnSpc>
            </a:pPr>
            <a:r>
              <a:rPr lang="en-US" altLang="zh-CN" b="1" dirty="0"/>
              <a:t>4</a:t>
            </a:r>
            <a:r>
              <a:rPr lang="zh-CN" altLang="en-US" b="1" dirty="0"/>
              <a:t>、学校可以禁止学生携带手机等智能终端产品进入学校或者在校园内使用；对经允许带入的，应当统一管理，除教学需要外，禁止带入课堂。</a:t>
            </a:r>
            <a:endParaRPr lang="en-US" altLang="zh-CN" b="1" dirty="0"/>
          </a:p>
        </p:txBody>
      </p:sp>
      <p:grpSp>
        <p:nvGrpSpPr>
          <p:cNvPr id="26" name="组合 25">
            <a:extLst>
              <a:ext uri="{FF2B5EF4-FFF2-40B4-BE49-F238E27FC236}">
                <a16:creationId xmlns:a16="http://schemas.microsoft.com/office/drawing/2014/main" id="{442C02F7-D654-4D78-AA2C-FD244DCF4CD9}"/>
              </a:ext>
            </a:extLst>
          </p:cNvPr>
          <p:cNvGrpSpPr/>
          <p:nvPr/>
        </p:nvGrpSpPr>
        <p:grpSpPr>
          <a:xfrm>
            <a:off x="9213850" y="3731946"/>
            <a:ext cx="2355780" cy="2369067"/>
            <a:chOff x="4252218" y="1936410"/>
            <a:chExt cx="3761626" cy="3795613"/>
          </a:xfrm>
        </p:grpSpPr>
        <p:pic>
          <p:nvPicPr>
            <p:cNvPr id="27" name="图片 26">
              <a:extLst>
                <a:ext uri="{FF2B5EF4-FFF2-40B4-BE49-F238E27FC236}">
                  <a16:creationId xmlns:a16="http://schemas.microsoft.com/office/drawing/2014/main" id="{AA02E0C5-056F-4C39-BF85-ABC870446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218" y="1936410"/>
              <a:ext cx="3761626" cy="3761626"/>
            </a:xfrm>
            <a:prstGeom prst="rect">
              <a:avLst/>
            </a:prstGeom>
          </p:spPr>
        </p:pic>
        <p:pic>
          <p:nvPicPr>
            <p:cNvPr id="28" name="图片 27">
              <a:extLst>
                <a:ext uri="{FF2B5EF4-FFF2-40B4-BE49-F238E27FC236}">
                  <a16:creationId xmlns:a16="http://schemas.microsoft.com/office/drawing/2014/main" id="{DDC8E2FF-752C-4542-B10B-C5B73D9192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80" r="7072"/>
            <a:stretch/>
          </p:blipFill>
          <p:spPr>
            <a:xfrm>
              <a:off x="4310461" y="2194504"/>
              <a:ext cx="3549269" cy="3537519"/>
            </a:xfrm>
            <a:prstGeom prst="rect">
              <a:avLst/>
            </a:prstGeom>
          </p:spPr>
        </p:pic>
      </p:grpSp>
    </p:spTree>
    <p:extLst>
      <p:ext uri="{BB962C8B-B14F-4D97-AF65-F5344CB8AC3E}">
        <p14:creationId xmlns:p14="http://schemas.microsoft.com/office/powerpoint/2010/main" val="3692446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六、落实预防未成年人犯罪工作</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872EF5A1-26F2-48DE-B2FB-9CA797B72716}"/>
              </a:ext>
            </a:extLst>
          </p:cNvPr>
          <p:cNvSpPr txBox="1"/>
          <p:nvPr/>
        </p:nvSpPr>
        <p:spPr>
          <a:xfrm>
            <a:off x="536685" y="1895561"/>
            <a:ext cx="10149436" cy="2958630"/>
          </a:xfrm>
          <a:prstGeom prst="rect">
            <a:avLst/>
          </a:prstGeom>
          <a:noFill/>
        </p:spPr>
        <p:txBody>
          <a:bodyPr wrap="square" rtlCol="0">
            <a:spAutoFit/>
          </a:bodyPr>
          <a:lstStyle/>
          <a:p>
            <a:pPr>
              <a:lnSpc>
                <a:spcPct val="150000"/>
              </a:lnSpc>
            </a:pPr>
            <a:r>
              <a:rPr lang="en-US" altLang="zh-CN" dirty="0"/>
              <a:t>1</a:t>
            </a:r>
            <a:r>
              <a:rPr lang="zh-CN" altLang="en-US" dirty="0"/>
              <a:t>、学校应当将预防犯罪教育纳入学校教学计划，指导教职员工结合未成年人的特点，采取多种方式对未成年学生进行有针对性的预防犯罪教育；</a:t>
            </a:r>
            <a:endParaRPr lang="en-US" altLang="zh-CN" dirty="0"/>
          </a:p>
          <a:p>
            <a:pPr>
              <a:lnSpc>
                <a:spcPct val="150000"/>
              </a:lnSpc>
            </a:pPr>
            <a:r>
              <a:rPr lang="en-US" altLang="zh-CN" dirty="0"/>
              <a:t>2</a:t>
            </a:r>
            <a:r>
              <a:rPr lang="zh-CN" altLang="en-US" dirty="0"/>
              <a:t>、学校应当聘请从事法治教育的专职或者兼职教师，并可以从司法机关和执法机关、法学教育和法律服务机构等单位聘请</a:t>
            </a:r>
            <a:r>
              <a:rPr lang="zh-CN" altLang="en-US" b="1" dirty="0">
                <a:solidFill>
                  <a:srgbClr val="FF0000"/>
                </a:solidFill>
                <a:effectLst>
                  <a:outerShdw blurRad="38100" dist="38100" dir="2700000" algn="tl">
                    <a:srgbClr val="000000">
                      <a:alpha val="43137"/>
                    </a:srgbClr>
                  </a:outerShdw>
                </a:effectLst>
              </a:rPr>
              <a:t>法治副校长、校外法治辅导员</a:t>
            </a:r>
            <a:r>
              <a:rPr lang="zh-CN" altLang="en-US" dirty="0"/>
              <a:t>；</a:t>
            </a:r>
            <a:endParaRPr lang="en-US" altLang="zh-CN" dirty="0"/>
          </a:p>
          <a:p>
            <a:pPr>
              <a:lnSpc>
                <a:spcPct val="150000"/>
              </a:lnSpc>
            </a:pPr>
            <a:r>
              <a:rPr lang="en-US" altLang="zh-CN" dirty="0"/>
              <a:t>3</a:t>
            </a:r>
            <a:r>
              <a:rPr lang="zh-CN" altLang="en-US" dirty="0"/>
              <a:t>、学校应当通过举办讲座、座谈、培训等活动，介绍科学合理的教育方法，指导教职员工、未成年学生的父母或者其他监护人有效预防未成年人犯罪；</a:t>
            </a:r>
            <a:endParaRPr lang="en-US" altLang="zh-CN" dirty="0"/>
          </a:p>
          <a:p>
            <a:pPr>
              <a:lnSpc>
                <a:spcPct val="150000"/>
              </a:lnSpc>
            </a:pPr>
            <a:r>
              <a:rPr lang="en-US" altLang="zh-CN" b="1" dirty="0">
                <a:effectLst>
                  <a:outerShdw blurRad="38100" dist="38100" dir="2700000" algn="tl">
                    <a:srgbClr val="000000">
                      <a:alpha val="43137"/>
                    </a:srgbClr>
                  </a:outerShdw>
                </a:effectLst>
              </a:rPr>
              <a:t>4</a:t>
            </a:r>
            <a:r>
              <a:rPr lang="zh-CN" altLang="en-US" b="1" dirty="0">
                <a:effectLst>
                  <a:outerShdw blurRad="38100" dist="38100" dir="2700000" algn="tl">
                    <a:srgbClr val="000000">
                      <a:alpha val="43137"/>
                    </a:srgbClr>
                  </a:outerShdw>
                </a:effectLst>
              </a:rPr>
              <a:t>、教育行政部门应当将预防犯罪教育的工作效果纳入学校年度考核内容；</a:t>
            </a:r>
            <a:endParaRPr lang="en-US" altLang="zh-CN" b="1" dirty="0">
              <a:effectLst>
                <a:outerShdw blurRad="38100" dist="38100" dir="2700000" algn="tl">
                  <a:srgbClr val="000000">
                    <a:alpha val="43137"/>
                  </a:srgbClr>
                </a:outerShdw>
              </a:effectLst>
            </a:endParaRPr>
          </a:p>
        </p:txBody>
      </p:sp>
      <p:pic>
        <p:nvPicPr>
          <p:cNvPr id="25" name="图片 24">
            <a:extLst>
              <a:ext uri="{FF2B5EF4-FFF2-40B4-BE49-F238E27FC236}">
                <a16:creationId xmlns:a16="http://schemas.microsoft.com/office/drawing/2014/main" id="{81BCE973-47BE-4446-AE9C-34E521EC2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1471" y="4189291"/>
            <a:ext cx="2891686" cy="2010970"/>
          </a:xfrm>
          <a:prstGeom prst="rect">
            <a:avLst/>
          </a:prstGeom>
        </p:spPr>
      </p:pic>
    </p:spTree>
    <p:extLst>
      <p:ext uri="{BB962C8B-B14F-4D97-AF65-F5344CB8AC3E}">
        <p14:creationId xmlns:p14="http://schemas.microsoft.com/office/powerpoint/2010/main" val="534123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六、落实预防未成年人犯罪工作</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872EF5A1-26F2-48DE-B2FB-9CA797B72716}"/>
              </a:ext>
            </a:extLst>
          </p:cNvPr>
          <p:cNvSpPr txBox="1"/>
          <p:nvPr/>
        </p:nvSpPr>
        <p:spPr>
          <a:xfrm>
            <a:off x="536685" y="1895561"/>
            <a:ext cx="10149436" cy="2815451"/>
          </a:xfrm>
          <a:prstGeom prst="rect">
            <a:avLst/>
          </a:prstGeom>
          <a:noFill/>
        </p:spPr>
        <p:txBody>
          <a:bodyPr wrap="square" rtlCol="0">
            <a:spAutoFit/>
          </a:bodyPr>
          <a:lstStyle/>
          <a:p>
            <a:pPr>
              <a:lnSpc>
                <a:spcPct val="150000"/>
              </a:lnSpc>
            </a:pPr>
            <a:r>
              <a:rPr lang="zh-CN" altLang="en-US" sz="2000" dirty="0"/>
              <a:t>       学校及其教职员工违反本法规定，不履行预防未成年人犯罪工作职责，或者虐待、歧视相关未成年人的，由教育行政等部门</a:t>
            </a:r>
            <a:r>
              <a:rPr lang="zh-CN" altLang="en-US" sz="2000" dirty="0">
                <a:solidFill>
                  <a:srgbClr val="FF0000"/>
                </a:solidFill>
              </a:rPr>
              <a:t>责令改正，通报批评</a:t>
            </a:r>
            <a:r>
              <a:rPr lang="zh-CN" altLang="en-US" sz="2000" dirty="0"/>
              <a:t>；情节严重的，对直接负责的主管人员和其他直接责任人员依法给予</a:t>
            </a:r>
            <a:r>
              <a:rPr lang="zh-CN" altLang="en-US" sz="2000" dirty="0">
                <a:solidFill>
                  <a:srgbClr val="FF0000"/>
                </a:solidFill>
              </a:rPr>
              <a:t>处分</a:t>
            </a:r>
            <a:r>
              <a:rPr lang="zh-CN" altLang="en-US" sz="2000" dirty="0"/>
              <a:t>。构成违反治安管理行为的，由公安机关依法予以</a:t>
            </a:r>
            <a:r>
              <a:rPr lang="zh-CN" altLang="en-US" sz="2000" dirty="0">
                <a:solidFill>
                  <a:srgbClr val="FF0000"/>
                </a:solidFill>
              </a:rPr>
              <a:t>治安管理处罚</a:t>
            </a:r>
            <a:r>
              <a:rPr lang="zh-CN" altLang="en-US" sz="2000" dirty="0"/>
              <a:t>。</a:t>
            </a:r>
            <a:endParaRPr lang="en-US" altLang="zh-CN" sz="2000" dirty="0"/>
          </a:p>
          <a:p>
            <a:pPr>
              <a:lnSpc>
                <a:spcPct val="150000"/>
              </a:lnSpc>
            </a:pPr>
            <a:r>
              <a:rPr lang="en-US" altLang="zh-CN" sz="2000" dirty="0"/>
              <a:t>        </a:t>
            </a:r>
            <a:r>
              <a:rPr lang="zh-CN" altLang="en-US" sz="2000" dirty="0"/>
              <a:t>教职员工教唆、胁迫、引诱未成年人实施不良行为或者严重不良行为，以及品行不良、影响恶劣的，教育行政部门、学校应当依法予以</a:t>
            </a:r>
            <a:r>
              <a:rPr lang="zh-CN" altLang="en-US" sz="2000" dirty="0">
                <a:solidFill>
                  <a:srgbClr val="FF0000"/>
                </a:solidFill>
              </a:rPr>
              <a:t>解聘或者辞退</a:t>
            </a:r>
            <a:r>
              <a:rPr lang="zh-CN" altLang="en-US" sz="2000" dirty="0"/>
              <a:t>。</a:t>
            </a:r>
          </a:p>
        </p:txBody>
      </p:sp>
      <p:sp>
        <p:nvSpPr>
          <p:cNvPr id="24" name="文本框 23">
            <a:extLst>
              <a:ext uri="{FF2B5EF4-FFF2-40B4-BE49-F238E27FC236}">
                <a16:creationId xmlns:a16="http://schemas.microsoft.com/office/drawing/2014/main" id="{5BBA574C-1718-4743-A763-98CF0EE49126}"/>
              </a:ext>
            </a:extLst>
          </p:cNvPr>
          <p:cNvSpPr txBox="1"/>
          <p:nvPr/>
        </p:nvSpPr>
        <p:spPr>
          <a:xfrm>
            <a:off x="6096000" y="5023148"/>
            <a:ext cx="5397800" cy="369332"/>
          </a:xfrm>
          <a:prstGeom prst="rect">
            <a:avLst/>
          </a:prstGeom>
          <a:noFill/>
        </p:spPr>
        <p:txBody>
          <a:bodyPr wrap="square">
            <a:spAutoFit/>
          </a:bodyPr>
          <a:lstStyle/>
          <a:p>
            <a:r>
              <a:rPr lang="en-US" altLang="zh-CN" b="1" dirty="0"/>
              <a:t> ---------《</a:t>
            </a:r>
            <a:r>
              <a:rPr lang="zh-CN" altLang="en-US" b="1" dirty="0"/>
              <a:t>预防未成年人犯罪法</a:t>
            </a:r>
            <a:r>
              <a:rPr lang="en-US" altLang="zh-CN" b="1" dirty="0"/>
              <a:t>》</a:t>
            </a:r>
            <a:r>
              <a:rPr lang="zh-CN" altLang="en-US" b="1" dirty="0"/>
              <a:t>第六十二条</a:t>
            </a:r>
            <a:endParaRPr lang="zh-CN" altLang="en-US" dirty="0"/>
          </a:p>
        </p:txBody>
      </p:sp>
    </p:spTree>
    <p:extLst>
      <p:ext uri="{BB962C8B-B14F-4D97-AF65-F5344CB8AC3E}">
        <p14:creationId xmlns:p14="http://schemas.microsoft.com/office/powerpoint/2010/main" val="3733994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学校的责任与义务</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04</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192632"/>
            <a:ext cx="12192000" cy="530915"/>
            <a:chOff x="0" y="4790740"/>
            <a:chExt cx="12111234" cy="530799"/>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790740"/>
              <a:ext cx="7688472" cy="530799"/>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304902" y="1190282"/>
            <a:ext cx="7607457" cy="53091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00"/>
              </a:lnSpc>
              <a:defRPr/>
            </a:pPr>
            <a:r>
              <a:rPr lang="zh-CN" altLang="en-US" sz="2400" dirty="0">
                <a:solidFill>
                  <a:schemeClr val="bg1"/>
                </a:solidFill>
                <a:latin typeface="华文中宋" panose="02010600040101010101" pitchFamily="2" charset="-122"/>
                <a:ea typeface="华文中宋" panose="02010600040101010101" pitchFamily="2" charset="-122"/>
                <a:cs typeface="inpin heiti" charset="-122"/>
                <a:sym typeface="+mn-lt"/>
              </a:rPr>
              <a:t>七、为学生创造良好的学习生活环境</a:t>
            </a:r>
            <a:endParaRPr lang="en-US" altLang="zh-CN" sz="2400" dirty="0">
              <a:solidFill>
                <a:schemeClr val="bg1"/>
              </a:solidFill>
              <a:latin typeface="华文中宋" panose="02010600040101010101" pitchFamily="2" charset="-122"/>
              <a:ea typeface="华文中宋" panose="02010600040101010101" pitchFamily="2" charset="-122"/>
              <a:cs typeface="inpin heiti" charset="-122"/>
              <a:sym typeface="+mn-lt"/>
            </a:endParaRPr>
          </a:p>
        </p:txBody>
      </p:sp>
      <p:sp>
        <p:nvSpPr>
          <p:cNvPr id="23" name="文本框 22">
            <a:extLst>
              <a:ext uri="{FF2B5EF4-FFF2-40B4-BE49-F238E27FC236}">
                <a16:creationId xmlns:a16="http://schemas.microsoft.com/office/drawing/2014/main" id="{872EF5A1-26F2-48DE-B2FB-9CA797B72716}"/>
              </a:ext>
            </a:extLst>
          </p:cNvPr>
          <p:cNvSpPr txBox="1"/>
          <p:nvPr/>
        </p:nvSpPr>
        <p:spPr>
          <a:xfrm>
            <a:off x="378427" y="2036780"/>
            <a:ext cx="9102615" cy="3374129"/>
          </a:xfrm>
          <a:prstGeom prst="rect">
            <a:avLst/>
          </a:prstGeom>
          <a:noFill/>
        </p:spPr>
        <p:txBody>
          <a:bodyPr wrap="square" rtlCol="0">
            <a:spAutoFit/>
          </a:bodyPr>
          <a:lstStyle/>
          <a:p>
            <a:pPr>
              <a:lnSpc>
                <a:spcPct val="150000"/>
              </a:lnSpc>
            </a:pPr>
            <a:r>
              <a:rPr lang="en-US" altLang="zh-CN" dirty="0"/>
              <a:t>1</a:t>
            </a:r>
            <a:r>
              <a:rPr lang="zh-CN" altLang="en-US" dirty="0"/>
              <a:t>、学校应当定期巡查校园及周边环境，发现存在法律禁止在学校周边设立的营业场所、销售网点的，应当及时采取应对措施，并报告主管教育部门或者其他有关主管部门。</a:t>
            </a:r>
            <a:endParaRPr lang="en-US" altLang="zh-CN" dirty="0"/>
          </a:p>
          <a:p>
            <a:pPr>
              <a:lnSpc>
                <a:spcPct val="150000"/>
              </a:lnSpc>
            </a:pPr>
            <a:r>
              <a:rPr lang="en-US" altLang="zh-CN" dirty="0"/>
              <a:t>2</a:t>
            </a:r>
            <a:r>
              <a:rPr lang="zh-CN" altLang="en-US" dirty="0"/>
              <a:t>、学校及其教职工不得安排或者诱导、组织学生进入营业性娱乐场所、互联网上网服务营业场所、电子游戏场所、酒吧等不适宜未成年人活动的场所；</a:t>
            </a:r>
            <a:endParaRPr lang="en-US" altLang="zh-CN" dirty="0"/>
          </a:p>
          <a:p>
            <a:pPr>
              <a:lnSpc>
                <a:spcPct val="150000"/>
              </a:lnSpc>
            </a:pPr>
            <a:r>
              <a:rPr lang="en-US" altLang="zh-CN" dirty="0"/>
              <a:t>3</a:t>
            </a:r>
            <a:r>
              <a:rPr lang="zh-CN" altLang="en-US" dirty="0"/>
              <a:t>、发现学生进入上述场所的，应当及时予以制止、教育，并向上述场所的主管部门反映。</a:t>
            </a:r>
            <a:endParaRPr lang="en-US" altLang="zh-CN" dirty="0"/>
          </a:p>
          <a:p>
            <a:pPr>
              <a:lnSpc>
                <a:spcPct val="150000"/>
              </a:lnSpc>
            </a:pPr>
            <a:r>
              <a:rPr lang="en-US" altLang="zh-CN" dirty="0"/>
              <a:t>4</a:t>
            </a:r>
            <a:r>
              <a:rPr lang="zh-CN" altLang="en-US" dirty="0"/>
              <a:t>、任何人不得在校园内吸烟、饮酒。</a:t>
            </a:r>
            <a:endParaRPr lang="en-US" altLang="zh-CN" dirty="0"/>
          </a:p>
          <a:p>
            <a:pPr>
              <a:lnSpc>
                <a:spcPct val="150000"/>
              </a:lnSpc>
            </a:pPr>
            <a:r>
              <a:rPr lang="en-US" altLang="zh-CN" dirty="0"/>
              <a:t>5</a:t>
            </a:r>
            <a:r>
              <a:rPr lang="zh-CN" altLang="en-US" dirty="0"/>
              <a:t>、学校应当设置明显的禁止吸烟、饮酒的标识，并</a:t>
            </a:r>
            <a:r>
              <a:rPr lang="zh-CN" altLang="en-US" b="1" dirty="0">
                <a:solidFill>
                  <a:srgbClr val="FF0000"/>
                </a:solidFill>
                <a:effectLst>
                  <a:outerShdw blurRad="38100" dist="38100" dir="2700000" algn="tl">
                    <a:srgbClr val="000000">
                      <a:alpha val="43137"/>
                    </a:srgbClr>
                  </a:outerShdw>
                </a:effectLst>
              </a:rPr>
              <a:t>不得以烟草制品、酒精饮料的品牌冠名学校、教学楼、设施设备及各类教学、竞赛活动。</a:t>
            </a:r>
          </a:p>
        </p:txBody>
      </p:sp>
      <p:pic>
        <p:nvPicPr>
          <p:cNvPr id="25" name="图片 24">
            <a:extLst>
              <a:ext uri="{FF2B5EF4-FFF2-40B4-BE49-F238E27FC236}">
                <a16:creationId xmlns:a16="http://schemas.microsoft.com/office/drawing/2014/main" id="{37C9B128-0E21-462F-80C2-1AEED5CE6FA3}"/>
              </a:ext>
            </a:extLst>
          </p:cNvPr>
          <p:cNvPicPr>
            <a:picLocks noChangeAspect="1"/>
          </p:cNvPicPr>
          <p:nvPr/>
        </p:nvPicPr>
        <p:blipFill>
          <a:blip r:embed="rId4"/>
          <a:srcRect/>
          <a:stretch>
            <a:fillRect/>
          </a:stretch>
        </p:blipFill>
        <p:spPr>
          <a:xfrm>
            <a:off x="9254623" y="3038374"/>
            <a:ext cx="2862996" cy="156537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96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2</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AC49D5EA-6F6C-4D06-B405-2B8C4FC338E9}"/>
              </a:ext>
            </a:extLst>
          </p:cNvPr>
          <p:cNvSpPr txBox="1"/>
          <p:nvPr/>
        </p:nvSpPr>
        <p:spPr>
          <a:xfrm>
            <a:off x="4738955" y="1793790"/>
            <a:ext cx="7132099" cy="4103431"/>
          </a:xfrm>
          <a:prstGeom prst="rect">
            <a:avLst/>
          </a:prstGeom>
          <a:noFill/>
        </p:spPr>
        <p:txBody>
          <a:bodyPr wrap="square">
            <a:spAutoFit/>
          </a:bodyPr>
          <a:lstStyle/>
          <a:p>
            <a:pPr algn="l">
              <a:lnSpc>
                <a:spcPct val="150000"/>
              </a:lnSpc>
            </a:pPr>
            <a:r>
              <a:rPr lang="zh-CN" altLang="en-US" sz="2200" b="0" i="0" dirty="0">
                <a:solidFill>
                  <a:srgbClr val="191919"/>
                </a:solidFill>
                <a:effectLst/>
                <a:latin typeface="PingFang SC"/>
              </a:rPr>
              <a:t>         最高人民法院</a:t>
            </a:r>
            <a:r>
              <a:rPr lang="en-US" altLang="zh-CN" sz="2200" b="0" i="0" dirty="0">
                <a:solidFill>
                  <a:srgbClr val="191919"/>
                </a:solidFill>
                <a:effectLst/>
                <a:latin typeface="PingFang SC"/>
              </a:rPr>
              <a:t>2019</a:t>
            </a:r>
            <a:r>
              <a:rPr lang="zh-CN" altLang="en-US" sz="2200" b="0" i="0" dirty="0">
                <a:solidFill>
                  <a:srgbClr val="191919"/>
                </a:solidFill>
                <a:effectLst/>
                <a:latin typeface="PingFang SC"/>
              </a:rPr>
              <a:t>年</a:t>
            </a:r>
            <a:r>
              <a:rPr lang="en-US" altLang="zh-CN" sz="2200" b="0" i="0" dirty="0">
                <a:solidFill>
                  <a:srgbClr val="191919"/>
                </a:solidFill>
                <a:effectLst/>
                <a:latin typeface="PingFang SC"/>
              </a:rPr>
              <a:t>7</a:t>
            </a:r>
            <a:r>
              <a:rPr lang="zh-CN" altLang="en-US" sz="2200" b="0" i="0" dirty="0">
                <a:solidFill>
                  <a:srgbClr val="191919"/>
                </a:solidFill>
                <a:effectLst/>
                <a:latin typeface="PingFang SC"/>
              </a:rPr>
              <a:t>月</a:t>
            </a:r>
            <a:r>
              <a:rPr lang="en-US" altLang="zh-CN" sz="2200" b="0" i="0" dirty="0">
                <a:solidFill>
                  <a:srgbClr val="191919"/>
                </a:solidFill>
                <a:effectLst/>
                <a:latin typeface="PingFang SC"/>
              </a:rPr>
              <a:t>24</a:t>
            </a:r>
            <a:r>
              <a:rPr lang="zh-CN" altLang="en-US" sz="2200" b="0" i="0" dirty="0">
                <a:solidFill>
                  <a:srgbClr val="191919"/>
                </a:solidFill>
                <a:effectLst/>
                <a:latin typeface="PingFang SC"/>
              </a:rPr>
              <a:t>日发布韦明辉强奸幼女被判处死刑案、</a:t>
            </a:r>
            <a:r>
              <a:rPr lang="zh-CN" altLang="en-US" sz="2200" b="0" i="0" u="sng" dirty="0">
                <a:solidFill>
                  <a:srgbClr val="FF0000"/>
                </a:solidFill>
                <a:effectLst/>
                <a:latin typeface="PingFang SC"/>
              </a:rPr>
              <a:t>小学教师张宝站猥亵多名女学生案</a:t>
            </a:r>
            <a:r>
              <a:rPr lang="zh-CN" altLang="en-US" sz="2200" b="0" i="0" dirty="0">
                <a:solidFill>
                  <a:srgbClr val="191919"/>
                </a:solidFill>
                <a:effectLst/>
                <a:latin typeface="PingFang SC"/>
              </a:rPr>
              <a:t>、蒋成飞以招募童星为名诱骗女童在网络空间裸聊猥亵案等</a:t>
            </a:r>
            <a:r>
              <a:rPr lang="en-US" altLang="zh-CN" sz="2200" b="0" i="0" dirty="0">
                <a:solidFill>
                  <a:srgbClr val="191919"/>
                </a:solidFill>
                <a:effectLst/>
                <a:latin typeface="PingFang SC"/>
              </a:rPr>
              <a:t>4</a:t>
            </a:r>
            <a:r>
              <a:rPr lang="zh-CN" altLang="en-US" sz="2200" b="0" i="0" dirty="0">
                <a:solidFill>
                  <a:srgbClr val="191919"/>
                </a:solidFill>
                <a:effectLst/>
                <a:latin typeface="PingFang SC"/>
              </a:rPr>
              <a:t>起性侵害儿童犯罪典型案例。</a:t>
            </a:r>
            <a:endParaRPr lang="en-US" altLang="zh-CN" sz="2200" b="0" i="0" dirty="0">
              <a:solidFill>
                <a:srgbClr val="191919"/>
              </a:solidFill>
              <a:effectLst/>
              <a:latin typeface="PingFang SC"/>
            </a:endParaRPr>
          </a:p>
          <a:p>
            <a:pPr algn="l">
              <a:lnSpc>
                <a:spcPct val="150000"/>
              </a:lnSpc>
            </a:pPr>
            <a:r>
              <a:rPr lang="en-US" altLang="zh-CN" sz="2200" dirty="0">
                <a:solidFill>
                  <a:srgbClr val="191919"/>
                </a:solidFill>
                <a:latin typeface="PingFang SC"/>
              </a:rPr>
              <a:t>        </a:t>
            </a:r>
            <a:r>
              <a:rPr lang="zh-CN" altLang="en-US" sz="2200" b="0" i="0" dirty="0">
                <a:solidFill>
                  <a:srgbClr val="191919"/>
                </a:solidFill>
                <a:effectLst/>
                <a:latin typeface="PingFang SC"/>
              </a:rPr>
              <a:t>最高法刑一庭负责人表示，性侵害儿童犯罪严重损害儿童身心健康，严重违背社会伦理道德，人民法院对此类犯罪历来坚持零容忍的立场，对犯罪性质、情节极其恶劣，后果极其严重的，坚决依法判处死刑，</a:t>
            </a:r>
            <a:r>
              <a:rPr lang="zh-CN" altLang="en-US" sz="2200" b="0" i="0" dirty="0">
                <a:solidFill>
                  <a:srgbClr val="FF0000"/>
                </a:solidFill>
                <a:effectLst/>
                <a:latin typeface="PingFang SC"/>
              </a:rPr>
              <a:t>绝不姑息</a:t>
            </a:r>
            <a:r>
              <a:rPr lang="zh-CN" altLang="en-US" sz="2200" b="0" i="0" dirty="0">
                <a:solidFill>
                  <a:srgbClr val="191919"/>
                </a:solidFill>
                <a:effectLst/>
                <a:latin typeface="PingFang SC"/>
              </a:rPr>
              <a:t>。</a:t>
            </a:r>
            <a:endParaRPr lang="zh-CN" altLang="en-US" sz="2200" dirty="0"/>
          </a:p>
        </p:txBody>
      </p:sp>
      <p:sp>
        <p:nvSpPr>
          <p:cNvPr id="25" name="文本框 24">
            <a:extLst>
              <a:ext uri="{FF2B5EF4-FFF2-40B4-BE49-F238E27FC236}">
                <a16:creationId xmlns:a16="http://schemas.microsoft.com/office/drawing/2014/main" id="{D3B50692-CB6F-4C86-95BA-FE2FD91FD355}"/>
              </a:ext>
            </a:extLst>
          </p:cNvPr>
          <p:cNvSpPr txBox="1"/>
          <p:nvPr/>
        </p:nvSpPr>
        <p:spPr>
          <a:xfrm>
            <a:off x="187503" y="1859573"/>
            <a:ext cx="2530012"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性侵未成年人</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pic>
        <p:nvPicPr>
          <p:cNvPr id="3" name="图片 2">
            <a:extLst>
              <a:ext uri="{FF2B5EF4-FFF2-40B4-BE49-F238E27FC236}">
                <a16:creationId xmlns:a16="http://schemas.microsoft.com/office/drawing/2014/main" id="{689A25D5-F961-41E5-BF2A-BC34CD1CD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946" y="2570676"/>
            <a:ext cx="4316776" cy="3042299"/>
          </a:xfrm>
          <a:prstGeom prst="rect">
            <a:avLst/>
          </a:prstGeom>
        </p:spPr>
      </p:pic>
    </p:spTree>
    <p:extLst>
      <p:ext uri="{BB962C8B-B14F-4D97-AF65-F5344CB8AC3E}">
        <p14:creationId xmlns:p14="http://schemas.microsoft.com/office/powerpoint/2010/main" val="616350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写在最后</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pic>
        <p:nvPicPr>
          <p:cNvPr id="24" name="图片 1" descr="df2efac5b64d287f63289893aed64758">
            <a:extLst>
              <a:ext uri="{FF2B5EF4-FFF2-40B4-BE49-F238E27FC236}">
                <a16:creationId xmlns:a16="http://schemas.microsoft.com/office/drawing/2014/main" id="{EB0490BC-DCE0-4E75-8EE9-10F22C1467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2777" y="838180"/>
            <a:ext cx="5346442" cy="196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7" descr="999ba5066198f2db59d550c4dbd2090b">
            <a:extLst>
              <a:ext uri="{FF2B5EF4-FFF2-40B4-BE49-F238E27FC236}">
                <a16:creationId xmlns:a16="http://schemas.microsoft.com/office/drawing/2014/main" id="{505C8BD5-1526-4ED9-A10F-FA287835A78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336" y="2192451"/>
            <a:ext cx="11363325" cy="400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04CD789-4C5E-49A8-AF52-4E2855F2D1AA}"/>
              </a:ext>
            </a:extLst>
          </p:cNvPr>
          <p:cNvSpPr txBox="1"/>
          <p:nvPr/>
        </p:nvSpPr>
        <p:spPr>
          <a:xfrm>
            <a:off x="1022669" y="2691617"/>
            <a:ext cx="2768321" cy="3009478"/>
          </a:xfrm>
          <a:prstGeom prst="rect">
            <a:avLst/>
          </a:prstGeom>
          <a:noFill/>
        </p:spPr>
        <p:txBody>
          <a:bodyPr wrap="square" rtlCol="0">
            <a:spAutoFit/>
          </a:bodyPr>
          <a:lstStyle/>
          <a:p>
            <a:pPr>
              <a:lnSpc>
                <a:spcPct val="150000"/>
              </a:lnSpc>
            </a:pPr>
            <a:r>
              <a:rPr lang="zh-CN" altLang="en-US" sz="1600" dirty="0"/>
              <a:t>       保护未成年人身心健康，保障未成年人合法权益，促进未成年人德智体美劳全面发展，培养有理想、有道德、有文化、有纪律的社会主义建设者和接班人，培养担当民族复兴大任的时代新人。</a:t>
            </a:r>
            <a:endParaRPr lang="en-US" altLang="zh-CN" sz="1600" dirty="0"/>
          </a:p>
          <a:p>
            <a:pPr>
              <a:lnSpc>
                <a:spcPct val="150000"/>
              </a:lnSpc>
            </a:pPr>
            <a:r>
              <a:rPr lang="en-US" altLang="zh-CN" sz="1400" dirty="0"/>
              <a:t>                        </a:t>
            </a:r>
            <a:r>
              <a:rPr lang="en-US" altLang="zh-CN" sz="1200" b="1" dirty="0"/>
              <a:t>--《</a:t>
            </a:r>
            <a:r>
              <a:rPr lang="zh-CN" altLang="en-US" sz="1200" b="1" dirty="0"/>
              <a:t>未成年人保护法</a:t>
            </a:r>
            <a:r>
              <a:rPr lang="en-US" altLang="zh-CN" sz="1200" b="1" dirty="0"/>
              <a:t>》</a:t>
            </a:r>
            <a:endParaRPr lang="zh-CN" altLang="en-US" sz="1200" b="1" dirty="0"/>
          </a:p>
        </p:txBody>
      </p:sp>
      <p:sp>
        <p:nvSpPr>
          <p:cNvPr id="27" name="文本框 26">
            <a:extLst>
              <a:ext uri="{FF2B5EF4-FFF2-40B4-BE49-F238E27FC236}">
                <a16:creationId xmlns:a16="http://schemas.microsoft.com/office/drawing/2014/main" id="{4651EC4D-9C29-42B8-9125-83C9931C0BA5}"/>
              </a:ext>
            </a:extLst>
          </p:cNvPr>
          <p:cNvSpPr txBox="1"/>
          <p:nvPr/>
        </p:nvSpPr>
        <p:spPr>
          <a:xfrm>
            <a:off x="4764594" y="3433999"/>
            <a:ext cx="2768321" cy="1490664"/>
          </a:xfrm>
          <a:prstGeom prst="rect">
            <a:avLst/>
          </a:prstGeom>
          <a:noFill/>
        </p:spPr>
        <p:txBody>
          <a:bodyPr wrap="square" rtlCol="0">
            <a:spAutoFit/>
          </a:bodyPr>
          <a:lstStyle/>
          <a:p>
            <a:pPr>
              <a:lnSpc>
                <a:spcPct val="150000"/>
              </a:lnSpc>
            </a:pPr>
            <a:r>
              <a:rPr lang="zh-CN" altLang="en-US" sz="1600" dirty="0"/>
              <a:t>       保障未成年人身心健康，培养未成年人良好品行，有效预防未成年人违法犯罪。</a:t>
            </a:r>
            <a:endParaRPr lang="en-US" altLang="zh-CN" sz="1600" dirty="0"/>
          </a:p>
          <a:p>
            <a:pPr>
              <a:lnSpc>
                <a:spcPct val="150000"/>
              </a:lnSpc>
            </a:pPr>
            <a:r>
              <a:rPr lang="en-US" altLang="zh-CN" sz="1400" b="1" dirty="0"/>
              <a:t>                 </a:t>
            </a:r>
            <a:r>
              <a:rPr lang="en-US" altLang="zh-CN" sz="1200" b="1" dirty="0"/>
              <a:t>--《</a:t>
            </a:r>
            <a:r>
              <a:rPr lang="zh-CN" altLang="en-US" sz="1200" b="1" dirty="0"/>
              <a:t>预防未成年人犯罪法</a:t>
            </a:r>
            <a:r>
              <a:rPr lang="en-US" altLang="zh-CN" sz="1200" b="1" dirty="0"/>
              <a:t>》</a:t>
            </a:r>
            <a:endParaRPr lang="zh-CN" altLang="en-US" sz="1400" dirty="0"/>
          </a:p>
        </p:txBody>
      </p:sp>
      <p:sp>
        <p:nvSpPr>
          <p:cNvPr id="28" name="文本框 27">
            <a:extLst>
              <a:ext uri="{FF2B5EF4-FFF2-40B4-BE49-F238E27FC236}">
                <a16:creationId xmlns:a16="http://schemas.microsoft.com/office/drawing/2014/main" id="{9F0A140B-3C8B-49DA-944A-F6AA95451AA0}"/>
              </a:ext>
            </a:extLst>
          </p:cNvPr>
          <p:cNvSpPr txBox="1"/>
          <p:nvPr/>
        </p:nvSpPr>
        <p:spPr>
          <a:xfrm>
            <a:off x="8506518" y="3355282"/>
            <a:ext cx="2768321" cy="1859996"/>
          </a:xfrm>
          <a:prstGeom prst="rect">
            <a:avLst/>
          </a:prstGeom>
          <a:noFill/>
        </p:spPr>
        <p:txBody>
          <a:bodyPr wrap="square" rtlCol="0">
            <a:spAutoFit/>
          </a:bodyPr>
          <a:lstStyle/>
          <a:p>
            <a:pPr>
              <a:lnSpc>
                <a:spcPct val="150000"/>
              </a:lnSpc>
            </a:pPr>
            <a:r>
              <a:rPr lang="zh-CN" altLang="en-US" sz="1600" dirty="0"/>
              <a:t>       落实学校保护职责，保障未成年人合法权益，促进未成年人德智体美劳全面发展，健康成长。</a:t>
            </a:r>
            <a:endParaRPr lang="en-US" altLang="zh-CN" sz="1600" dirty="0"/>
          </a:p>
          <a:p>
            <a:pPr>
              <a:lnSpc>
                <a:spcPct val="150000"/>
              </a:lnSpc>
            </a:pPr>
            <a:r>
              <a:rPr lang="en-US" altLang="zh-CN" sz="1200" b="1" dirty="0"/>
              <a:t>               --《</a:t>
            </a:r>
            <a:r>
              <a:rPr lang="zh-CN" altLang="en-US" sz="1200" b="1" dirty="0"/>
              <a:t>未成年人学校保护规定</a:t>
            </a:r>
            <a:r>
              <a:rPr lang="en-US" altLang="zh-CN" sz="1200" b="1" dirty="0"/>
              <a:t>》</a:t>
            </a:r>
            <a:endParaRPr lang="zh-CN" altLang="en-US" sz="1200" dirty="0"/>
          </a:p>
        </p:txBody>
      </p:sp>
    </p:spTree>
    <p:extLst>
      <p:ext uri="{BB962C8B-B14F-4D97-AF65-F5344CB8AC3E}">
        <p14:creationId xmlns:p14="http://schemas.microsoft.com/office/powerpoint/2010/main" val="2182409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nvPicPr>
        <p:blipFill>
          <a:blip r:embed="rId2" cstate="print"/>
          <a:stretch>
            <a:fillRect/>
          </a:stretch>
        </p:blipFill>
        <p:spPr>
          <a:xfrm>
            <a:off x="0" y="0"/>
            <a:ext cx="12192000" cy="6858000"/>
          </a:xfrm>
          <a:prstGeom prst="rect">
            <a:avLst/>
          </a:prstGeom>
        </p:spPr>
      </p:pic>
      <p:pic>
        <p:nvPicPr>
          <p:cNvPr id="457" name="Picture" descr="Picture"/>
          <p:cNvPicPr>
            <a:picLocks noChangeAspect="1"/>
          </p:cNvPicPr>
          <p:nvPr/>
        </p:nvPicPr>
        <p:blipFill>
          <a:blip r:embed="rId3" cstate="print"/>
          <a:stretch>
            <a:fillRect/>
          </a:stretch>
        </p:blipFill>
        <p:spPr>
          <a:xfrm flipH="1">
            <a:off x="-5694" y="-388198"/>
            <a:ext cx="8053495" cy="7246198"/>
          </a:xfrm>
          <a:prstGeom prst="rect">
            <a:avLst/>
          </a:prstGeom>
        </p:spPr>
      </p:pic>
      <p:pic>
        <p:nvPicPr>
          <p:cNvPr id="925" name="Picture" descr="Picture"/>
          <p:cNvPicPr>
            <a:picLocks noChangeAspect="1"/>
          </p:cNvPicPr>
          <p:nvPr/>
        </p:nvPicPr>
        <p:blipFill>
          <a:blip r:embed="rId4" cstate="print">
            <a:alphaModFix amt="94000"/>
          </a:blip>
          <a:stretch>
            <a:fillRect/>
          </a:stretch>
        </p:blipFill>
        <p:spPr>
          <a:xfrm>
            <a:off x="685719" y="643205"/>
            <a:ext cx="10716769" cy="5571589"/>
          </a:xfrm>
          <a:prstGeom prst="rect">
            <a:avLst/>
          </a:prstGeom>
          <a:effectLst>
            <a:outerShdw blurRad="152400" dist="190500" dir="2700000" algn="ctr">
              <a:srgbClr val="000000">
                <a:alpha val="30000"/>
              </a:srgbClr>
            </a:outerShdw>
          </a:effectLst>
        </p:spPr>
      </p:pic>
      <p:sp>
        <p:nvSpPr>
          <p:cNvPr id="1558" name="文本"/>
          <p:cNvSpPr>
            <a:spLocks noGrp="1"/>
          </p:cNvSpPr>
          <p:nvPr>
            <p:ph type="ctrTitle"/>
          </p:nvPr>
        </p:nvSpPr>
        <p:spPr>
          <a:xfrm>
            <a:off x="1520063" y="1629634"/>
            <a:ext cx="9882425" cy="2507767"/>
          </a:xfrm>
          <a:prstGeom prst="rect">
            <a:avLst/>
          </a:prstGeom>
        </p:spPr>
        <p:txBody>
          <a:bodyPr lIns="0" tIns="0" rIns="0" bIns="0">
            <a:noAutofit/>
          </a:bodyPr>
          <a:lstStyle/>
          <a:p>
            <a:pPr>
              <a:lnSpc>
                <a:spcPts val="9505"/>
              </a:lnSpc>
            </a:pPr>
            <a:r>
              <a:rPr lang="zh-CN" altLang="en-US" sz="7920" dirty="0">
                <a:solidFill>
                  <a:schemeClr val="tx2">
                    <a:lumMod val="50000"/>
                    <a:alpha val="100000"/>
                  </a:schemeClr>
                </a:solidFill>
                <a:latin typeface="Calibri" panose="020F0502020204030204" charset="0"/>
                <a:ea typeface="WenYue XinQingNianTi (Authorization Required) W8-J" charset="-122"/>
                <a:cs typeface="Calibri" panose="020F0502020204030204" charset="0"/>
              </a:rPr>
              <a:t>感谢聆听</a:t>
            </a:r>
            <a:endParaRPr kumimoji="1" lang="zh-CN" altLang="en-US" sz="7920" dirty="0">
              <a:solidFill>
                <a:schemeClr val="tx2">
                  <a:lumMod val="50000"/>
                  <a:alpha val="100000"/>
                </a:schemeClr>
              </a:solidFill>
              <a:latin typeface="Calibri" panose="020F0502020204030204" charset="0"/>
              <a:ea typeface="WenYue XinQingNianTi (Authorization Required) W8-J" charset="-122"/>
              <a:cs typeface="Calibri" panose="020F0502020204030204" charset="0"/>
            </a:endParaRPr>
          </a:p>
        </p:txBody>
      </p:sp>
      <p:sp>
        <p:nvSpPr>
          <p:cNvPr id="3368" name="文本"/>
          <p:cNvSpPr>
            <a:spLocks noGrp="1"/>
          </p:cNvSpPr>
          <p:nvPr>
            <p:ph type="ctrTitle"/>
          </p:nvPr>
        </p:nvSpPr>
        <p:spPr>
          <a:xfrm>
            <a:off x="3364834" y="4016354"/>
            <a:ext cx="7497445" cy="1753529"/>
          </a:xfrm>
          <a:prstGeom prst="rect">
            <a:avLst/>
          </a:prstGeom>
        </p:spPr>
        <p:txBody>
          <a:bodyPr lIns="0" tIns="0" rIns="0" bIns="0">
            <a:noAutofit/>
          </a:bodyPr>
          <a:lstStyle/>
          <a:p>
            <a:pPr>
              <a:lnSpc>
                <a:spcPct val="150000"/>
              </a:lnSpc>
            </a:pPr>
            <a:r>
              <a:rPr lang="zh-CN" altLang="en-US" sz="18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徐薪凯  律师  </a:t>
            </a:r>
            <a:br>
              <a:rPr lang="en-US" altLang="zh-CN"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br>
            <a:r>
              <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联系方式：</a:t>
            </a:r>
            <a:r>
              <a:rPr lang="en-US" altLang="zh-CN"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173-1758-6649</a:t>
            </a:r>
            <a:br>
              <a:rPr lang="en-US" altLang="zh-CN"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br>
            <a:r>
              <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工作邮箱：</a:t>
            </a:r>
            <a:r>
              <a:rPr lang="en-US" altLang="zh-CN" sz="1400" b="1" dirty="0">
                <a:solidFill>
                  <a:srgbClr val="000000">
                    <a:alpha val="100000"/>
                  </a:srgbClr>
                </a:solidFill>
                <a:ea typeface="方正楷体_GBK" panose="02000000000000000000" charset="-122"/>
                <a:hlinkClick r:id="rId5">
                  <a:extLst>
                    <a:ext uri="{A12FA001-AC4F-418D-AE19-62706E023703}">
                      <ahyp:hlinkClr xmlns:ahyp="http://schemas.microsoft.com/office/drawing/2018/hyperlinkcolor" val="tx"/>
                    </a:ext>
                  </a:extLst>
                </a:hlinkClick>
              </a:rPr>
              <a:t>xuxinkai@guoshi-law.com</a:t>
            </a:r>
            <a:br>
              <a:rPr lang="en-US" altLang="zh-CN" sz="1400" b="1" dirty="0">
                <a:solidFill>
                  <a:srgbClr val="000000">
                    <a:alpha val="100000"/>
                  </a:srgbClr>
                </a:solidFill>
                <a:ea typeface="方正楷体_GBK" panose="02000000000000000000" charset="-122"/>
              </a:rPr>
            </a:br>
            <a:r>
              <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办公地点：上海市黄浦区淮海中路918号久事复兴大厦20楼 </a:t>
            </a:r>
            <a:br>
              <a:rPr lang="en-US" altLang="zh-CN"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br>
            <a:r>
              <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t>邮      编：200020</a:t>
            </a:r>
            <a:br>
              <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rPr>
            </a:br>
            <a:endParaRPr lang="zh-CN" altLang="en-US" sz="1400" b="1" dirty="0">
              <a:solidFill>
                <a:srgbClr val="000000">
                  <a:alpha val="100000"/>
                </a:srgbClr>
              </a:solidFill>
              <a:latin typeface="方正楷体_GBK" panose="02000000000000000000" charset="-122"/>
              <a:ea typeface="方正楷体_GBK" panose="02000000000000000000" charset="-122"/>
              <a:cs typeface="方正楷体_GBK" panose="02000000000000000000" charset="-122"/>
            </a:endParaRPr>
          </a:p>
        </p:txBody>
      </p:sp>
      <p:pic>
        <p:nvPicPr>
          <p:cNvPr id="5687" name="Picture" descr="Picture"/>
          <p:cNvPicPr>
            <a:picLocks noChangeAspect="1"/>
          </p:cNvPicPr>
          <p:nvPr/>
        </p:nvPicPr>
        <p:blipFill>
          <a:blip r:embed="rId6" cstate="print"/>
          <a:stretch>
            <a:fillRect/>
          </a:stretch>
        </p:blipFill>
        <p:spPr>
          <a:xfrm flipV="1">
            <a:off x="1329720" y="3601674"/>
            <a:ext cx="1216629" cy="64540"/>
          </a:xfrm>
          <a:prstGeom prst="rect">
            <a:avLst/>
          </a:prstGeom>
        </p:spPr>
      </p:pic>
      <p:pic>
        <p:nvPicPr>
          <p:cNvPr id="3" name="图片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9689434" y="914399"/>
            <a:ext cx="1172846" cy="1580921"/>
          </a:xfrm>
          <a:prstGeom prst="rect">
            <a:avLst/>
          </a:prstGeom>
          <a:noFill/>
        </p:spPr>
      </p:pic>
      <p:pic>
        <p:nvPicPr>
          <p:cNvPr id="5" name="图片 4">
            <a:extLst>
              <a:ext uri="{FF2B5EF4-FFF2-40B4-BE49-F238E27FC236}">
                <a16:creationId xmlns:a16="http://schemas.microsoft.com/office/drawing/2014/main" id="{AB91FFE9-E612-47CA-9EAF-A05F0D76C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9721" y="3906031"/>
            <a:ext cx="1959579" cy="1959579"/>
          </a:xfrm>
          <a:prstGeom prst="rect">
            <a:avLst/>
          </a:prstGeom>
        </p:spPr>
      </p:pic>
    </p:spTree>
  </p:cSld>
  <p:clrMapOvr>
    <a:masterClrMapping/>
  </p:clrMapOvr>
  <p:transition advTm="5476">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3</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pic>
        <p:nvPicPr>
          <p:cNvPr id="3" name="图片 2">
            <a:extLst>
              <a:ext uri="{FF2B5EF4-FFF2-40B4-BE49-F238E27FC236}">
                <a16:creationId xmlns:a16="http://schemas.microsoft.com/office/drawing/2014/main" id="{B5D2B83E-8124-418F-BCFE-E5F4C2E90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48" y="2422838"/>
            <a:ext cx="4709202" cy="3216040"/>
          </a:xfrm>
          <a:prstGeom prst="rect">
            <a:avLst/>
          </a:prstGeom>
        </p:spPr>
      </p:pic>
      <p:sp>
        <p:nvSpPr>
          <p:cNvPr id="24" name="文本框 23">
            <a:extLst>
              <a:ext uri="{FF2B5EF4-FFF2-40B4-BE49-F238E27FC236}">
                <a16:creationId xmlns:a16="http://schemas.microsoft.com/office/drawing/2014/main" id="{AC49D5EA-6F6C-4D06-B405-2B8C4FC338E9}"/>
              </a:ext>
            </a:extLst>
          </p:cNvPr>
          <p:cNvSpPr txBox="1"/>
          <p:nvPr/>
        </p:nvSpPr>
        <p:spPr>
          <a:xfrm>
            <a:off x="5234974" y="2752524"/>
            <a:ext cx="6287620" cy="1564274"/>
          </a:xfrm>
          <a:prstGeom prst="rect">
            <a:avLst/>
          </a:prstGeom>
          <a:noFill/>
        </p:spPr>
        <p:txBody>
          <a:bodyPr wrap="square">
            <a:spAutoFit/>
          </a:bodyPr>
          <a:lstStyle/>
          <a:p>
            <a:pPr>
              <a:lnSpc>
                <a:spcPct val="150000"/>
              </a:lnSpc>
            </a:pPr>
            <a:r>
              <a:rPr lang="en-US" altLang="zh-CN" sz="2200" b="0" i="0" dirty="0">
                <a:solidFill>
                  <a:srgbClr val="333333"/>
                </a:solidFill>
                <a:effectLst/>
                <a:latin typeface="arial" panose="020B0604020202020204" pitchFamily="34" charset="0"/>
              </a:rPr>
              <a:t>       11</a:t>
            </a:r>
            <a:r>
              <a:rPr lang="zh-CN" altLang="en-US" sz="2200" b="0" i="0" dirty="0">
                <a:solidFill>
                  <a:srgbClr val="333333"/>
                </a:solidFill>
                <a:effectLst/>
                <a:latin typeface="arial" panose="020B0604020202020204" pitchFamily="34" charset="0"/>
              </a:rPr>
              <a:t>月</a:t>
            </a:r>
            <a:r>
              <a:rPr lang="en-US" altLang="zh-CN" sz="2200" b="0" i="0" dirty="0">
                <a:solidFill>
                  <a:srgbClr val="333333"/>
                </a:solidFill>
                <a:effectLst/>
                <a:latin typeface="arial" panose="020B0604020202020204" pitchFamily="34" charset="0"/>
              </a:rPr>
              <a:t>25</a:t>
            </a:r>
            <a:r>
              <a:rPr lang="zh-CN" altLang="en-US" sz="2200" b="0" i="0" dirty="0">
                <a:solidFill>
                  <a:srgbClr val="333333"/>
                </a:solidFill>
                <a:effectLst/>
                <a:latin typeface="arial" panose="020B0604020202020204" pitchFamily="34" charset="0"/>
              </a:rPr>
              <a:t>日，重庆长寿区发生一起</a:t>
            </a:r>
            <a:r>
              <a:rPr lang="en-US" altLang="zh-CN" sz="2200" b="0" i="0" dirty="0">
                <a:solidFill>
                  <a:srgbClr val="333333"/>
                </a:solidFill>
                <a:effectLst/>
                <a:latin typeface="arial" panose="020B0604020202020204" pitchFamily="34" charset="0"/>
              </a:rPr>
              <a:t>10</a:t>
            </a:r>
            <a:r>
              <a:rPr lang="zh-CN" altLang="en-US" sz="2200" b="0" i="0" dirty="0">
                <a:solidFill>
                  <a:srgbClr val="333333"/>
                </a:solidFill>
                <a:effectLst/>
                <a:latin typeface="arial" panose="020B0604020202020204" pitchFamily="34" charset="0"/>
              </a:rPr>
              <a:t>岁女孩在电梯摔打</a:t>
            </a:r>
            <a:r>
              <a:rPr lang="en-US" altLang="zh-CN" sz="2200" b="0" i="0" dirty="0">
                <a:solidFill>
                  <a:srgbClr val="333333"/>
                </a:solidFill>
                <a:effectLst/>
                <a:latin typeface="arial" panose="020B0604020202020204" pitchFamily="34" charset="0"/>
              </a:rPr>
              <a:t>1</a:t>
            </a:r>
            <a:r>
              <a:rPr lang="zh-CN" altLang="en-US" sz="2200" b="0" i="0" dirty="0">
                <a:solidFill>
                  <a:srgbClr val="333333"/>
                </a:solidFill>
                <a:effectLst/>
                <a:latin typeface="arial" panose="020B0604020202020204" pitchFamily="34" charset="0"/>
              </a:rPr>
              <a:t>岁婴儿并使其从</a:t>
            </a:r>
            <a:r>
              <a:rPr lang="en-US" altLang="zh-CN" sz="2200" b="0" i="0" dirty="0">
                <a:solidFill>
                  <a:srgbClr val="333333"/>
                </a:solidFill>
                <a:effectLst/>
                <a:latin typeface="arial" panose="020B0604020202020204" pitchFamily="34" charset="0"/>
              </a:rPr>
              <a:t>25</a:t>
            </a:r>
            <a:r>
              <a:rPr lang="zh-CN" altLang="en-US" sz="2200" b="0" i="0" dirty="0">
                <a:solidFill>
                  <a:srgbClr val="333333"/>
                </a:solidFill>
                <a:effectLst/>
                <a:latin typeface="arial" panose="020B0604020202020204" pitchFamily="34" charset="0"/>
              </a:rPr>
              <a:t>楼坠落事件，“重庆女孩电梯摔婴”事件经网络传播后引发各方热议。</a:t>
            </a:r>
            <a:endParaRPr lang="zh-CN" altLang="en-US" sz="2200" dirty="0"/>
          </a:p>
        </p:txBody>
      </p:sp>
      <p:sp>
        <p:nvSpPr>
          <p:cNvPr id="25" name="文本框 24">
            <a:extLst>
              <a:ext uri="{FF2B5EF4-FFF2-40B4-BE49-F238E27FC236}">
                <a16:creationId xmlns:a16="http://schemas.microsoft.com/office/drawing/2014/main" id="{D1DFE1FA-E929-425D-9B73-C9F24894DCBC}"/>
              </a:ext>
            </a:extLst>
          </p:cNvPr>
          <p:cNvSpPr txBox="1"/>
          <p:nvPr/>
        </p:nvSpPr>
        <p:spPr>
          <a:xfrm>
            <a:off x="187503" y="1859573"/>
            <a:ext cx="2987212"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未成年人暴力行为</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71160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4</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AC49D5EA-6F6C-4D06-B405-2B8C4FC338E9}"/>
              </a:ext>
            </a:extLst>
          </p:cNvPr>
          <p:cNvSpPr txBox="1"/>
          <p:nvPr/>
        </p:nvSpPr>
        <p:spPr>
          <a:xfrm>
            <a:off x="5376977" y="2321238"/>
            <a:ext cx="6535989" cy="3087768"/>
          </a:xfrm>
          <a:prstGeom prst="rect">
            <a:avLst/>
          </a:prstGeom>
          <a:noFill/>
        </p:spPr>
        <p:txBody>
          <a:bodyPr wrap="square">
            <a:spAutoFit/>
          </a:bodyPr>
          <a:lstStyle/>
          <a:p>
            <a:pPr>
              <a:lnSpc>
                <a:spcPct val="150000"/>
              </a:lnSpc>
            </a:pPr>
            <a:r>
              <a:rPr lang="en-US" altLang="zh-CN" sz="2200" b="0" i="0" dirty="0">
                <a:solidFill>
                  <a:srgbClr val="333333"/>
                </a:solidFill>
                <a:effectLst/>
                <a:latin typeface="arial" panose="020B0604020202020204" pitchFamily="34" charset="0"/>
              </a:rPr>
              <a:t>        2018</a:t>
            </a:r>
            <a:r>
              <a:rPr lang="zh-CN" altLang="en-US" sz="2200" b="0" i="0" dirty="0">
                <a:solidFill>
                  <a:srgbClr val="333333"/>
                </a:solidFill>
                <a:effectLst/>
                <a:latin typeface="arial" panose="020B0604020202020204" pitchFamily="34" charset="0"/>
              </a:rPr>
              <a:t>年</a:t>
            </a:r>
            <a:r>
              <a:rPr lang="en-US" altLang="zh-CN" sz="2200" b="0" i="0" dirty="0">
                <a:solidFill>
                  <a:srgbClr val="191919"/>
                </a:solidFill>
                <a:effectLst/>
                <a:latin typeface="PingFang SC"/>
              </a:rPr>
              <a:t>12</a:t>
            </a:r>
            <a:r>
              <a:rPr lang="zh-CN" altLang="en-US" sz="2200" b="0" i="0" dirty="0">
                <a:solidFill>
                  <a:srgbClr val="191919"/>
                </a:solidFill>
                <a:effectLst/>
                <a:latin typeface="PingFang SC"/>
              </a:rPr>
              <a:t>月</a:t>
            </a:r>
            <a:r>
              <a:rPr lang="en-US" altLang="zh-CN" sz="2200" b="0" i="0" dirty="0">
                <a:solidFill>
                  <a:srgbClr val="191919"/>
                </a:solidFill>
                <a:effectLst/>
                <a:latin typeface="PingFang SC"/>
              </a:rPr>
              <a:t>2</a:t>
            </a:r>
            <a:r>
              <a:rPr lang="zh-CN" altLang="en-US" sz="2200" b="0" i="0" dirty="0">
                <a:solidFill>
                  <a:srgbClr val="191919"/>
                </a:solidFill>
                <a:effectLst/>
                <a:latin typeface="PingFang SC"/>
              </a:rPr>
              <a:t>日，在湖南湖山镇发生了一起凶杀案，村里</a:t>
            </a:r>
            <a:r>
              <a:rPr lang="en-US" altLang="zh-CN" sz="2200" b="0" i="0" dirty="0">
                <a:solidFill>
                  <a:srgbClr val="191919"/>
                </a:solidFill>
                <a:effectLst/>
                <a:latin typeface="PingFang SC"/>
              </a:rPr>
              <a:t>12</a:t>
            </a:r>
            <a:r>
              <a:rPr lang="zh-CN" altLang="en-US" sz="2200" b="0" i="0" dirty="0">
                <a:solidFill>
                  <a:srgbClr val="191919"/>
                </a:solidFill>
                <a:effectLst/>
                <a:latin typeface="PingFang SC"/>
              </a:rPr>
              <a:t>岁的男孩吴某康，亲手杀死了他</a:t>
            </a:r>
            <a:r>
              <a:rPr lang="en-US" altLang="zh-CN" sz="2200" b="0" i="0" dirty="0">
                <a:solidFill>
                  <a:srgbClr val="191919"/>
                </a:solidFill>
                <a:effectLst/>
                <a:latin typeface="PingFang SC"/>
              </a:rPr>
              <a:t>34</a:t>
            </a:r>
            <a:r>
              <a:rPr lang="zh-CN" altLang="en-US" sz="2200" b="0" i="0" dirty="0">
                <a:solidFill>
                  <a:srgbClr val="191919"/>
                </a:solidFill>
                <a:effectLst/>
                <a:latin typeface="PingFang SC"/>
              </a:rPr>
              <a:t>岁的亲生母亲。</a:t>
            </a:r>
            <a:endParaRPr lang="en-US" altLang="zh-CN" sz="2200" b="0" i="0" dirty="0">
              <a:solidFill>
                <a:srgbClr val="191919"/>
              </a:solidFill>
              <a:effectLst/>
              <a:latin typeface="PingFang SC"/>
            </a:endParaRPr>
          </a:p>
          <a:p>
            <a:pPr>
              <a:lnSpc>
                <a:spcPct val="150000"/>
              </a:lnSpc>
            </a:pPr>
            <a:r>
              <a:rPr lang="zh-CN" altLang="en-US" sz="2200" b="0" i="0" dirty="0">
                <a:solidFill>
                  <a:srgbClr val="191919"/>
                </a:solidFill>
                <a:effectLst/>
                <a:latin typeface="PingFang SC"/>
              </a:rPr>
              <a:t>         吴某康曾有“我杀的又不是别人，杀的是我妈”、“学校不可能不让我上学吧”等毫无人性、丝毫没有悔意的言论。</a:t>
            </a:r>
            <a:endParaRPr lang="zh-CN" altLang="en-US" sz="2200" dirty="0"/>
          </a:p>
        </p:txBody>
      </p:sp>
      <p:sp>
        <p:nvSpPr>
          <p:cNvPr id="25" name="文本框 24">
            <a:extLst>
              <a:ext uri="{FF2B5EF4-FFF2-40B4-BE49-F238E27FC236}">
                <a16:creationId xmlns:a16="http://schemas.microsoft.com/office/drawing/2014/main" id="{D1DFE1FA-E929-425D-9B73-C9F24894DCBC}"/>
              </a:ext>
            </a:extLst>
          </p:cNvPr>
          <p:cNvSpPr txBox="1"/>
          <p:nvPr/>
        </p:nvSpPr>
        <p:spPr>
          <a:xfrm>
            <a:off x="187503" y="1859573"/>
            <a:ext cx="2987212"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未成年人犯罪</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pic>
        <p:nvPicPr>
          <p:cNvPr id="4" name="图片 3">
            <a:extLst>
              <a:ext uri="{FF2B5EF4-FFF2-40B4-BE49-F238E27FC236}">
                <a16:creationId xmlns:a16="http://schemas.microsoft.com/office/drawing/2014/main" id="{DA93B032-9988-4E07-941B-ED1A9CB56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69" y="2450487"/>
            <a:ext cx="4828905" cy="2962150"/>
          </a:xfrm>
          <a:prstGeom prst="rect">
            <a:avLst/>
          </a:prstGeom>
        </p:spPr>
      </p:pic>
    </p:spTree>
    <p:extLst>
      <p:ext uri="{BB962C8B-B14F-4D97-AF65-F5344CB8AC3E}">
        <p14:creationId xmlns:p14="http://schemas.microsoft.com/office/powerpoint/2010/main" val="27261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0" y="0"/>
            <a:ext cx="12192000" cy="6858000"/>
            <a:chOff x="0" y="0"/>
            <a:chExt cx="12192000" cy="6858000"/>
          </a:xfrm>
        </p:grpSpPr>
        <p:sp>
          <p:nvSpPr>
            <p:cNvPr id="62" name="矩形 61"/>
            <p:cNvSpPr/>
            <p:nvPr/>
          </p:nvSpPr>
          <p:spPr>
            <a:xfrm>
              <a:off x="0" y="0"/>
              <a:ext cx="10020300" cy="7365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dirty="0">
                  <a:latin typeface="黑体" pitchFamily="49" charset="-122"/>
                  <a:ea typeface="黑体" pitchFamily="49" charset="-122"/>
                </a:rPr>
                <a:t>       未成年人保护工作面临的问题</a:t>
              </a:r>
            </a:p>
          </p:txBody>
        </p:sp>
        <p:sp>
          <p:nvSpPr>
            <p:cNvPr id="64" name="矩形 63"/>
            <p:cNvSpPr/>
            <p:nvPr/>
          </p:nvSpPr>
          <p:spPr>
            <a:xfrm>
              <a:off x="0" y="6692900"/>
              <a:ext cx="11036300" cy="1651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5" name="图片 64" descr="gold-1.png"/>
            <p:cNvPicPr>
              <a:picLocks noChangeAspect="1"/>
            </p:cNvPicPr>
            <p:nvPr/>
          </p:nvPicPr>
          <p:blipFill>
            <a:blip r:embed="rId2"/>
            <a:stretch>
              <a:fillRect/>
            </a:stretch>
          </p:blipFill>
          <p:spPr>
            <a:xfrm>
              <a:off x="10686121" y="6591300"/>
              <a:ext cx="1505879" cy="266700"/>
            </a:xfrm>
            <a:prstGeom prst="rect">
              <a:avLst/>
            </a:prstGeom>
          </p:spPr>
        </p:pic>
        <p:grpSp>
          <p:nvGrpSpPr>
            <p:cNvPr id="66" name="组合 65"/>
            <p:cNvGrpSpPr/>
            <p:nvPr/>
          </p:nvGrpSpPr>
          <p:grpSpPr>
            <a:xfrm>
              <a:off x="228600" y="186779"/>
              <a:ext cx="1038328" cy="880022"/>
              <a:chOff x="457198" y="510629"/>
              <a:chExt cx="1038328" cy="880022"/>
            </a:xfrm>
          </p:grpSpPr>
          <p:sp>
            <p:nvSpPr>
              <p:cNvPr id="67" name="五边形 66"/>
              <p:cNvSpPr/>
              <p:nvPr/>
            </p:nvSpPr>
            <p:spPr>
              <a:xfrm rot="5400000">
                <a:off x="498201" y="469628"/>
                <a:ext cx="880020" cy="962025"/>
              </a:xfrm>
              <a:prstGeom prst="homePlate">
                <a:avLst>
                  <a:gd name="adj" fmla="val 32178"/>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8"/>
              <p:cNvSpPr txBox="1"/>
              <p:nvPr/>
            </p:nvSpPr>
            <p:spPr>
              <a:xfrm>
                <a:off x="533500" y="510629"/>
                <a:ext cx="962026" cy="769441"/>
              </a:xfrm>
              <a:prstGeom prst="rect">
                <a:avLst/>
              </a:prstGeom>
              <a:noFill/>
            </p:spPr>
            <p:txBody>
              <a:bodyPr wrap="square" rtlCol="0">
                <a:spAutoFit/>
              </a:bodyPr>
              <a:lstStyle/>
              <a:p>
                <a:endParaRPr lang="zh-CN" altLang="en-US" sz="4400" dirty="0">
                  <a:solidFill>
                    <a:schemeClr val="bg1"/>
                  </a:solidFill>
                </a:endParaRPr>
              </a:p>
            </p:txBody>
          </p:sp>
        </p:grpSp>
        <p:sp>
          <p:nvSpPr>
            <p:cNvPr id="69" name="矩形 68"/>
            <p:cNvSpPr/>
            <p:nvPr/>
          </p:nvSpPr>
          <p:spPr>
            <a:xfrm>
              <a:off x="228600" y="10067"/>
              <a:ext cx="962026" cy="114300"/>
            </a:xfrm>
            <a:prstGeom prst="rect">
              <a:avLst/>
            </a:prstGeom>
            <a:solidFill>
              <a:srgbClr val="DCA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图片 41" descr="logo-for-WEB01.png"/>
          <p:cNvPicPr>
            <a:picLocks noChangeAspect="1"/>
          </p:cNvPicPr>
          <p:nvPr/>
        </p:nvPicPr>
        <p:blipFill>
          <a:blip r:embed="rId3" cstate="print"/>
          <a:stretch>
            <a:fillRect/>
          </a:stretch>
        </p:blipFill>
        <p:spPr>
          <a:xfrm>
            <a:off x="10204992" y="200941"/>
            <a:ext cx="1773648" cy="484860"/>
          </a:xfrm>
          <a:prstGeom prst="rect">
            <a:avLst/>
          </a:prstGeom>
        </p:spPr>
      </p:pic>
      <p:sp>
        <p:nvSpPr>
          <p:cNvPr id="17" name="文本框 16">
            <a:extLst>
              <a:ext uri="{FF2B5EF4-FFF2-40B4-BE49-F238E27FC236}">
                <a16:creationId xmlns:a16="http://schemas.microsoft.com/office/drawing/2014/main" id="{BD92D51A-E614-49CD-8C32-5EB4040A9A71}"/>
              </a:ext>
            </a:extLst>
          </p:cNvPr>
          <p:cNvSpPr txBox="1"/>
          <p:nvPr/>
        </p:nvSpPr>
        <p:spPr>
          <a:xfrm>
            <a:off x="8070550" y="6200261"/>
            <a:ext cx="4680715" cy="382669"/>
          </a:xfrm>
          <a:prstGeom prst="rect">
            <a:avLst/>
          </a:prstGeom>
          <a:noFill/>
        </p:spPr>
        <p:txBody>
          <a:bodyPr wrap="square">
            <a:spAutoFit/>
          </a:bodyPr>
          <a:lstStyle/>
          <a:p>
            <a:pPr>
              <a:lnSpc>
                <a:spcPct val="150000"/>
              </a:lnSpc>
            </a:pPr>
            <a:r>
              <a:rPr lang="zh-CN" altLang="en-US" sz="1400" b="1" dirty="0">
                <a:solidFill>
                  <a:srgbClr val="333333"/>
                </a:solidFill>
              </a:rPr>
              <a:t>免责声明：本</a:t>
            </a:r>
            <a:r>
              <a:rPr lang="en-US" altLang="zh-CN" sz="1400" b="1" dirty="0">
                <a:solidFill>
                  <a:srgbClr val="333333"/>
                </a:solidFill>
              </a:rPr>
              <a:t>PPT</a:t>
            </a:r>
            <a:r>
              <a:rPr lang="zh-CN" altLang="en-US" sz="1400" b="1" dirty="0">
                <a:solidFill>
                  <a:srgbClr val="333333"/>
                </a:solidFill>
              </a:rPr>
              <a:t>仅供内部交流，禁止传播和商用。</a:t>
            </a:r>
            <a:endParaRPr lang="en-US" altLang="zh-CN" sz="1400" dirty="0">
              <a:solidFill>
                <a:srgbClr val="333333"/>
              </a:solidFill>
            </a:endParaRPr>
          </a:p>
        </p:txBody>
      </p:sp>
      <p:sp>
        <p:nvSpPr>
          <p:cNvPr id="18" name="文本框 8">
            <a:extLst>
              <a:ext uri="{FF2B5EF4-FFF2-40B4-BE49-F238E27FC236}">
                <a16:creationId xmlns:a16="http://schemas.microsoft.com/office/drawing/2014/main" id="{455C1B8A-1F8E-499C-9B8C-BE5D7A527004}"/>
              </a:ext>
            </a:extLst>
          </p:cNvPr>
          <p:cNvSpPr txBox="1"/>
          <p:nvPr/>
        </p:nvSpPr>
        <p:spPr>
          <a:xfrm>
            <a:off x="320946" y="29552"/>
            <a:ext cx="962026" cy="769441"/>
          </a:xfrm>
          <a:prstGeom prst="rect">
            <a:avLst/>
          </a:prstGeom>
          <a:noFill/>
        </p:spPr>
        <p:txBody>
          <a:bodyPr wrap="square" rtlCol="0">
            <a:spAutoFit/>
          </a:bodyPr>
          <a:lstStyle/>
          <a:p>
            <a:r>
              <a:rPr lang="en-US" altLang="zh-CN" sz="4400" b="1" dirty="0">
                <a:solidFill>
                  <a:schemeClr val="bg1"/>
                </a:solidFill>
              </a:rPr>
              <a:t>01</a:t>
            </a:r>
            <a:endParaRPr lang="zh-CN" altLang="en-US" sz="4400" b="1" dirty="0">
              <a:solidFill>
                <a:schemeClr val="bg1"/>
              </a:solidFill>
            </a:endParaRPr>
          </a:p>
        </p:txBody>
      </p:sp>
      <p:grpSp>
        <p:nvGrpSpPr>
          <p:cNvPr id="19" name="组合 18">
            <a:extLst>
              <a:ext uri="{FF2B5EF4-FFF2-40B4-BE49-F238E27FC236}">
                <a16:creationId xmlns:a16="http://schemas.microsoft.com/office/drawing/2014/main" id="{F9B8AA71-CA83-40BF-AE54-7739460D9C83}"/>
              </a:ext>
            </a:extLst>
          </p:cNvPr>
          <p:cNvGrpSpPr/>
          <p:nvPr/>
        </p:nvGrpSpPr>
        <p:grpSpPr>
          <a:xfrm>
            <a:off x="0" y="1210001"/>
            <a:ext cx="12192000" cy="486316"/>
            <a:chOff x="0" y="4803259"/>
            <a:chExt cx="12111234" cy="486210"/>
          </a:xfrm>
          <a:solidFill>
            <a:schemeClr val="accent5">
              <a:lumMod val="50000"/>
            </a:schemeClr>
          </a:solidFill>
        </p:grpSpPr>
        <p:sp>
          <p:nvSpPr>
            <p:cNvPr id="20" name="圆角矩形 66">
              <a:extLst>
                <a:ext uri="{FF2B5EF4-FFF2-40B4-BE49-F238E27FC236}">
                  <a16:creationId xmlns:a16="http://schemas.microsoft.com/office/drawing/2014/main" id="{280F4FFB-A42D-4ABC-B6FC-6EB294D5657A}"/>
                </a:ext>
              </a:extLst>
            </p:cNvPr>
            <p:cNvSpPr/>
            <p:nvPr/>
          </p:nvSpPr>
          <p:spPr>
            <a:xfrm>
              <a:off x="227086" y="4803259"/>
              <a:ext cx="3100528" cy="486210"/>
            </a:xfrm>
            <a:prstGeom prst="round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1" name="直接连接符 20">
              <a:extLst>
                <a:ext uri="{FF2B5EF4-FFF2-40B4-BE49-F238E27FC236}">
                  <a16:creationId xmlns:a16="http://schemas.microsoft.com/office/drawing/2014/main" id="{C8ABDA50-5D8C-4451-A022-0F3D21B38177}"/>
                </a:ext>
              </a:extLst>
            </p:cNvPr>
            <p:cNvCxnSpPr>
              <a:cxnSpLocks/>
            </p:cNvCxnSpPr>
            <p:nvPr/>
          </p:nvCxnSpPr>
          <p:spPr>
            <a:xfrm>
              <a:off x="0" y="5083947"/>
              <a:ext cx="12111234"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59">
            <a:extLst>
              <a:ext uri="{FF2B5EF4-FFF2-40B4-BE49-F238E27FC236}">
                <a16:creationId xmlns:a16="http://schemas.microsoft.com/office/drawing/2014/main" id="{5F15B4AE-7538-4928-A2F6-675CC4CF7480}"/>
              </a:ext>
            </a:extLst>
          </p:cNvPr>
          <p:cNvSpPr txBox="1">
            <a:spLocks noChangeArrowheads="1"/>
          </p:cNvSpPr>
          <p:nvPr/>
        </p:nvSpPr>
        <p:spPr bwMode="auto">
          <a:xfrm flipH="1">
            <a:off x="456601" y="1216050"/>
            <a:ext cx="2665202" cy="461665"/>
          </a:xfrm>
          <a:prstGeom prst="rect">
            <a:avLst/>
          </a:prstGeom>
          <a:solidFill>
            <a:schemeClr val="accent5">
              <a:lumMod val="50000"/>
            </a:schemeClr>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kern="0" dirty="0">
                <a:solidFill>
                  <a:schemeClr val="bg1"/>
                </a:solidFill>
                <a:latin typeface="华文中宋" panose="02010600040101010101" pitchFamily="2" charset="-122"/>
                <a:ea typeface="华文中宋" panose="02010600040101010101" pitchFamily="2" charset="-122"/>
              </a:rPr>
              <a:t>社会热点问题</a:t>
            </a:r>
            <a:r>
              <a:rPr lang="en-US" altLang="zh-CN" sz="2400" kern="0" dirty="0">
                <a:solidFill>
                  <a:schemeClr val="bg1"/>
                </a:solidFill>
                <a:latin typeface="华文中宋" panose="02010600040101010101" pitchFamily="2" charset="-122"/>
                <a:ea typeface="华文中宋" panose="02010600040101010101" pitchFamily="2" charset="-122"/>
              </a:rPr>
              <a:t>5</a:t>
            </a:r>
            <a:r>
              <a:rPr lang="zh-CN" altLang="en-US" sz="2400" kern="0" dirty="0">
                <a:solidFill>
                  <a:schemeClr val="bg1"/>
                </a:solidFill>
                <a:latin typeface="华文中宋" panose="02010600040101010101" pitchFamily="2" charset="-122"/>
                <a:ea typeface="华文中宋" panose="02010600040101010101" pitchFamily="2" charset="-122"/>
              </a:rPr>
              <a:t>：</a:t>
            </a:r>
            <a:endParaRPr lang="en-US" altLang="ko-KR" sz="2400" kern="0" dirty="0">
              <a:solidFill>
                <a:schemeClr val="bg1"/>
              </a:solidFill>
              <a:latin typeface="华文中宋" panose="02010600040101010101" pitchFamily="2" charset="-122"/>
              <a:ea typeface="华文中宋" panose="02010600040101010101" pitchFamily="2" charset="-122"/>
            </a:endParaRPr>
          </a:p>
        </p:txBody>
      </p:sp>
      <p:sp>
        <p:nvSpPr>
          <p:cNvPr id="25" name="文本框 24">
            <a:extLst>
              <a:ext uri="{FF2B5EF4-FFF2-40B4-BE49-F238E27FC236}">
                <a16:creationId xmlns:a16="http://schemas.microsoft.com/office/drawing/2014/main" id="{D1DFE1FA-E929-425D-9B73-C9F24894DCBC}"/>
              </a:ext>
            </a:extLst>
          </p:cNvPr>
          <p:cNvSpPr txBox="1"/>
          <p:nvPr/>
        </p:nvSpPr>
        <p:spPr>
          <a:xfrm>
            <a:off x="187502" y="1846873"/>
            <a:ext cx="5248098" cy="461665"/>
          </a:xfrm>
          <a:prstGeom prst="rect">
            <a:avLst/>
          </a:prstGeom>
          <a:noFill/>
        </p:spPr>
        <p:txBody>
          <a:bodyPr wrap="square">
            <a:spAutoFit/>
          </a:bodyPr>
          <a:lstStyle/>
          <a:p>
            <a:pPr algn="ctr">
              <a:defRPr/>
            </a:pPr>
            <a:r>
              <a:rPr lang="zh-CN" altLang="en-US" sz="2400" kern="0" dirty="0">
                <a:solidFill>
                  <a:srgbClr val="FF0000"/>
                </a:solidFill>
                <a:latin typeface="华文中宋" panose="02010600040101010101" pitchFamily="2" charset="-122"/>
                <a:ea typeface="华文中宋" panose="02010600040101010101" pitchFamily="2" charset="-122"/>
              </a:rPr>
              <a:t>留守儿童</a:t>
            </a:r>
            <a:r>
              <a:rPr lang="en-US" altLang="zh-CN" sz="2400" kern="0" dirty="0">
                <a:solidFill>
                  <a:srgbClr val="FF0000"/>
                </a:solidFill>
                <a:latin typeface="华文中宋" panose="02010600040101010101" pitchFamily="2" charset="-122"/>
                <a:ea typeface="华文中宋" panose="02010600040101010101" pitchFamily="2" charset="-122"/>
              </a:rPr>
              <a:t>---</a:t>
            </a:r>
            <a:r>
              <a:rPr lang="zh-CN" altLang="en-US" sz="2400" kern="0" dirty="0">
                <a:solidFill>
                  <a:srgbClr val="FF0000"/>
                </a:solidFill>
                <a:latin typeface="华文中宋" panose="02010600040101010101" pitchFamily="2" charset="-122"/>
                <a:ea typeface="华文中宋" panose="02010600040101010101" pitchFamily="2" charset="-122"/>
              </a:rPr>
              <a:t>未成年人监护及教育问题</a:t>
            </a:r>
            <a:endParaRPr lang="en-US" altLang="ko-KR" sz="2400" kern="0" dirty="0">
              <a:solidFill>
                <a:srgbClr val="FF0000"/>
              </a:solidFill>
              <a:latin typeface="华文中宋" panose="02010600040101010101" pitchFamily="2" charset="-122"/>
              <a:ea typeface="华文中宋" panose="02010600040101010101" pitchFamily="2" charset="-122"/>
            </a:endParaRPr>
          </a:p>
        </p:txBody>
      </p:sp>
      <p:pic>
        <p:nvPicPr>
          <p:cNvPr id="3" name="图片 2">
            <a:extLst>
              <a:ext uri="{FF2B5EF4-FFF2-40B4-BE49-F238E27FC236}">
                <a16:creationId xmlns:a16="http://schemas.microsoft.com/office/drawing/2014/main" id="{E96D33C0-ED04-4504-95B9-3F70EDCC7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47" y="2498836"/>
            <a:ext cx="4967312" cy="3389117"/>
          </a:xfrm>
          <a:prstGeom prst="rect">
            <a:avLst/>
          </a:prstGeom>
        </p:spPr>
      </p:pic>
      <p:pic>
        <p:nvPicPr>
          <p:cNvPr id="6" name="图片 5">
            <a:extLst>
              <a:ext uri="{FF2B5EF4-FFF2-40B4-BE49-F238E27FC236}">
                <a16:creationId xmlns:a16="http://schemas.microsoft.com/office/drawing/2014/main" id="{7DF86149-E9E9-41E8-AC76-0AFFD89791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8989" y="2498836"/>
            <a:ext cx="5066242" cy="3389114"/>
          </a:xfrm>
          <a:prstGeom prst="rect">
            <a:avLst/>
          </a:prstGeom>
        </p:spPr>
      </p:pic>
    </p:spTree>
    <p:extLst>
      <p:ext uri="{BB962C8B-B14F-4D97-AF65-F5344CB8AC3E}">
        <p14:creationId xmlns:p14="http://schemas.microsoft.com/office/powerpoint/2010/main" val="2188101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0">
          <a:blip xmlns:r="http://schemas.openxmlformats.org/officeDocument/2006/relationships" r:embed="rId1" cstate="screen">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a:stretch>
            <a:fillRect/>
          </a:stretch>
        </a:blip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11028</TotalTime>
  <Words>8697</Words>
  <Application>Microsoft Office PowerPoint</Application>
  <PresentationFormat>宽屏</PresentationFormat>
  <Paragraphs>606</Paragraphs>
  <Slides>61</Slides>
  <Notes>1</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61</vt:i4>
      </vt:variant>
    </vt:vector>
  </HeadingPairs>
  <TitlesOfParts>
    <vt:vector size="75" baseType="lpstr">
      <vt:lpstr>PingFang SC</vt:lpstr>
      <vt:lpstr>等线</vt:lpstr>
      <vt:lpstr>等线 Light</vt:lpstr>
      <vt:lpstr>方正楷体_GBK</vt:lpstr>
      <vt:lpstr>黑体</vt:lpstr>
      <vt:lpstr>华文中宋</vt:lpstr>
      <vt:lpstr>宋体</vt:lpstr>
      <vt:lpstr>微软雅黑</vt:lpstr>
      <vt:lpstr>新宋体</vt:lpstr>
      <vt:lpstr>arial</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nisly .</dc:creator>
  <cp:lastModifiedBy>徐 薪凯</cp:lastModifiedBy>
  <cp:revision>446</cp:revision>
  <dcterms:created xsi:type="dcterms:W3CDTF">2020-08-25T00:41:12Z</dcterms:created>
  <dcterms:modified xsi:type="dcterms:W3CDTF">2021-07-07T10:07:15Z</dcterms:modified>
</cp:coreProperties>
</file>